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9" r:id="rId4"/>
    <p:sldId id="280" r:id="rId5"/>
    <p:sldId id="275" r:id="rId6"/>
    <p:sldId id="285" r:id="rId7"/>
    <p:sldId id="276" r:id="rId8"/>
    <p:sldId id="281" r:id="rId9"/>
    <p:sldId id="266" r:id="rId10"/>
    <p:sldId id="283" r:id="rId11"/>
    <p:sldId id="277" r:id="rId12"/>
    <p:sldId id="267" r:id="rId13"/>
    <p:sldId id="282" r:id="rId14"/>
    <p:sldId id="28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58" autoAdjust="0"/>
  </p:normalViewPr>
  <p:slideViewPr>
    <p:cSldViewPr>
      <p:cViewPr>
        <p:scale>
          <a:sx n="66" d="100"/>
          <a:sy n="66" d="100"/>
        </p:scale>
        <p:origin x="-126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SUMMARY FIGURE</a:t>
            </a:r>
          </a:p>
          <a:p>
            <a:pPr>
              <a:defRPr/>
            </a:pPr>
            <a:r>
              <a:rPr lang="en-US" sz="1600" dirty="0" smtClean="0"/>
              <a:t>PROJECTED GLOBAL SALES FOR SMARPHONES, 2006-2013</a:t>
            </a:r>
          </a:p>
          <a:p>
            <a:pPr>
              <a:defRPr/>
            </a:pPr>
            <a:r>
              <a:rPr lang="en-US" sz="1600" dirty="0" smtClean="0"/>
              <a:t>($ MILLIONS)</a:t>
            </a:r>
            <a:endParaRPr lang="en-US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Smart Phones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39</c:v>
                </c:pt>
                <c:pt idx="2">
                  <c:v>58.7</c:v>
                </c:pt>
                <c:pt idx="3">
                  <c:v>153.30000000000001</c:v>
                </c:pt>
              </c:numCache>
            </c:numRef>
          </c:val>
        </c:ser>
        <c:shape val="box"/>
        <c:axId val="151730816"/>
        <c:axId val="151773568"/>
        <c:axId val="0"/>
      </c:bar3DChart>
      <c:catAx>
        <c:axId val="151730816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51773568"/>
        <c:crosses val="autoZero"/>
        <c:auto val="1"/>
        <c:lblAlgn val="ctr"/>
        <c:lblOffset val="100"/>
      </c:catAx>
      <c:valAx>
        <c:axId val="151773568"/>
        <c:scaling>
          <c:orientation val="minMax"/>
        </c:scaling>
        <c:axPos val="l"/>
        <c:majorGridlines/>
        <c:numFmt formatCode="General" sourceLinked="1"/>
        <c:minorTickMark val="in"/>
        <c:tickLblPos val="nextTo"/>
        <c:crossAx val="151730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4993559832798674E-2"/>
          <c:y val="3.4661573680562642E-2"/>
          <c:w val="0.78599798289102751"/>
          <c:h val="0.641205639551189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5"/>
            <c:spPr>
              <a:solidFill>
                <a:srgbClr val="FF0000"/>
              </a:solidFill>
            </c:spPr>
          </c:dPt>
          <c:cat>
            <c:strRef>
              <c:f>Sheet1!$A$2:$A$7</c:f>
              <c:strCache>
                <c:ptCount val="6"/>
                <c:pt idx="0">
                  <c:v>BPNN</c:v>
                </c:pt>
                <c:pt idx="1">
                  <c:v>J48</c:v>
                </c:pt>
                <c:pt idx="2">
                  <c:v>Naïve Bayes</c:v>
                </c:pt>
                <c:pt idx="3">
                  <c:v>RBFN</c:v>
                </c:pt>
                <c:pt idx="4">
                  <c:v>Kstar</c:v>
                </c:pt>
                <c:pt idx="5">
                  <c:v>PSO-GA-Fuzzy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31</c:v>
                </c:pt>
                <c:pt idx="4">
                  <c:v>30</c:v>
                </c:pt>
                <c:pt idx="5">
                  <c:v>2</c:v>
                </c:pt>
              </c:numCache>
            </c:numRef>
          </c:val>
        </c:ser>
        <c:shape val="box"/>
        <c:axId val="156746112"/>
        <c:axId val="156729344"/>
        <c:axId val="0"/>
      </c:bar3DChart>
      <c:catAx>
        <c:axId val="156746112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56729344"/>
        <c:crosses val="autoZero"/>
        <c:auto val="1"/>
        <c:lblAlgn val="ctr"/>
        <c:lblOffset val="100"/>
        <c:tickLblSkip val="1"/>
      </c:catAx>
      <c:valAx>
        <c:axId val="156729344"/>
        <c:scaling>
          <c:orientation val="minMax"/>
        </c:scaling>
        <c:axPos val="l"/>
        <c:majorGridlines/>
        <c:numFmt formatCode="General" sourceLinked="1"/>
        <c:minorTickMark val="in"/>
        <c:tickLblPos val="nextTo"/>
        <c:crossAx val="156746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exginrc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19B99-1BBF-49F5-B8AA-3752D568C155}">
      <dgm:prSet phldrT="[Text]" custT="1"/>
      <dgm:spPr/>
      <dgm:t>
        <a:bodyPr/>
        <a:lstStyle/>
        <a:p>
          <a:r>
            <a:rPr lang="en-US" sz="2000" dirty="0" smtClean="0"/>
            <a:t>Muhammad </a:t>
          </a:r>
          <a:r>
            <a:rPr lang="en-US" sz="2000" dirty="0" err="1" smtClean="0"/>
            <a:t>Shahzad</a:t>
          </a:r>
          <a:r>
            <a:rPr lang="en-US" sz="2000" dirty="0" smtClean="0"/>
            <a:t>, </a:t>
          </a:r>
          <a:r>
            <a:rPr lang="en-US" sz="2000" dirty="0" err="1" smtClean="0"/>
            <a:t>Saira</a:t>
          </a:r>
          <a:r>
            <a:rPr lang="en-US" sz="2000" dirty="0" smtClean="0"/>
            <a:t> </a:t>
          </a:r>
          <a:r>
            <a:rPr lang="en-US" sz="2000" dirty="0" err="1" smtClean="0"/>
            <a:t>Zahid</a:t>
          </a:r>
          <a:r>
            <a:rPr lang="en-US" sz="2000" dirty="0" smtClean="0"/>
            <a:t>, </a:t>
          </a:r>
          <a:r>
            <a:rPr lang="en-US" sz="2000" dirty="0" err="1" smtClean="0"/>
            <a:t>Muddassar</a:t>
          </a:r>
          <a:r>
            <a:rPr lang="en-US" sz="2000" dirty="0" smtClean="0"/>
            <a:t> </a:t>
          </a:r>
          <a:r>
            <a:rPr lang="en-US" sz="2000" dirty="0" err="1" smtClean="0"/>
            <a:t>Farooq</a:t>
          </a:r>
          <a:r>
            <a:rPr lang="en-US" sz="2000" dirty="0" smtClean="0"/>
            <a:t>, "A Hybrid GA-PSO Fuzzy System for User Identification on Smart Phones", Genetic and Evolutionary Computation Conference (GECCO), July, 2009, Montr</a:t>
          </a:r>
          <a:r>
            <a:rPr lang="en-US" sz="2000" dirty="0" smtClean="0">
              <a:latin typeface="Calibri"/>
            </a:rPr>
            <a:t>é</a:t>
          </a:r>
          <a:r>
            <a:rPr lang="en-US" sz="2000" dirty="0" smtClean="0"/>
            <a:t>al, Canada. (In Press)</a:t>
          </a:r>
          <a:endParaRPr lang="en-US" sz="2000" dirty="0"/>
        </a:p>
      </dgm:t>
    </dgm:pt>
    <dgm:pt modelId="{C5685D3E-FCBE-4E80-B1B3-043F9B031906}" type="parTrans" cxnId="{264D19A2-B39C-4074-B36A-5416D1B1BAD6}">
      <dgm:prSet/>
      <dgm:spPr/>
      <dgm:t>
        <a:bodyPr/>
        <a:lstStyle/>
        <a:p>
          <a:endParaRPr lang="en-US"/>
        </a:p>
      </dgm:t>
    </dgm:pt>
    <dgm:pt modelId="{09411ABC-A718-4871-8FE6-30AD63763582}" type="sibTrans" cxnId="{264D19A2-B39C-4074-B36A-5416D1B1BAD6}">
      <dgm:prSet/>
      <dgm:spPr/>
      <dgm:t>
        <a:bodyPr/>
        <a:lstStyle/>
        <a:p>
          <a:endParaRPr lang="en-US"/>
        </a:p>
      </dgm:t>
    </dgm:pt>
    <dgm:pt modelId="{6958A942-31E7-4CE1-9310-48591E962E32}">
      <dgm:prSet custT="1"/>
      <dgm:spPr/>
      <dgm:t>
        <a:bodyPr/>
        <a:lstStyle/>
        <a:p>
          <a:r>
            <a:rPr lang="en-US" sz="2000" dirty="0" err="1" smtClean="0"/>
            <a:t>Saira</a:t>
          </a:r>
          <a:r>
            <a:rPr lang="en-US" sz="2000" dirty="0" smtClean="0"/>
            <a:t> </a:t>
          </a:r>
          <a:r>
            <a:rPr lang="en-US" sz="2000" dirty="0" err="1" smtClean="0"/>
            <a:t>Zahid</a:t>
          </a:r>
          <a:r>
            <a:rPr lang="en-US" sz="2000" dirty="0" smtClean="0"/>
            <a:t>, Muhammad </a:t>
          </a:r>
          <a:r>
            <a:rPr lang="en-US" sz="2000" dirty="0" err="1" smtClean="0"/>
            <a:t>Shahzad</a:t>
          </a:r>
          <a:r>
            <a:rPr lang="en-US" sz="2000" dirty="0" smtClean="0"/>
            <a:t>, </a:t>
          </a:r>
          <a:r>
            <a:rPr lang="en-US" sz="2000" dirty="0" err="1" smtClean="0"/>
            <a:t>Syed</a:t>
          </a:r>
          <a:r>
            <a:rPr lang="en-US" sz="2000" dirty="0" smtClean="0"/>
            <a:t> Ali </a:t>
          </a:r>
          <a:r>
            <a:rPr lang="en-US" sz="2000" dirty="0" err="1" smtClean="0"/>
            <a:t>Khayam</a:t>
          </a:r>
          <a:r>
            <a:rPr lang="en-US" sz="2000" dirty="0" smtClean="0"/>
            <a:t>, </a:t>
          </a:r>
          <a:r>
            <a:rPr lang="en-US" sz="2000" dirty="0" err="1" smtClean="0"/>
            <a:t>Muddassar</a:t>
          </a:r>
          <a:r>
            <a:rPr lang="en-US" sz="2000" dirty="0" smtClean="0"/>
            <a:t> </a:t>
          </a:r>
          <a:r>
            <a:rPr lang="en-US" sz="2000" dirty="0" err="1" smtClean="0"/>
            <a:t>Farooq</a:t>
          </a:r>
          <a:r>
            <a:rPr lang="en-US" sz="2000" dirty="0" smtClean="0"/>
            <a:t>, "Keystroke-based User Identification on Smart Phones", 12</a:t>
          </a:r>
          <a:r>
            <a:rPr lang="en-US" sz="2000" baseline="30000" dirty="0" smtClean="0"/>
            <a:t>th</a:t>
          </a:r>
          <a:r>
            <a:rPr lang="en-US" sz="2000" dirty="0" smtClean="0"/>
            <a:t> International Symposium on Recent Advances in Intrusion Detection (RAID), Sept, 2009, Brittany, France. (In Press)</a:t>
          </a:r>
          <a:endParaRPr lang="en-US" sz="2000" dirty="0"/>
        </a:p>
      </dgm:t>
    </dgm:pt>
    <dgm:pt modelId="{2C7F5196-B7FB-4A04-8539-C32C655D948F}" type="parTrans" cxnId="{26625F83-CD43-4657-A1D3-D40C31DE50E6}">
      <dgm:prSet/>
      <dgm:spPr/>
      <dgm:t>
        <a:bodyPr/>
        <a:lstStyle/>
        <a:p>
          <a:endParaRPr lang="en-US"/>
        </a:p>
      </dgm:t>
    </dgm:pt>
    <dgm:pt modelId="{02A92A1A-6A86-4670-9C39-DD19D4F77DC2}" type="sibTrans" cxnId="{26625F83-CD43-4657-A1D3-D40C31DE50E6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39153-A871-4B29-BFEE-78FDEC0E4606}" type="pres">
      <dgm:prSet presAssocID="{C2B19B99-1BBF-49F5-B8AA-3752D568C155}" presName="parentText" presStyleLbl="node1" presStyleIdx="0" presStyleCnt="2" custScaleY="117329" custLinFactNeighborY="1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1CFF-2D15-4CEF-BA10-26DFE937B354}" type="pres">
      <dgm:prSet presAssocID="{09411ABC-A718-4871-8FE6-30AD63763582}" presName="spacer" presStyleCnt="0"/>
      <dgm:spPr/>
    </dgm:pt>
    <dgm:pt modelId="{B3B1429A-1C53-40D2-8B8F-8F1F853EE4B4}" type="pres">
      <dgm:prSet presAssocID="{6958A942-31E7-4CE1-9310-48591E962E32}" presName="parentText" presStyleLbl="node1" presStyleIdx="1" presStyleCnt="2" custScaleY="1173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25F83-CD43-4657-A1D3-D40C31DE50E6}" srcId="{BC16C139-758A-46A8-9752-8DD6ED1C202A}" destId="{6958A942-31E7-4CE1-9310-48591E962E32}" srcOrd="1" destOrd="0" parTransId="{2C7F5196-B7FB-4A04-8539-C32C655D948F}" sibTransId="{02A92A1A-6A86-4670-9C39-DD19D4F77DC2}"/>
    <dgm:cxn modelId="{264D19A2-B39C-4074-B36A-5416D1B1BAD6}" srcId="{BC16C139-758A-46A8-9752-8DD6ED1C202A}" destId="{C2B19B99-1BBF-49F5-B8AA-3752D568C155}" srcOrd="0" destOrd="0" parTransId="{C5685D3E-FCBE-4E80-B1B3-043F9B031906}" sibTransId="{09411ABC-A718-4871-8FE6-30AD63763582}"/>
    <dgm:cxn modelId="{81711D6A-45FC-47E1-9987-6469035EF0AA}" type="presOf" srcId="{BC16C139-758A-46A8-9752-8DD6ED1C202A}" destId="{6A586D13-F6B0-4DF5-9F4C-9E069653A958}" srcOrd="0" destOrd="0" presId="urn:microsoft.com/office/officeart/2005/8/layout/vList2"/>
    <dgm:cxn modelId="{8E94AF82-5109-4AA8-B104-6CDD7603A070}" type="presOf" srcId="{C2B19B99-1BBF-49F5-B8AA-3752D568C155}" destId="{A4139153-A871-4B29-BFEE-78FDEC0E4606}" srcOrd="0" destOrd="0" presId="urn:microsoft.com/office/officeart/2005/8/layout/vList2"/>
    <dgm:cxn modelId="{685ECF33-F50C-4D98-A520-D35192F2E5BA}" type="presOf" srcId="{6958A942-31E7-4CE1-9310-48591E962E32}" destId="{B3B1429A-1C53-40D2-8B8F-8F1F853EE4B4}" srcOrd="0" destOrd="0" presId="urn:microsoft.com/office/officeart/2005/8/layout/vList2"/>
    <dgm:cxn modelId="{50648A9D-4477-4D9A-86D8-24427829C990}" type="presParOf" srcId="{6A586D13-F6B0-4DF5-9F4C-9E069653A958}" destId="{A4139153-A871-4B29-BFEE-78FDEC0E4606}" srcOrd="0" destOrd="0" presId="urn:microsoft.com/office/officeart/2005/8/layout/vList2"/>
    <dgm:cxn modelId="{91ADF55B-8B2F-41E4-9E7F-6B93A7E9819C}" type="presParOf" srcId="{6A586D13-F6B0-4DF5-9F4C-9E069653A958}" destId="{7D931CFF-2D15-4CEF-BA10-26DFE937B354}" srcOrd="1" destOrd="0" presId="urn:microsoft.com/office/officeart/2005/8/layout/vList2"/>
    <dgm:cxn modelId="{5DD9E0D7-B0DB-46C1-B13B-E98C6A2B79E8}" type="presParOf" srcId="{6A586D13-F6B0-4DF5-9F4C-9E069653A958}" destId="{B3B1429A-1C53-40D2-8B8F-8F1F853EE4B4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CD83-38AA-4F5D-BCDD-91BCFCEEE49E}">
      <dgm:prSet/>
      <dgm:spPr/>
      <dgm:t>
        <a:bodyPr/>
        <a:lstStyle/>
        <a:p>
          <a:r>
            <a:rPr lang="en-US" dirty="0" smtClean="0"/>
            <a:t>No one realized that this is a problem of bio-inspired classifier</a:t>
          </a:r>
        </a:p>
      </dgm:t>
    </dgm:pt>
    <dgm:pt modelId="{16B0E682-92D6-4328-BD89-39B5CC6F0F4E}" type="parTrans" cxnId="{545BDA5E-6A25-459E-A391-E27FFC96ED5A}">
      <dgm:prSet/>
      <dgm:spPr/>
      <dgm:t>
        <a:bodyPr/>
        <a:lstStyle/>
        <a:p>
          <a:endParaRPr lang="en-US"/>
        </a:p>
      </dgm:t>
    </dgm:pt>
    <dgm:pt modelId="{B8BBB025-3488-4FB1-8126-30A9947B506E}" type="sibTrans" cxnId="{545BDA5E-6A25-459E-A391-E27FFC96ED5A}">
      <dgm:prSet/>
      <dgm:spPr/>
      <dgm:t>
        <a:bodyPr/>
        <a:lstStyle/>
        <a:p>
          <a:endParaRPr lang="en-US"/>
        </a:p>
      </dgm:t>
    </dgm:pt>
    <dgm:pt modelId="{3614D62A-300D-45CA-B9D5-6198AB7FB673}">
      <dgm:prSet/>
      <dgm:spPr/>
      <dgm:t>
        <a:bodyPr/>
        <a:lstStyle/>
        <a:p>
          <a:r>
            <a:rPr lang="en-US" dirty="0" smtClean="0"/>
            <a:t>Every one was using machine learning classifiers</a:t>
          </a:r>
        </a:p>
      </dgm:t>
    </dgm:pt>
    <dgm:pt modelId="{E41CDE5D-1722-4428-920A-04FDACF2C0F5}" type="parTrans" cxnId="{E2855850-841A-4C61-B36D-7960606BF11F}">
      <dgm:prSet/>
      <dgm:spPr/>
      <dgm:t>
        <a:bodyPr/>
        <a:lstStyle/>
        <a:p>
          <a:endParaRPr lang="en-US"/>
        </a:p>
      </dgm:t>
    </dgm:pt>
    <dgm:pt modelId="{02F87ABA-327A-499F-94E2-C6A53347913B}" type="sibTrans" cxnId="{E2855850-841A-4C61-B36D-7960606BF11F}">
      <dgm:prSet/>
      <dgm:spPr/>
      <dgm:t>
        <a:bodyPr/>
        <a:lstStyle/>
        <a:p>
          <a:endParaRPr lang="en-US"/>
        </a:p>
      </dgm:t>
    </dgm:pt>
    <dgm:pt modelId="{E619BEBF-88F1-4A46-AAAA-AF9710FBD8DF}">
      <dgm:prSet/>
      <dgm:spPr/>
      <dgm:t>
        <a:bodyPr/>
        <a:lstStyle/>
        <a:p>
          <a:r>
            <a:rPr lang="en-US" dirty="0" smtClean="0"/>
            <a:t>Once we realized that conventional classifiers are not working, we decided to go unconventional</a:t>
          </a:r>
        </a:p>
      </dgm:t>
    </dgm:pt>
    <dgm:pt modelId="{EA25B089-B292-498C-BE64-8EE88760135A}" type="parTrans" cxnId="{A49AB9D6-CABA-482C-8519-C84BA1284B06}">
      <dgm:prSet/>
      <dgm:spPr/>
      <dgm:t>
        <a:bodyPr/>
        <a:lstStyle/>
        <a:p>
          <a:endParaRPr lang="en-US"/>
        </a:p>
      </dgm:t>
    </dgm:pt>
    <dgm:pt modelId="{E74868FF-A305-44F8-9A7A-B2E707B6425E}" type="sibTrans" cxnId="{A49AB9D6-CABA-482C-8519-C84BA1284B06}">
      <dgm:prSet/>
      <dgm:spPr/>
      <dgm:t>
        <a:bodyPr/>
        <a:lstStyle/>
        <a:p>
          <a:endParaRPr lang="en-US"/>
        </a:p>
      </dgm:t>
    </dgm:pt>
    <dgm:pt modelId="{608EEC37-0082-4D52-97D1-1AE841E6DA18}">
      <dgm:prSet/>
      <dgm:spPr/>
      <dgm:t>
        <a:bodyPr/>
        <a:lstStyle/>
        <a:p>
          <a:r>
            <a:rPr lang="en-US" dirty="0" smtClean="0"/>
            <a:t>We designed a novel bio-inspired classifier and the improvement in results was not incremental: the accuracy improved </a:t>
          </a:r>
          <a:r>
            <a:rPr lang="en-US" b="1" dirty="0" smtClean="0"/>
            <a:t>dramatically </a:t>
          </a:r>
        </a:p>
      </dgm:t>
    </dgm:pt>
    <dgm:pt modelId="{448202AF-E6E9-444A-BC81-77CCD9F5DCEB}" type="parTrans" cxnId="{3BABC1D3-3490-44E9-B090-EEFEF84B7AF4}">
      <dgm:prSet/>
      <dgm:spPr/>
      <dgm:t>
        <a:bodyPr/>
        <a:lstStyle/>
        <a:p>
          <a:endParaRPr lang="en-US"/>
        </a:p>
      </dgm:t>
    </dgm:pt>
    <dgm:pt modelId="{B7425C2D-9A15-4F3D-A9E3-DEB9A9FBB602}" type="sibTrans" cxnId="{3BABC1D3-3490-44E9-B090-EEFEF84B7AF4}">
      <dgm:prSet/>
      <dgm:spPr/>
      <dgm:t>
        <a:bodyPr/>
        <a:lstStyle/>
        <a:p>
          <a:endParaRPr lang="en-US"/>
        </a:p>
      </dgm:t>
    </dgm:pt>
    <dgm:pt modelId="{9B512D77-F424-4823-B11A-59DABDC128EF}">
      <dgm:prSet/>
      <dgm:spPr/>
      <dgm:t>
        <a:bodyPr/>
        <a:lstStyle/>
        <a:p>
          <a:r>
            <a:rPr lang="en-US" dirty="0" smtClean="0"/>
            <a:t>Diffusion in the dataset was handled using 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Fuzzy Logic</a:t>
          </a:r>
        </a:p>
      </dgm:t>
    </dgm:pt>
    <dgm:pt modelId="{FD38C566-6262-44E3-82CF-0E164B4116F2}" type="parTrans" cxnId="{0CDCD64E-52FA-42A9-94EF-7DD3F6CBFB8D}">
      <dgm:prSet/>
      <dgm:spPr/>
      <dgm:t>
        <a:bodyPr/>
        <a:lstStyle/>
        <a:p>
          <a:endParaRPr lang="en-US"/>
        </a:p>
      </dgm:t>
    </dgm:pt>
    <dgm:pt modelId="{23A29462-1965-48F7-B8F1-05DA444D2015}" type="sibTrans" cxnId="{0CDCD64E-52FA-42A9-94EF-7DD3F6CBFB8D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B52A6-8DF1-4078-933D-C15AA386867A}" type="pres">
      <dgm:prSet presAssocID="{1BECCD83-38AA-4F5D-BCDD-91BCFCEEE49E}" presName="parentText" presStyleLbl="node1" presStyleIdx="0" presStyleCnt="3" custScaleY="73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ED81B-58DD-471C-AF85-7198C8C0652E}" type="pres">
      <dgm:prSet presAssocID="{1BECCD83-38AA-4F5D-BCDD-91BCFCEEE49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AA434-E23C-4900-8D98-8DB41762109D}" type="pres">
      <dgm:prSet presAssocID="{608EEC37-0082-4D52-97D1-1AE841E6DA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374E9-3E31-478A-9F41-7F10C78F5D55}" type="pres">
      <dgm:prSet presAssocID="{B7425C2D-9A15-4F3D-A9E3-DEB9A9FBB602}" presName="spacer" presStyleCnt="0"/>
      <dgm:spPr/>
    </dgm:pt>
    <dgm:pt modelId="{766DD872-F73D-4C1E-AE7E-E0E25994CC00}" type="pres">
      <dgm:prSet presAssocID="{9B512D77-F424-4823-B11A-59DABDC128EF}" presName="parentText" presStyleLbl="node1" presStyleIdx="2" presStyleCnt="3" custScaleY="63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660A-4025-4AF3-A237-96438CBA2300}" type="presOf" srcId="{608EEC37-0082-4D52-97D1-1AE841E6DA18}" destId="{2F5AA434-E23C-4900-8D98-8DB41762109D}" srcOrd="0" destOrd="0" presId="urn:microsoft.com/office/officeart/2005/8/layout/vList2"/>
    <dgm:cxn modelId="{51081B93-5932-4982-9356-989E9257DEF8}" type="presOf" srcId="{E619BEBF-88F1-4A46-AAAA-AF9710FBD8DF}" destId="{AB3ED81B-58DD-471C-AF85-7198C8C0652E}" srcOrd="0" destOrd="1" presId="urn:microsoft.com/office/officeart/2005/8/layout/vList2"/>
    <dgm:cxn modelId="{A49AB9D6-CABA-482C-8519-C84BA1284B06}" srcId="{1BECCD83-38AA-4F5D-BCDD-91BCFCEEE49E}" destId="{E619BEBF-88F1-4A46-AAAA-AF9710FBD8DF}" srcOrd="1" destOrd="0" parTransId="{EA25B089-B292-498C-BE64-8EE88760135A}" sibTransId="{E74868FF-A305-44F8-9A7A-B2E707B6425E}"/>
    <dgm:cxn modelId="{E2855850-841A-4C61-B36D-7960606BF11F}" srcId="{1BECCD83-38AA-4F5D-BCDD-91BCFCEEE49E}" destId="{3614D62A-300D-45CA-B9D5-6198AB7FB673}" srcOrd="0" destOrd="0" parTransId="{E41CDE5D-1722-4428-920A-04FDACF2C0F5}" sibTransId="{02F87ABA-327A-499F-94E2-C6A53347913B}"/>
    <dgm:cxn modelId="{C1D58B4B-E2F4-4DD8-9442-6173E5C47E2C}" type="presOf" srcId="{3614D62A-300D-45CA-B9D5-6198AB7FB673}" destId="{AB3ED81B-58DD-471C-AF85-7198C8C0652E}" srcOrd="0" destOrd="0" presId="urn:microsoft.com/office/officeart/2005/8/layout/vList2"/>
    <dgm:cxn modelId="{7B432E6F-87D8-40C8-9326-738FAEDC2285}" type="presOf" srcId="{1BECCD83-38AA-4F5D-BCDD-91BCFCEEE49E}" destId="{4C0B52A6-8DF1-4078-933D-C15AA386867A}" srcOrd="0" destOrd="0" presId="urn:microsoft.com/office/officeart/2005/8/layout/vList2"/>
    <dgm:cxn modelId="{0CDCD64E-52FA-42A9-94EF-7DD3F6CBFB8D}" srcId="{BC16C139-758A-46A8-9752-8DD6ED1C202A}" destId="{9B512D77-F424-4823-B11A-59DABDC128EF}" srcOrd="2" destOrd="0" parTransId="{FD38C566-6262-44E3-82CF-0E164B4116F2}" sibTransId="{23A29462-1965-48F7-B8F1-05DA444D2015}"/>
    <dgm:cxn modelId="{3BABC1D3-3490-44E9-B090-EEFEF84B7AF4}" srcId="{BC16C139-758A-46A8-9752-8DD6ED1C202A}" destId="{608EEC37-0082-4D52-97D1-1AE841E6DA18}" srcOrd="1" destOrd="0" parTransId="{448202AF-E6E9-444A-BC81-77CCD9F5DCEB}" sibTransId="{B7425C2D-9A15-4F3D-A9E3-DEB9A9FBB602}"/>
    <dgm:cxn modelId="{67E14ED9-814F-4BAE-8D8B-873B99E3C69E}" type="presOf" srcId="{9B512D77-F424-4823-B11A-59DABDC128EF}" destId="{766DD872-F73D-4C1E-AE7E-E0E25994CC00}" srcOrd="0" destOrd="0" presId="urn:microsoft.com/office/officeart/2005/8/layout/vList2"/>
    <dgm:cxn modelId="{545BDA5E-6A25-459E-A391-E27FFC96ED5A}" srcId="{BC16C139-758A-46A8-9752-8DD6ED1C202A}" destId="{1BECCD83-38AA-4F5D-BCDD-91BCFCEEE49E}" srcOrd="0" destOrd="0" parTransId="{16B0E682-92D6-4328-BD89-39B5CC6F0F4E}" sibTransId="{B8BBB025-3488-4FB1-8126-30A9947B506E}"/>
    <dgm:cxn modelId="{6D2B15D4-F8B9-4670-8BF8-F151F3A1CD8C}" type="presOf" srcId="{BC16C139-758A-46A8-9752-8DD6ED1C202A}" destId="{6A586D13-F6B0-4DF5-9F4C-9E069653A958}" srcOrd="0" destOrd="0" presId="urn:microsoft.com/office/officeart/2005/8/layout/vList2"/>
    <dgm:cxn modelId="{8F95CF60-5028-4326-B939-40C6B046AC1A}" type="presParOf" srcId="{6A586D13-F6B0-4DF5-9F4C-9E069653A958}" destId="{4C0B52A6-8DF1-4078-933D-C15AA386867A}" srcOrd="0" destOrd="0" presId="urn:microsoft.com/office/officeart/2005/8/layout/vList2"/>
    <dgm:cxn modelId="{515F403C-F9E2-48FF-B21C-A9934930DADB}" type="presParOf" srcId="{6A586D13-F6B0-4DF5-9F4C-9E069653A958}" destId="{AB3ED81B-58DD-471C-AF85-7198C8C0652E}" srcOrd="1" destOrd="0" presId="urn:microsoft.com/office/officeart/2005/8/layout/vList2"/>
    <dgm:cxn modelId="{C7AB4BAB-AC2D-4E93-876C-44D43EDCFEF6}" type="presParOf" srcId="{6A586D13-F6B0-4DF5-9F4C-9E069653A958}" destId="{2F5AA434-E23C-4900-8D98-8DB41762109D}" srcOrd="2" destOrd="0" presId="urn:microsoft.com/office/officeart/2005/8/layout/vList2"/>
    <dgm:cxn modelId="{90E324C2-8294-4855-B826-05165733E09F}" type="presParOf" srcId="{6A586D13-F6B0-4DF5-9F4C-9E069653A958}" destId="{F7D374E9-3E31-478A-9F41-7F10C78F5D55}" srcOrd="3" destOrd="0" presId="urn:microsoft.com/office/officeart/2005/8/layout/vList2"/>
    <dgm:cxn modelId="{99057ED3-0E65-491F-9892-6788E0A94EFB}" type="presParOf" srcId="{6A586D13-F6B0-4DF5-9F4C-9E069653A958}" destId="{766DD872-F73D-4C1E-AE7E-E0E25994CC00}" srcOrd="4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305EB-A391-4CBA-B28E-4AEF15AAEAC7}">
      <dgm:prSet custT="1"/>
      <dgm:spPr/>
      <dgm:t>
        <a:bodyPr/>
        <a:lstStyle/>
        <a:p>
          <a:r>
            <a:rPr lang="en-US" sz="2000" b="0" dirty="0" smtClean="0"/>
            <a:t>Used GA, PSO and Hybrid of PSO and GA  to optimize fuzzy</a:t>
          </a:r>
        </a:p>
      </dgm:t>
    </dgm:pt>
    <dgm:pt modelId="{EC685AD0-289F-41BD-A934-5BC951CEF23F}" type="sibTrans" cxnId="{51B2A410-E6D4-44E2-BC5F-65359F3C3231}">
      <dgm:prSet/>
      <dgm:spPr/>
      <dgm:t>
        <a:bodyPr/>
        <a:lstStyle/>
        <a:p>
          <a:endParaRPr lang="en-US"/>
        </a:p>
      </dgm:t>
    </dgm:pt>
    <dgm:pt modelId="{16A892EC-51FB-425E-BF83-9E0DFB212236}" type="parTrans" cxnId="{51B2A410-E6D4-44E2-BC5F-65359F3C3231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5BE732-F7C3-4C13-932F-5AD37E3F0748}" type="pres">
      <dgm:prSet presAssocID="{60D305EB-A391-4CBA-B28E-4AEF15AAEAC7}" presName="parentText" presStyleLbl="node1" presStyleIdx="0" presStyleCnt="1" custScaleY="721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6835E-D716-4928-94A5-20AC6C3DC83C}" type="presOf" srcId="{BC16C139-758A-46A8-9752-8DD6ED1C202A}" destId="{6A586D13-F6B0-4DF5-9F4C-9E069653A958}" srcOrd="0" destOrd="0" presId="urn:microsoft.com/office/officeart/2005/8/layout/vList2"/>
    <dgm:cxn modelId="{51B2A410-E6D4-44E2-BC5F-65359F3C3231}" srcId="{BC16C139-758A-46A8-9752-8DD6ED1C202A}" destId="{60D305EB-A391-4CBA-B28E-4AEF15AAEAC7}" srcOrd="0" destOrd="0" parTransId="{16A892EC-51FB-425E-BF83-9E0DFB212236}" sibTransId="{EC685AD0-289F-41BD-A934-5BC951CEF23F}"/>
    <dgm:cxn modelId="{3CE2C08A-D9CF-4198-9523-2A11D273CE84}" type="presOf" srcId="{60D305EB-A391-4CBA-B28E-4AEF15AAEAC7}" destId="{EF5BE732-F7C3-4C13-932F-5AD37E3F0748}" srcOrd="0" destOrd="0" presId="urn:microsoft.com/office/officeart/2005/8/layout/vList2"/>
    <dgm:cxn modelId="{E72378A4-2307-4CB7-8212-46E351E0A9AD}" type="presParOf" srcId="{6A586D13-F6B0-4DF5-9F4C-9E069653A958}" destId="{EF5BE732-F7C3-4C13-932F-5AD37E3F0748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20EA5-4F05-4683-9897-704CE9AC0C1A}">
      <dgm:prSet custT="1"/>
      <dgm:spPr/>
      <dgm:t>
        <a:bodyPr/>
        <a:lstStyle/>
        <a:p>
          <a:r>
            <a:rPr lang="en-US" sz="1600" dirty="0" smtClean="0"/>
            <a:t>In static Analysis we reduced errors to 0%</a:t>
          </a:r>
        </a:p>
      </dgm:t>
    </dgm:pt>
    <dgm:pt modelId="{8BCA7AC7-3B74-4A01-BA24-E12DA099F9D0}" type="parTrans" cxnId="{25680BDB-798A-4694-9A7D-6569101BA428}">
      <dgm:prSet/>
      <dgm:spPr/>
      <dgm:t>
        <a:bodyPr/>
        <a:lstStyle/>
        <a:p>
          <a:endParaRPr lang="en-US"/>
        </a:p>
      </dgm:t>
    </dgm:pt>
    <dgm:pt modelId="{C401061C-C3F9-43B0-B853-B7EA88446962}" type="sibTrans" cxnId="{25680BDB-798A-4694-9A7D-6569101BA428}">
      <dgm:prSet/>
      <dgm:spPr/>
      <dgm:t>
        <a:bodyPr/>
        <a:lstStyle/>
        <a:p>
          <a:endParaRPr lang="en-US"/>
        </a:p>
      </dgm:t>
    </dgm:pt>
    <dgm:pt modelId="{FF7E0B90-B2B2-493D-9976-3BC56D6EA1FA}">
      <dgm:prSet custT="1"/>
      <dgm:spPr/>
      <dgm:t>
        <a:bodyPr/>
        <a:lstStyle/>
        <a:p>
          <a:r>
            <a:rPr lang="en-US" sz="2000" dirty="0" smtClean="0"/>
            <a:t>Our proposed scheme reduced the errors to 2%</a:t>
          </a:r>
          <a:endParaRPr lang="en-US" sz="2000" dirty="0"/>
        </a:p>
      </dgm:t>
    </dgm:pt>
    <dgm:pt modelId="{B19B2D18-F86E-4F05-9407-5C7235C61B2C}" type="parTrans" cxnId="{D20E0B49-6CE4-40D3-BAB6-A7BE070126F0}">
      <dgm:prSet/>
      <dgm:spPr/>
      <dgm:t>
        <a:bodyPr/>
        <a:lstStyle/>
        <a:p>
          <a:endParaRPr lang="en-US"/>
        </a:p>
      </dgm:t>
    </dgm:pt>
    <dgm:pt modelId="{1C4F8323-7ACD-4192-8405-196F91D85924}" type="sibTrans" cxnId="{D20E0B49-6CE4-40D3-BAB6-A7BE070126F0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00093-B409-4007-84FB-DD824332AD77}" type="pres">
      <dgm:prSet presAssocID="{FF7E0B90-B2B2-493D-9976-3BC56D6EA1FA}" presName="parentText" presStyleLbl="node1" presStyleIdx="0" presStyleCnt="1" custScaleY="721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CBA8F-B1B7-4B0E-8200-1F68C8DFD0AD}" type="pres">
      <dgm:prSet presAssocID="{FF7E0B90-B2B2-493D-9976-3BC56D6EA1FA}" presName="childText" presStyleLbl="revTx" presStyleIdx="0" presStyleCnt="1" custScaleY="56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7C43D-81F2-45F2-BBFB-9636E25C47D0}" type="presOf" srcId="{F1020EA5-4F05-4683-9897-704CE9AC0C1A}" destId="{B1ECBA8F-B1B7-4B0E-8200-1F68C8DFD0AD}" srcOrd="0" destOrd="0" presId="urn:microsoft.com/office/officeart/2005/8/layout/vList2"/>
    <dgm:cxn modelId="{FED84250-D23F-4F33-91BC-91D51A500786}" type="presOf" srcId="{BC16C139-758A-46A8-9752-8DD6ED1C202A}" destId="{6A586D13-F6B0-4DF5-9F4C-9E069653A958}" srcOrd="0" destOrd="0" presId="urn:microsoft.com/office/officeart/2005/8/layout/vList2"/>
    <dgm:cxn modelId="{25680BDB-798A-4694-9A7D-6569101BA428}" srcId="{FF7E0B90-B2B2-493D-9976-3BC56D6EA1FA}" destId="{F1020EA5-4F05-4683-9897-704CE9AC0C1A}" srcOrd="0" destOrd="0" parTransId="{8BCA7AC7-3B74-4A01-BA24-E12DA099F9D0}" sibTransId="{C401061C-C3F9-43B0-B853-B7EA88446962}"/>
    <dgm:cxn modelId="{D20E0B49-6CE4-40D3-BAB6-A7BE070126F0}" srcId="{BC16C139-758A-46A8-9752-8DD6ED1C202A}" destId="{FF7E0B90-B2B2-493D-9976-3BC56D6EA1FA}" srcOrd="0" destOrd="0" parTransId="{B19B2D18-F86E-4F05-9407-5C7235C61B2C}" sibTransId="{1C4F8323-7ACD-4192-8405-196F91D85924}"/>
    <dgm:cxn modelId="{8EDE4D46-C2CF-4CFD-A0A9-A1E980198FC9}" type="presOf" srcId="{FF7E0B90-B2B2-493D-9976-3BC56D6EA1FA}" destId="{B8700093-B409-4007-84FB-DD824332AD77}" srcOrd="0" destOrd="0" presId="urn:microsoft.com/office/officeart/2005/8/layout/vList2"/>
    <dgm:cxn modelId="{413A494F-7581-4F0A-913F-8ABF3E4EAA8B}" type="presParOf" srcId="{6A586D13-F6B0-4DF5-9F4C-9E069653A958}" destId="{B8700093-B409-4007-84FB-DD824332AD77}" srcOrd="0" destOrd="0" presId="urn:microsoft.com/office/officeart/2005/8/layout/vList2"/>
    <dgm:cxn modelId="{4067501A-638D-4C1F-BEB1-E9AE7F715F08}" type="presParOf" srcId="{6A586D13-F6B0-4DF5-9F4C-9E069653A958}" destId="{B1ECBA8F-B1B7-4B0E-8200-1F68C8DFD0AD}" srcOrd="1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DA7E8-EF21-4D76-930B-B417A6374AD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000" b="0" dirty="0" smtClean="0"/>
            <a:t>(F) The result is equal to or better than a result that was considered an achievement in its field at the time it was first discovered.</a:t>
          </a:r>
          <a:endParaRPr lang="en-US" sz="3000" b="0" dirty="0" smtClean="0">
            <a:sym typeface="Wingdings" pitchFamily="2" charset="2"/>
          </a:endParaRPr>
        </a:p>
      </dgm:t>
    </dgm:pt>
    <dgm:pt modelId="{74041F7B-C391-4666-8B21-A145E0D2E624}" type="parTrans" cxnId="{9FD71FD6-0A9B-44DB-8729-C23C601EAC2D}">
      <dgm:prSet/>
      <dgm:spPr/>
      <dgm:t>
        <a:bodyPr/>
        <a:lstStyle/>
        <a:p>
          <a:endParaRPr lang="en-US"/>
        </a:p>
      </dgm:t>
    </dgm:pt>
    <dgm:pt modelId="{AF04C200-539F-47C6-B4A0-C588B6882A43}" type="sibTrans" cxnId="{9FD71FD6-0A9B-44DB-8729-C23C601EAC2D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0E543-8C91-4D40-9978-652BACDEE3C9}" type="pres">
      <dgm:prSet presAssocID="{450DA7E8-EF21-4D76-930B-B417A6374ADA}" presName="parentText" presStyleLbl="node1" presStyleIdx="0" presStyleCnt="1" custScaleY="104460" custLinFactNeighborY="1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71FD6-0A9B-44DB-8729-C23C601EAC2D}" srcId="{BC16C139-758A-46A8-9752-8DD6ED1C202A}" destId="{450DA7E8-EF21-4D76-930B-B417A6374ADA}" srcOrd="0" destOrd="0" parTransId="{74041F7B-C391-4666-8B21-A145E0D2E624}" sibTransId="{AF04C200-539F-47C6-B4A0-C588B6882A43}"/>
    <dgm:cxn modelId="{53E58237-E0F1-448C-8C53-E656B6A7B682}" type="presOf" srcId="{BC16C139-758A-46A8-9752-8DD6ED1C202A}" destId="{6A586D13-F6B0-4DF5-9F4C-9E069653A958}" srcOrd="0" destOrd="0" presId="urn:microsoft.com/office/officeart/2005/8/layout/vList2"/>
    <dgm:cxn modelId="{985EB19F-DA5A-4328-86B6-B3F8B0F2C336}" type="presOf" srcId="{450DA7E8-EF21-4D76-930B-B417A6374ADA}" destId="{0F80E543-8C91-4D40-9978-652BACDEE3C9}" srcOrd="0" destOrd="0" presId="urn:microsoft.com/office/officeart/2005/8/layout/vList2"/>
    <dgm:cxn modelId="{62FB54F0-2531-4058-9FAA-BB242426590D}" type="presParOf" srcId="{6A586D13-F6B0-4DF5-9F4C-9E069653A958}" destId="{0F80E543-8C91-4D40-9978-652BACDEE3C9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1D42D-9597-492E-BD04-02A2533C82D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dirty="0" smtClean="0"/>
            <a:t>(E) The result is equal to or better than the most recent human-created solution to a long-standing problem for which there has been a succession of increasingly better human-created solutions.</a:t>
          </a:r>
          <a:endParaRPr lang="en-US" dirty="0"/>
        </a:p>
      </dgm:t>
    </dgm:pt>
    <dgm:pt modelId="{D0D24002-AA01-4BD5-95ED-15AF872CACC0}" type="sibTrans" cxnId="{2D6E0A3D-188E-45FC-8684-9956BB3302DA}">
      <dgm:prSet/>
      <dgm:spPr/>
      <dgm:t>
        <a:bodyPr/>
        <a:lstStyle/>
        <a:p>
          <a:endParaRPr lang="en-US"/>
        </a:p>
      </dgm:t>
    </dgm:pt>
    <dgm:pt modelId="{BD05E83A-4ED4-4A64-A694-AD4F21AD2699}" type="parTrans" cxnId="{2D6E0A3D-188E-45FC-8684-9956BB3302DA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B657AA-1658-4BF6-8174-374C414D38D0}" type="pres">
      <dgm:prSet presAssocID="{09C1D42D-9597-492E-BD04-02A2533C82D7}" presName="parentText" presStyleLbl="node1" presStyleIdx="0" presStyleCnt="1" custLinFactNeighborY="80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7A01E-4F05-47C8-9A19-97A0DB22D249}" type="presOf" srcId="{09C1D42D-9597-492E-BD04-02A2533C82D7}" destId="{19B657AA-1658-4BF6-8174-374C414D38D0}" srcOrd="0" destOrd="0" presId="urn:microsoft.com/office/officeart/2005/8/layout/vList2"/>
    <dgm:cxn modelId="{2D6E0A3D-188E-45FC-8684-9956BB3302DA}" srcId="{BC16C139-758A-46A8-9752-8DD6ED1C202A}" destId="{09C1D42D-9597-492E-BD04-02A2533C82D7}" srcOrd="0" destOrd="0" parTransId="{BD05E83A-4ED4-4A64-A694-AD4F21AD2699}" sibTransId="{D0D24002-AA01-4BD5-95ED-15AF872CACC0}"/>
    <dgm:cxn modelId="{33307E66-3854-4609-9DF3-22077A7AFFCD}" type="presOf" srcId="{BC16C139-758A-46A8-9752-8DD6ED1C202A}" destId="{6A586D13-F6B0-4DF5-9F4C-9E069653A958}" srcOrd="0" destOrd="0" presId="urn:microsoft.com/office/officeart/2005/8/layout/vList2"/>
    <dgm:cxn modelId="{380ACE87-7E7D-4500-B29E-0CC64EFD631A}" type="presParOf" srcId="{6A586D13-F6B0-4DF5-9F4C-9E069653A958}" destId="{19B657AA-1658-4BF6-8174-374C414D38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19B99-1BBF-49F5-B8AA-3752D568C155}">
      <dgm:prSet phldrT="[Text]" custT="1"/>
      <dgm:spPr/>
      <dgm:t>
        <a:bodyPr/>
        <a:lstStyle/>
        <a:p>
          <a:r>
            <a:rPr lang="en-US" sz="2000" dirty="0" smtClean="0"/>
            <a:t>GECCO 2009 – Anonymous Reviewers’ Comments</a:t>
          </a:r>
          <a:endParaRPr lang="en-US" sz="2000" dirty="0"/>
        </a:p>
      </dgm:t>
    </dgm:pt>
    <dgm:pt modelId="{C5685D3E-FCBE-4E80-B1B3-043F9B031906}" type="parTrans" cxnId="{264D19A2-B39C-4074-B36A-5416D1B1BAD6}">
      <dgm:prSet/>
      <dgm:spPr/>
      <dgm:t>
        <a:bodyPr/>
        <a:lstStyle/>
        <a:p>
          <a:endParaRPr lang="en-US"/>
        </a:p>
      </dgm:t>
    </dgm:pt>
    <dgm:pt modelId="{09411ABC-A718-4871-8FE6-30AD63763582}" type="sibTrans" cxnId="{264D19A2-B39C-4074-B36A-5416D1B1BAD6}">
      <dgm:prSet/>
      <dgm:spPr/>
      <dgm:t>
        <a:bodyPr/>
        <a:lstStyle/>
        <a:p>
          <a:endParaRPr lang="en-US"/>
        </a:p>
      </dgm:t>
    </dgm:pt>
    <dgm:pt modelId="{23A68E2F-5C11-43F8-AF5E-3D832185715F}">
      <dgm:prSet custT="1"/>
      <dgm:spPr/>
      <dgm:t>
        <a:bodyPr/>
        <a:lstStyle/>
        <a:p>
          <a:r>
            <a:rPr lang="en-US" sz="1600" dirty="0" smtClean="0"/>
            <a:t>I like this paper, it is clearly written with a sophisticated command of mechanics and style, it addresses a </a:t>
          </a:r>
          <a:r>
            <a:rPr lang="en-US" sz="1600" b="1" dirty="0" smtClean="0"/>
            <a:t>real world problem</a:t>
          </a:r>
          <a:r>
            <a:rPr lang="en-US" sz="1600" dirty="0" smtClean="0"/>
            <a:t> using </a:t>
          </a:r>
          <a:r>
            <a:rPr lang="en-US" sz="1600" b="1" dirty="0" smtClean="0"/>
            <a:t>real world data</a:t>
          </a:r>
          <a:r>
            <a:rPr lang="en-US" sz="1600" dirty="0" smtClean="0"/>
            <a:t>, uses </a:t>
          </a:r>
          <a:r>
            <a:rPr lang="en-US" sz="1600" b="1" dirty="0" smtClean="0"/>
            <a:t>sound methodology</a:t>
          </a:r>
          <a:r>
            <a:rPr lang="en-US" sz="1600" dirty="0" smtClean="0"/>
            <a:t>, and shows </a:t>
          </a:r>
          <a:r>
            <a:rPr lang="en-US" sz="1600" b="1" dirty="0" smtClean="0"/>
            <a:t>promising results</a:t>
          </a:r>
          <a:r>
            <a:rPr lang="en-US" sz="1600" dirty="0" smtClean="0"/>
            <a:t>.</a:t>
          </a:r>
        </a:p>
      </dgm:t>
    </dgm:pt>
    <dgm:pt modelId="{7110E493-BEEC-486C-B891-082CD147F92D}" type="parTrans" cxnId="{27E0DAF3-F54C-493C-A102-95EDD7943E6B}">
      <dgm:prSet/>
      <dgm:spPr/>
      <dgm:t>
        <a:bodyPr/>
        <a:lstStyle/>
        <a:p>
          <a:endParaRPr lang="en-US"/>
        </a:p>
      </dgm:t>
    </dgm:pt>
    <dgm:pt modelId="{4990690E-279D-4253-AC25-080B94B255B3}" type="sibTrans" cxnId="{27E0DAF3-F54C-493C-A102-95EDD7943E6B}">
      <dgm:prSet/>
      <dgm:spPr/>
      <dgm:t>
        <a:bodyPr/>
        <a:lstStyle/>
        <a:p>
          <a:endParaRPr lang="en-US"/>
        </a:p>
      </dgm:t>
    </dgm:pt>
    <dgm:pt modelId="{EDA152CB-E0AF-4147-BC47-CFF29E97CF40}">
      <dgm:prSet custT="1"/>
      <dgm:spPr/>
      <dgm:t>
        <a:bodyPr/>
        <a:lstStyle/>
        <a:p>
          <a:r>
            <a:rPr lang="en-US" sz="1600" dirty="0" smtClean="0"/>
            <a:t>In any case, the classifier obtained by optimizing fuzzy rules using a hybrid GA/PSO method is quite interesting and might be worth a separate evaluation as a stand-alone classification tool, independent of the application.</a:t>
          </a:r>
        </a:p>
      </dgm:t>
    </dgm:pt>
    <dgm:pt modelId="{C5AD86AE-7983-46DE-AC1B-5085EDD64CD1}" type="parTrans" cxnId="{A6EE646B-64C6-4211-A5F9-9183D5B1E16F}">
      <dgm:prSet/>
      <dgm:spPr/>
      <dgm:t>
        <a:bodyPr/>
        <a:lstStyle/>
        <a:p>
          <a:endParaRPr lang="en-US"/>
        </a:p>
      </dgm:t>
    </dgm:pt>
    <dgm:pt modelId="{79AD27BB-3264-4A33-8A4C-26F5A00BC9DD}" type="sibTrans" cxnId="{A6EE646B-64C6-4211-A5F9-9183D5B1E16F}">
      <dgm:prSet/>
      <dgm:spPr/>
      <dgm:t>
        <a:bodyPr/>
        <a:lstStyle/>
        <a:p>
          <a:endParaRPr lang="en-US"/>
        </a:p>
      </dgm:t>
    </dgm:pt>
    <dgm:pt modelId="{DBD7BD3C-CBDB-4691-BB40-4D63D243310B}">
      <dgm:prSet custT="1"/>
      <dgm:spPr/>
      <dgm:t>
        <a:bodyPr/>
        <a:lstStyle/>
        <a:p>
          <a:r>
            <a:rPr lang="en-US" sz="2000" dirty="0" smtClean="0"/>
            <a:t>RAID 2009 – Anonymous Reviewers’ Comments</a:t>
          </a:r>
        </a:p>
      </dgm:t>
    </dgm:pt>
    <dgm:pt modelId="{8AF79C89-96B6-4B3F-A908-3D3B3D1B6054}" type="parTrans" cxnId="{74274D5B-F50B-46F1-8B0F-5BD5B79E72F3}">
      <dgm:prSet/>
      <dgm:spPr/>
      <dgm:t>
        <a:bodyPr/>
        <a:lstStyle/>
        <a:p>
          <a:endParaRPr lang="en-US"/>
        </a:p>
      </dgm:t>
    </dgm:pt>
    <dgm:pt modelId="{0F25B220-ECC3-44C6-8882-CE6306DDD261}" type="sibTrans" cxnId="{74274D5B-F50B-46F1-8B0F-5BD5B79E72F3}">
      <dgm:prSet/>
      <dgm:spPr/>
      <dgm:t>
        <a:bodyPr/>
        <a:lstStyle/>
        <a:p>
          <a:endParaRPr lang="en-US"/>
        </a:p>
      </dgm:t>
    </dgm:pt>
    <dgm:pt modelId="{2F1941B2-057E-45F2-9037-AB7FB1DC2085}">
      <dgm:prSet custT="1"/>
      <dgm:spPr/>
      <dgm:t>
        <a:bodyPr/>
        <a:lstStyle/>
        <a:p>
          <a:r>
            <a:rPr lang="en-US" sz="1600" dirty="0" smtClean="0"/>
            <a:t>The work is both </a:t>
          </a:r>
          <a:r>
            <a:rPr lang="en-US" sz="1600" b="1" dirty="0" smtClean="0"/>
            <a:t>deep</a:t>
          </a:r>
          <a:r>
            <a:rPr lang="en-US" sz="1600" dirty="0" smtClean="0"/>
            <a:t>, demonstrating an improvement over approaches that have been used on desktop machines, and </a:t>
          </a:r>
          <a:r>
            <a:rPr lang="en-US" sz="1600" b="1" dirty="0" smtClean="0"/>
            <a:t>broad</a:t>
          </a:r>
          <a:r>
            <a:rPr lang="en-US" sz="1600" dirty="0" smtClean="0"/>
            <a:t>, considering how to use their approach, and describing limitations of that approach.</a:t>
          </a:r>
        </a:p>
      </dgm:t>
    </dgm:pt>
    <dgm:pt modelId="{152AFB5D-527B-4DBD-82C3-AA2FD2BCCD8D}" type="parTrans" cxnId="{8C781529-7EF9-4A4E-9972-D6D38E598440}">
      <dgm:prSet/>
      <dgm:spPr/>
      <dgm:t>
        <a:bodyPr/>
        <a:lstStyle/>
        <a:p>
          <a:endParaRPr lang="en-US"/>
        </a:p>
      </dgm:t>
    </dgm:pt>
    <dgm:pt modelId="{28F05065-112D-42B1-A25D-B516E7EE6D2F}" type="sibTrans" cxnId="{8C781529-7EF9-4A4E-9972-D6D38E598440}">
      <dgm:prSet/>
      <dgm:spPr/>
      <dgm:t>
        <a:bodyPr/>
        <a:lstStyle/>
        <a:p>
          <a:endParaRPr lang="en-US"/>
        </a:p>
      </dgm:t>
    </dgm:pt>
    <dgm:pt modelId="{2D0F1BE7-A258-45B1-A61E-BC73F0B3ECF4}">
      <dgm:prSet custT="1"/>
      <dgm:spPr/>
      <dgm:t>
        <a:bodyPr/>
        <a:lstStyle/>
        <a:p>
          <a:r>
            <a:rPr lang="en-US" sz="1600" dirty="0" smtClean="0"/>
            <a:t>I thought that the topic was interesting and relevant, and that the constrained keypad of a mobile phone provides a natural opportunity! for good results.</a:t>
          </a:r>
        </a:p>
      </dgm:t>
    </dgm:pt>
    <dgm:pt modelId="{B7085D1C-8FA8-4B2F-A11B-ABA164A2D9B0}" type="parTrans" cxnId="{B8AABFF4-98A4-4A5F-BAA3-10F72F2717E9}">
      <dgm:prSet/>
      <dgm:spPr/>
      <dgm:t>
        <a:bodyPr/>
        <a:lstStyle/>
        <a:p>
          <a:endParaRPr lang="en-US"/>
        </a:p>
      </dgm:t>
    </dgm:pt>
    <dgm:pt modelId="{EA84195B-419D-4622-8905-5969FC4B2D45}" type="sibTrans" cxnId="{B8AABFF4-98A4-4A5F-BAA3-10F72F2717E9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39153-A871-4B29-BFEE-78FDEC0E4606}" type="pres">
      <dgm:prSet presAssocID="{C2B19B99-1BBF-49F5-B8AA-3752D568C155}" presName="parentText" presStyleLbl="node1" presStyleIdx="0" presStyleCnt="2" custLinFactNeighborY="1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859DD-A4A8-4955-8FC4-C167CA0D1C7D}" type="pres">
      <dgm:prSet presAssocID="{C2B19B99-1BBF-49F5-B8AA-3752D568C15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F9D79-1E49-423D-904B-CB0AE1CBD034}" type="pres">
      <dgm:prSet presAssocID="{DBD7BD3C-CBDB-4691-BB40-4D63D24331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5466D-A90E-4567-A95C-99E1876B9EE0}" type="pres">
      <dgm:prSet presAssocID="{DBD7BD3C-CBDB-4691-BB40-4D63D24331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FA89C-850B-4F3D-A7AE-70C78414AA32}" type="presOf" srcId="{2D0F1BE7-A258-45B1-A61E-BC73F0B3ECF4}" destId="{EE05466D-A90E-4567-A95C-99E1876B9EE0}" srcOrd="0" destOrd="1" presId="urn:microsoft.com/office/officeart/2005/8/layout/vList2"/>
    <dgm:cxn modelId="{B8AABFF4-98A4-4A5F-BAA3-10F72F2717E9}" srcId="{DBD7BD3C-CBDB-4691-BB40-4D63D243310B}" destId="{2D0F1BE7-A258-45B1-A61E-BC73F0B3ECF4}" srcOrd="1" destOrd="0" parTransId="{B7085D1C-8FA8-4B2F-A11B-ABA164A2D9B0}" sibTransId="{EA84195B-419D-4622-8905-5969FC4B2D45}"/>
    <dgm:cxn modelId="{264D19A2-B39C-4074-B36A-5416D1B1BAD6}" srcId="{BC16C139-758A-46A8-9752-8DD6ED1C202A}" destId="{C2B19B99-1BBF-49F5-B8AA-3752D568C155}" srcOrd="0" destOrd="0" parTransId="{C5685D3E-FCBE-4E80-B1B3-043F9B031906}" sibTransId="{09411ABC-A718-4871-8FE6-30AD63763582}"/>
    <dgm:cxn modelId="{4EDB7B6D-CF6F-4369-9C92-F850C016E420}" type="presOf" srcId="{C2B19B99-1BBF-49F5-B8AA-3752D568C155}" destId="{A4139153-A871-4B29-BFEE-78FDEC0E4606}" srcOrd="0" destOrd="0" presId="urn:microsoft.com/office/officeart/2005/8/layout/vList2"/>
    <dgm:cxn modelId="{86A7DABA-95F1-44BE-BCC2-9377B85684DF}" type="presOf" srcId="{BC16C139-758A-46A8-9752-8DD6ED1C202A}" destId="{6A586D13-F6B0-4DF5-9F4C-9E069653A958}" srcOrd="0" destOrd="0" presId="urn:microsoft.com/office/officeart/2005/8/layout/vList2"/>
    <dgm:cxn modelId="{1884BDFB-609C-4451-9C00-3DD57F57CDE2}" type="presOf" srcId="{23A68E2F-5C11-43F8-AF5E-3D832185715F}" destId="{385859DD-A4A8-4955-8FC4-C167CA0D1C7D}" srcOrd="0" destOrd="0" presId="urn:microsoft.com/office/officeart/2005/8/layout/vList2"/>
    <dgm:cxn modelId="{37E29C2F-02F4-4839-9434-EAFD9F218103}" type="presOf" srcId="{2F1941B2-057E-45F2-9037-AB7FB1DC2085}" destId="{EE05466D-A90E-4567-A95C-99E1876B9EE0}" srcOrd="0" destOrd="0" presId="urn:microsoft.com/office/officeart/2005/8/layout/vList2"/>
    <dgm:cxn modelId="{74274D5B-F50B-46F1-8B0F-5BD5B79E72F3}" srcId="{BC16C139-758A-46A8-9752-8DD6ED1C202A}" destId="{DBD7BD3C-CBDB-4691-BB40-4D63D243310B}" srcOrd="1" destOrd="0" parTransId="{8AF79C89-96B6-4B3F-A908-3D3B3D1B6054}" sibTransId="{0F25B220-ECC3-44C6-8882-CE6306DDD261}"/>
    <dgm:cxn modelId="{27E0DAF3-F54C-493C-A102-95EDD7943E6B}" srcId="{C2B19B99-1BBF-49F5-B8AA-3752D568C155}" destId="{23A68E2F-5C11-43F8-AF5E-3D832185715F}" srcOrd="0" destOrd="0" parTransId="{7110E493-BEEC-486C-B891-082CD147F92D}" sibTransId="{4990690E-279D-4253-AC25-080B94B255B3}"/>
    <dgm:cxn modelId="{A6EE646B-64C6-4211-A5F9-9183D5B1E16F}" srcId="{C2B19B99-1BBF-49F5-B8AA-3752D568C155}" destId="{EDA152CB-E0AF-4147-BC47-CFF29E97CF40}" srcOrd="1" destOrd="0" parTransId="{C5AD86AE-7983-46DE-AC1B-5085EDD64CD1}" sibTransId="{79AD27BB-3264-4A33-8A4C-26F5A00BC9DD}"/>
    <dgm:cxn modelId="{8C781529-7EF9-4A4E-9972-D6D38E598440}" srcId="{DBD7BD3C-CBDB-4691-BB40-4D63D243310B}" destId="{2F1941B2-057E-45F2-9037-AB7FB1DC2085}" srcOrd="0" destOrd="0" parTransId="{152AFB5D-527B-4DBD-82C3-AA2FD2BCCD8D}" sibTransId="{28F05065-112D-42B1-A25D-B516E7EE6D2F}"/>
    <dgm:cxn modelId="{CB0C7583-F211-4324-A87F-53DC141776CA}" type="presOf" srcId="{EDA152CB-E0AF-4147-BC47-CFF29E97CF40}" destId="{385859DD-A4A8-4955-8FC4-C167CA0D1C7D}" srcOrd="0" destOrd="1" presId="urn:microsoft.com/office/officeart/2005/8/layout/vList2"/>
    <dgm:cxn modelId="{3E03355E-D8AF-43EC-9C86-E70B6B1EB5DA}" type="presOf" srcId="{DBD7BD3C-CBDB-4691-BB40-4D63D243310B}" destId="{4ADF9D79-1E49-423D-904B-CB0AE1CBD034}" srcOrd="0" destOrd="0" presId="urn:microsoft.com/office/officeart/2005/8/layout/vList2"/>
    <dgm:cxn modelId="{9AD68A92-6905-4C6A-8AA8-EB27ECF34D0F}" type="presParOf" srcId="{6A586D13-F6B0-4DF5-9F4C-9E069653A958}" destId="{A4139153-A871-4B29-BFEE-78FDEC0E4606}" srcOrd="0" destOrd="0" presId="urn:microsoft.com/office/officeart/2005/8/layout/vList2"/>
    <dgm:cxn modelId="{4E1D483E-2452-4806-86EC-32B123819335}" type="presParOf" srcId="{6A586D13-F6B0-4DF5-9F4C-9E069653A958}" destId="{385859DD-A4A8-4955-8FC4-C167CA0D1C7D}" srcOrd="1" destOrd="0" presId="urn:microsoft.com/office/officeart/2005/8/layout/vList2"/>
    <dgm:cxn modelId="{B8857C6E-8F28-4418-8EF4-54EF9072D14E}" type="presParOf" srcId="{6A586D13-F6B0-4DF5-9F4C-9E069653A958}" destId="{4ADF9D79-1E49-423D-904B-CB0AE1CBD034}" srcOrd="2" destOrd="0" presId="urn:microsoft.com/office/officeart/2005/8/layout/vList2"/>
    <dgm:cxn modelId="{7343B140-6AE2-4FF1-962F-E1186457C2C8}" type="presParOf" srcId="{6A586D13-F6B0-4DF5-9F4C-9E069653A958}" destId="{EE05466D-A90E-4567-A95C-99E1876B9EE0}" srcOrd="3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AA845-49E6-45A6-8287-512B5A6B7760}">
      <dgm:prSet phldrT="[Text]" custT="1"/>
      <dgm:spPr/>
      <dgm:t>
        <a:bodyPr/>
        <a:lstStyle/>
        <a:p>
          <a:r>
            <a:rPr lang="en-US" sz="2000" dirty="0" smtClean="0"/>
            <a:t>We collected keystrokes data of 25 users from diverse backgrounds</a:t>
          </a:r>
          <a:endParaRPr lang="en-US" sz="2000" dirty="0"/>
        </a:p>
      </dgm:t>
    </dgm:pt>
    <dgm:pt modelId="{8EA56F26-2CC9-40C8-9F39-864D4E493B9B}" type="parTrans" cxnId="{161522C8-05BA-48AE-B89C-67CF8CC2E6A4}">
      <dgm:prSet/>
      <dgm:spPr/>
      <dgm:t>
        <a:bodyPr/>
        <a:lstStyle/>
        <a:p>
          <a:endParaRPr lang="en-US"/>
        </a:p>
      </dgm:t>
    </dgm:pt>
    <dgm:pt modelId="{30CC5AE9-C514-460E-A958-966AC1E82E69}" type="sibTrans" cxnId="{161522C8-05BA-48AE-B89C-67CF8CC2E6A4}">
      <dgm:prSet/>
      <dgm:spPr/>
      <dgm:t>
        <a:bodyPr/>
        <a:lstStyle/>
        <a:p>
          <a:endParaRPr lang="en-US"/>
        </a:p>
      </dgm:t>
    </dgm:pt>
    <dgm:pt modelId="{D641AAF0-6709-47AD-9CE8-6A72768D9856}">
      <dgm:prSet phldrT="[Text]" custT="1"/>
      <dgm:spPr/>
      <dgm:t>
        <a:bodyPr/>
        <a:lstStyle/>
        <a:p>
          <a:r>
            <a:rPr lang="en-US" sz="1600" dirty="0" smtClean="0"/>
            <a:t>It was very hard to convince people because of privacy concerns</a:t>
          </a:r>
          <a:endParaRPr lang="en-US" sz="1600" dirty="0"/>
        </a:p>
      </dgm:t>
    </dgm:pt>
    <dgm:pt modelId="{80944E45-9125-4E52-9695-F37DEC970A7C}" type="parTrans" cxnId="{9C0B86CC-ECF2-407F-AF7B-BFD67757095E}">
      <dgm:prSet/>
      <dgm:spPr/>
      <dgm:t>
        <a:bodyPr/>
        <a:lstStyle/>
        <a:p>
          <a:endParaRPr lang="en-US"/>
        </a:p>
      </dgm:t>
    </dgm:pt>
    <dgm:pt modelId="{BBD14F9C-67BE-43A7-BE56-A489EF060F54}" type="sibTrans" cxnId="{9C0B86CC-ECF2-407F-AF7B-BFD67757095E}">
      <dgm:prSet/>
      <dgm:spPr/>
      <dgm:t>
        <a:bodyPr/>
        <a:lstStyle/>
        <a:p>
          <a:endParaRPr lang="en-US"/>
        </a:p>
      </dgm:t>
    </dgm:pt>
    <dgm:pt modelId="{7F3EAE3B-64AB-4282-8F52-A6D6CA387896}">
      <dgm:prSet phldrT="[Text]" custScaleY="41558" custT="1"/>
      <dgm:spPr/>
      <dgm:t>
        <a:bodyPr/>
        <a:lstStyle/>
        <a:p>
          <a:r>
            <a:rPr lang="en-US" sz="1600" dirty="0" smtClean="0"/>
            <a:t>This is the first dataset of its kind available freely at </a:t>
          </a:r>
          <a:r>
            <a:rPr lang="en-US" sz="1600" dirty="0" smtClean="0">
              <a:hlinkClick xmlns:r="http://schemas.openxmlformats.org/officeDocument/2006/relationships" r:id="rId1"/>
            </a:rPr>
            <a:t>http://www.nexginrc.org</a:t>
          </a:r>
          <a:endParaRPr lang="en-US" sz="1600" dirty="0"/>
        </a:p>
      </dgm:t>
    </dgm:pt>
    <dgm:pt modelId="{A98D51B0-9E42-4550-9436-8EFB236D53AA}" type="parTrans" cxnId="{15337E5C-5414-49AB-91F6-5C2F32BC0E1A}">
      <dgm:prSet/>
      <dgm:spPr/>
      <dgm:t>
        <a:bodyPr/>
        <a:lstStyle/>
        <a:p>
          <a:endParaRPr lang="en-US"/>
        </a:p>
      </dgm:t>
    </dgm:pt>
    <dgm:pt modelId="{DE2C271F-B347-4E2D-8BA0-E9E8A3E7FF58}" type="sibTrans" cxnId="{15337E5C-5414-49AB-91F6-5C2F32BC0E1A}">
      <dgm:prSet/>
      <dgm:spPr/>
      <dgm:t>
        <a:bodyPr/>
        <a:lstStyle/>
        <a:p>
          <a:endParaRPr lang="en-US"/>
        </a:p>
      </dgm:t>
    </dgm:pt>
    <dgm:pt modelId="{7205228A-9A99-449F-8673-4E877EA9BB18}">
      <dgm:prSet phldrT="[Text]" custT="1"/>
      <dgm:spPr/>
      <dgm:t>
        <a:bodyPr/>
        <a:lstStyle/>
        <a:p>
          <a:r>
            <a:rPr lang="en-US" sz="2000" dirty="0" smtClean="0"/>
            <a:t>Our problem addresses security so lets see how this system is taken in the community of its interest</a:t>
          </a:r>
          <a:endParaRPr lang="en-US" sz="2000" dirty="0"/>
        </a:p>
      </dgm:t>
    </dgm:pt>
    <dgm:pt modelId="{EF31A9F7-2624-49A2-B4E7-E36005349977}" type="parTrans" cxnId="{F7309C19-87C1-4BFC-9546-C987EDD3C435}">
      <dgm:prSet/>
      <dgm:spPr/>
      <dgm:t>
        <a:bodyPr/>
        <a:lstStyle/>
        <a:p>
          <a:endParaRPr lang="en-US"/>
        </a:p>
      </dgm:t>
    </dgm:pt>
    <dgm:pt modelId="{570963F2-699A-4F97-87D6-F64C26184B46}" type="sibTrans" cxnId="{F7309C19-87C1-4BFC-9546-C987EDD3C435}">
      <dgm:prSet/>
      <dgm:spPr/>
      <dgm:t>
        <a:bodyPr/>
        <a:lstStyle/>
        <a:p>
          <a:endParaRPr lang="en-US"/>
        </a:p>
      </dgm:t>
    </dgm:pt>
    <dgm:pt modelId="{8674D5A3-A8D2-4E44-853F-1934D8B19A85}">
      <dgm:prSet custT="1"/>
      <dgm:spPr/>
      <dgm:t>
        <a:bodyPr/>
        <a:lstStyle/>
        <a:p>
          <a:r>
            <a:rPr lang="en-US" sz="1600" dirty="0" smtClean="0"/>
            <a:t>Paper accepted in RAID 2009: the conference that ranks among the top 5 security conferences in world</a:t>
          </a:r>
          <a:endParaRPr lang="en-US" sz="1600" dirty="0"/>
        </a:p>
      </dgm:t>
    </dgm:pt>
    <dgm:pt modelId="{D2067823-7AC4-4650-87DF-FFB19BEBFDAD}" type="parTrans" cxnId="{1FCDBF41-BAB9-4F1E-B7B6-7B8E345AAAC5}">
      <dgm:prSet/>
      <dgm:spPr/>
      <dgm:t>
        <a:bodyPr/>
        <a:lstStyle/>
        <a:p>
          <a:endParaRPr lang="en-US"/>
        </a:p>
      </dgm:t>
    </dgm:pt>
    <dgm:pt modelId="{C00AC906-AF98-4DF6-B971-C09119F547CD}" type="sibTrans" cxnId="{1FCDBF41-BAB9-4F1E-B7B6-7B8E345AAAC5}">
      <dgm:prSet/>
      <dgm:spPr/>
      <dgm:t>
        <a:bodyPr/>
        <a:lstStyle/>
        <a:p>
          <a:endParaRPr lang="en-US"/>
        </a:p>
      </dgm:t>
    </dgm:pt>
    <dgm:pt modelId="{FCEBB666-FDAB-42D8-A07A-7C26F437A562}">
      <dgm:prSet custT="1"/>
      <dgm:spPr/>
      <dgm:t>
        <a:bodyPr/>
        <a:lstStyle/>
        <a:p>
          <a:r>
            <a:rPr lang="en-US" sz="2000" dirty="0" smtClean="0"/>
            <a:t>Our Problem difficulty is extremely high in its domain, and 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after over 20 years </a:t>
          </a:r>
          <a:r>
            <a:rPr lang="en-US" sz="2000" dirty="0" smtClean="0"/>
            <a:t>we have succeeded to make this concept deployable in the real world</a:t>
          </a:r>
          <a:endParaRPr lang="en-US" sz="2000" dirty="0"/>
        </a:p>
      </dgm:t>
    </dgm:pt>
    <dgm:pt modelId="{E2264DED-C92A-4D13-A7AC-97F8033EA739}" type="parTrans" cxnId="{CB722662-F4FE-4CE0-8A2E-071724596D82}">
      <dgm:prSet/>
      <dgm:spPr/>
      <dgm:t>
        <a:bodyPr/>
        <a:lstStyle/>
        <a:p>
          <a:endParaRPr lang="en-US"/>
        </a:p>
      </dgm:t>
    </dgm:pt>
    <dgm:pt modelId="{06195199-D441-49A4-A274-26652845727C}" type="sibTrans" cxnId="{CB722662-F4FE-4CE0-8A2E-071724596D82}">
      <dgm:prSet/>
      <dgm:spPr/>
      <dgm:t>
        <a:bodyPr/>
        <a:lstStyle/>
        <a:p>
          <a:endParaRPr lang="en-US"/>
        </a:p>
      </dgm:t>
    </dgm:pt>
    <dgm:pt modelId="{3BA7BDFB-BBD0-4A05-B9EF-F23CF0F7EBEB}">
      <dgm:prSet custT="1"/>
      <dgm:spPr/>
      <dgm:t>
        <a:bodyPr/>
        <a:lstStyle/>
        <a:p>
          <a:r>
            <a:rPr lang="en-US" sz="2000" dirty="0" smtClean="0"/>
            <a:t>The problem is so hot that even RAID 2008 had a research paper on keystroke dynamics though inconclusive</a:t>
          </a:r>
          <a:endParaRPr lang="en-US" sz="2000" dirty="0"/>
        </a:p>
      </dgm:t>
    </dgm:pt>
    <dgm:pt modelId="{874B1846-30FB-4EEA-BB8C-FA3C7985BAD8}" type="parTrans" cxnId="{195AE504-B21E-44C7-B3D3-280121D5F663}">
      <dgm:prSet/>
      <dgm:spPr/>
      <dgm:t>
        <a:bodyPr/>
        <a:lstStyle/>
        <a:p>
          <a:endParaRPr lang="en-US"/>
        </a:p>
      </dgm:t>
    </dgm:pt>
    <dgm:pt modelId="{8C68E594-B2A2-4C2C-9AAE-A8FFD29605B5}" type="sibTrans" cxnId="{195AE504-B21E-44C7-B3D3-280121D5F663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80113-3292-4D51-B87F-72A0F5AC9153}" type="pres">
      <dgm:prSet presAssocID="{9F8AA845-49E6-45A6-8287-512B5A6B7760}" presName="parentText" presStyleLbl="node1" presStyleIdx="0" presStyleCnt="4" custScaleY="64016" custLinFactNeighborY="67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13998-B175-4D37-855A-1E0D14E9C499}" type="pres">
      <dgm:prSet presAssocID="{9F8AA845-49E6-45A6-8287-512B5A6B7760}" presName="childText" presStyleLbl="revTx" presStyleIdx="0" presStyleCnt="2" custScaleY="41558" custLinFactNeighborY="13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07130-94E3-49F3-8452-7048D547C6EF}" type="pres">
      <dgm:prSet presAssocID="{7205228A-9A99-449F-8673-4E877EA9BB18}" presName="parentText" presStyleLbl="node1" presStyleIdx="1" presStyleCnt="4" custScaleY="64016" custLinFactNeighborY="291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9217F-F7EB-4187-A78E-26FE0D7234E4}" type="pres">
      <dgm:prSet presAssocID="{7205228A-9A99-449F-8673-4E877EA9BB18}" presName="childText" presStyleLbl="revTx" presStyleIdx="1" presStyleCnt="2" custScaleY="63703" custLinFactNeighborY="25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3E628-B8F6-40E4-9962-7ED267AEF325}" type="pres">
      <dgm:prSet presAssocID="{3BA7BDFB-BBD0-4A05-B9EF-F23CF0F7EBEB}" presName="parentText" presStyleLbl="node1" presStyleIdx="2" presStyleCnt="4" custScaleY="64016" custLinFactY="46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2EDDF-FA88-44EA-AEDC-B38271CA5810}" type="pres">
      <dgm:prSet presAssocID="{8C68E594-B2A2-4C2C-9AAE-A8FFD29605B5}" presName="spacer" presStyleCnt="0"/>
      <dgm:spPr/>
    </dgm:pt>
    <dgm:pt modelId="{62EC4C1F-2F28-4A43-8DD2-2E5F5395A3B8}" type="pres">
      <dgm:prSet presAssocID="{FCEBB666-FDAB-42D8-A07A-7C26F437A562}" presName="parentText" presStyleLbl="node1" presStyleIdx="3" presStyleCnt="4" custScaleY="64016" custLinFactY="16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37E5C-5414-49AB-91F6-5C2F32BC0E1A}" srcId="{9F8AA845-49E6-45A6-8287-512B5A6B7760}" destId="{7F3EAE3B-64AB-4282-8F52-A6D6CA387896}" srcOrd="1" destOrd="0" parTransId="{A98D51B0-9E42-4550-9436-8EFB236D53AA}" sibTransId="{DE2C271F-B347-4E2D-8BA0-E9E8A3E7FF58}"/>
    <dgm:cxn modelId="{CB722662-F4FE-4CE0-8A2E-071724596D82}" srcId="{BC16C139-758A-46A8-9752-8DD6ED1C202A}" destId="{FCEBB666-FDAB-42D8-A07A-7C26F437A562}" srcOrd="3" destOrd="0" parTransId="{E2264DED-C92A-4D13-A7AC-97F8033EA739}" sibTransId="{06195199-D441-49A4-A274-26652845727C}"/>
    <dgm:cxn modelId="{161522C8-05BA-48AE-B89C-67CF8CC2E6A4}" srcId="{BC16C139-758A-46A8-9752-8DD6ED1C202A}" destId="{9F8AA845-49E6-45A6-8287-512B5A6B7760}" srcOrd="0" destOrd="0" parTransId="{8EA56F26-2CC9-40C8-9F39-864D4E493B9B}" sibTransId="{30CC5AE9-C514-460E-A958-966AC1E82E69}"/>
    <dgm:cxn modelId="{F7309C19-87C1-4BFC-9546-C987EDD3C435}" srcId="{BC16C139-758A-46A8-9752-8DD6ED1C202A}" destId="{7205228A-9A99-449F-8673-4E877EA9BB18}" srcOrd="1" destOrd="0" parTransId="{EF31A9F7-2624-49A2-B4E7-E36005349977}" sibTransId="{570963F2-699A-4F97-87D6-F64C26184B46}"/>
    <dgm:cxn modelId="{1B31921F-3C0B-4F0C-BBB7-42E196B1C13E}" type="presOf" srcId="{BC16C139-758A-46A8-9752-8DD6ED1C202A}" destId="{6A586D13-F6B0-4DF5-9F4C-9E069653A958}" srcOrd="0" destOrd="0" presId="urn:microsoft.com/office/officeart/2005/8/layout/vList2"/>
    <dgm:cxn modelId="{1FCDBF41-BAB9-4F1E-B7B6-7B8E345AAAC5}" srcId="{7205228A-9A99-449F-8673-4E877EA9BB18}" destId="{8674D5A3-A8D2-4E44-853F-1934D8B19A85}" srcOrd="0" destOrd="0" parTransId="{D2067823-7AC4-4650-87DF-FFB19BEBFDAD}" sibTransId="{C00AC906-AF98-4DF6-B971-C09119F547CD}"/>
    <dgm:cxn modelId="{D434BC25-97C3-4944-B52F-31D2FA8FC535}" type="presOf" srcId="{3BA7BDFB-BBD0-4A05-B9EF-F23CF0F7EBEB}" destId="{4743E628-B8F6-40E4-9962-7ED267AEF325}" srcOrd="0" destOrd="0" presId="urn:microsoft.com/office/officeart/2005/8/layout/vList2"/>
    <dgm:cxn modelId="{E512889F-B021-4312-AE20-590905E5C119}" type="presOf" srcId="{9F8AA845-49E6-45A6-8287-512B5A6B7760}" destId="{96E80113-3292-4D51-B87F-72A0F5AC9153}" srcOrd="0" destOrd="0" presId="urn:microsoft.com/office/officeart/2005/8/layout/vList2"/>
    <dgm:cxn modelId="{195AE504-B21E-44C7-B3D3-280121D5F663}" srcId="{BC16C139-758A-46A8-9752-8DD6ED1C202A}" destId="{3BA7BDFB-BBD0-4A05-B9EF-F23CF0F7EBEB}" srcOrd="2" destOrd="0" parTransId="{874B1846-30FB-4EEA-BB8C-FA3C7985BAD8}" sibTransId="{8C68E594-B2A2-4C2C-9AAE-A8FFD29605B5}"/>
    <dgm:cxn modelId="{9C0B86CC-ECF2-407F-AF7B-BFD67757095E}" srcId="{9F8AA845-49E6-45A6-8287-512B5A6B7760}" destId="{D641AAF0-6709-47AD-9CE8-6A72768D9856}" srcOrd="0" destOrd="0" parTransId="{80944E45-9125-4E52-9695-F37DEC970A7C}" sibTransId="{BBD14F9C-67BE-43A7-BE56-A489EF060F54}"/>
    <dgm:cxn modelId="{006CC35E-DD55-4395-9B99-20B212F2211B}" type="presOf" srcId="{D641AAF0-6709-47AD-9CE8-6A72768D9856}" destId="{B9213998-B175-4D37-855A-1E0D14E9C499}" srcOrd="0" destOrd="0" presId="urn:microsoft.com/office/officeart/2005/8/layout/vList2"/>
    <dgm:cxn modelId="{C3CBCEAF-CD84-479D-B39F-F02B3CC429D6}" type="presOf" srcId="{7F3EAE3B-64AB-4282-8F52-A6D6CA387896}" destId="{B9213998-B175-4D37-855A-1E0D14E9C499}" srcOrd="0" destOrd="1" presId="urn:microsoft.com/office/officeart/2005/8/layout/vList2"/>
    <dgm:cxn modelId="{9C1F42A0-9E34-427B-A863-E5CDA385EE36}" type="presOf" srcId="{8674D5A3-A8D2-4E44-853F-1934D8B19A85}" destId="{8589217F-F7EB-4187-A78E-26FE0D7234E4}" srcOrd="0" destOrd="0" presId="urn:microsoft.com/office/officeart/2005/8/layout/vList2"/>
    <dgm:cxn modelId="{C7519BAA-C95D-4438-9809-CFD93EE30F2A}" type="presOf" srcId="{FCEBB666-FDAB-42D8-A07A-7C26F437A562}" destId="{62EC4C1F-2F28-4A43-8DD2-2E5F5395A3B8}" srcOrd="0" destOrd="0" presId="urn:microsoft.com/office/officeart/2005/8/layout/vList2"/>
    <dgm:cxn modelId="{73099A36-584F-44E9-9905-900525B78C8F}" type="presOf" srcId="{7205228A-9A99-449F-8673-4E877EA9BB18}" destId="{8F007130-94E3-49F3-8452-7048D547C6EF}" srcOrd="0" destOrd="0" presId="urn:microsoft.com/office/officeart/2005/8/layout/vList2"/>
    <dgm:cxn modelId="{D64820D3-AB6C-4129-AC10-2BF8D2C60EDD}" type="presParOf" srcId="{6A586D13-F6B0-4DF5-9F4C-9E069653A958}" destId="{96E80113-3292-4D51-B87F-72A0F5AC9153}" srcOrd="0" destOrd="0" presId="urn:microsoft.com/office/officeart/2005/8/layout/vList2"/>
    <dgm:cxn modelId="{76609A7A-F764-49EE-9591-70620AAFD4E5}" type="presParOf" srcId="{6A586D13-F6B0-4DF5-9F4C-9E069653A958}" destId="{B9213998-B175-4D37-855A-1E0D14E9C499}" srcOrd="1" destOrd="0" presId="urn:microsoft.com/office/officeart/2005/8/layout/vList2"/>
    <dgm:cxn modelId="{3C329565-4AB3-45EA-B08F-654EFE5729E2}" type="presParOf" srcId="{6A586D13-F6B0-4DF5-9F4C-9E069653A958}" destId="{8F007130-94E3-49F3-8452-7048D547C6EF}" srcOrd="2" destOrd="0" presId="urn:microsoft.com/office/officeart/2005/8/layout/vList2"/>
    <dgm:cxn modelId="{3D5BA510-BBA7-428A-A2BC-9F5E4489759D}" type="presParOf" srcId="{6A586D13-F6B0-4DF5-9F4C-9E069653A958}" destId="{8589217F-F7EB-4187-A78E-26FE0D7234E4}" srcOrd="3" destOrd="0" presId="urn:microsoft.com/office/officeart/2005/8/layout/vList2"/>
    <dgm:cxn modelId="{01023F7B-91A1-4D32-A3CA-2CA0081D03B2}" type="presParOf" srcId="{6A586D13-F6B0-4DF5-9F4C-9E069653A958}" destId="{4743E628-B8F6-40E4-9962-7ED267AEF325}" srcOrd="4" destOrd="0" presId="urn:microsoft.com/office/officeart/2005/8/layout/vList2"/>
    <dgm:cxn modelId="{974B621A-E30E-4DB5-9A55-B36C6B7ABE0D}" type="presParOf" srcId="{6A586D13-F6B0-4DF5-9F4C-9E069653A958}" destId="{55F2EDDF-FA88-44EA-AEDC-B38271CA5810}" srcOrd="5" destOrd="0" presId="urn:microsoft.com/office/officeart/2005/8/layout/vList2"/>
    <dgm:cxn modelId="{56BB493B-2DEF-412F-88B9-602540D8138D}" type="presParOf" srcId="{6A586D13-F6B0-4DF5-9F4C-9E069653A958}" destId="{62EC4C1F-2F28-4A43-8DD2-2E5F5395A3B8}" srcOrd="6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732E1-D49C-4FD4-BD87-3E0848232A6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3000" b="0" dirty="0" smtClean="0"/>
            <a:t>(G) The result solves a problem of indisputable difficulty in its field.</a:t>
          </a:r>
        </a:p>
      </dgm:t>
    </dgm:pt>
    <dgm:pt modelId="{CC27EB22-1997-4E31-8A2B-EBCF504B88B1}" type="parTrans" cxnId="{E6957804-FE06-4283-83BD-F078CA2ABEA7}">
      <dgm:prSet/>
      <dgm:spPr/>
      <dgm:t>
        <a:bodyPr/>
        <a:lstStyle/>
        <a:p>
          <a:endParaRPr lang="en-US"/>
        </a:p>
      </dgm:t>
    </dgm:pt>
    <dgm:pt modelId="{7FE413AE-EDB2-4735-9D10-BE02F0B18486}" type="sibTrans" cxnId="{E6957804-FE06-4283-83BD-F078CA2ABEA7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F1886-CAAC-4110-9B9C-29415DCE8188}" type="pres">
      <dgm:prSet presAssocID="{FB9732E1-D49C-4FD4-BD87-3E0848232A67}" presName="parentText" presStyleLbl="node1" presStyleIdx="0" presStyleCnt="1" custScaleY="131594" custLinFactNeighborY="12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D413F-CA22-428C-A49D-7F55562E353B}" type="presOf" srcId="{BC16C139-758A-46A8-9752-8DD6ED1C202A}" destId="{6A586D13-F6B0-4DF5-9F4C-9E069653A958}" srcOrd="0" destOrd="0" presId="urn:microsoft.com/office/officeart/2005/8/layout/vList2"/>
    <dgm:cxn modelId="{E6957804-FE06-4283-83BD-F078CA2ABEA7}" srcId="{BC16C139-758A-46A8-9752-8DD6ED1C202A}" destId="{FB9732E1-D49C-4FD4-BD87-3E0848232A67}" srcOrd="0" destOrd="0" parTransId="{CC27EB22-1997-4E31-8A2B-EBCF504B88B1}" sibTransId="{7FE413AE-EDB2-4735-9D10-BE02F0B18486}"/>
    <dgm:cxn modelId="{79FF34B5-5EF3-4114-B561-95FB5996B33A}" type="presOf" srcId="{FB9732E1-D49C-4FD4-BD87-3E0848232A67}" destId="{418F1886-CAAC-4110-9B9C-29415DCE8188}" srcOrd="0" destOrd="0" presId="urn:microsoft.com/office/officeart/2005/8/layout/vList2"/>
    <dgm:cxn modelId="{D989ED70-EF8D-4782-972F-A05E8701480F}" type="presParOf" srcId="{6A586D13-F6B0-4DF5-9F4C-9E069653A958}" destId="{418F1886-CAAC-4110-9B9C-29415DCE8188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AA845-49E6-45A6-8287-512B5A6B7760}">
      <dgm:prSet phldrT="[Text]" custT="1"/>
      <dgm:spPr/>
      <dgm:t>
        <a:bodyPr/>
        <a:lstStyle/>
        <a:p>
          <a:r>
            <a:rPr lang="en-US" sz="2000" dirty="0" smtClean="0"/>
            <a:t>Prototype Version of the product is ready and you are welcomed to test it at the end of presentation session</a:t>
          </a:r>
          <a:endParaRPr lang="en-US" sz="2000" dirty="0"/>
        </a:p>
      </dgm:t>
    </dgm:pt>
    <dgm:pt modelId="{8EA56F26-2CC9-40C8-9F39-864D4E493B9B}" type="parTrans" cxnId="{161522C8-05BA-48AE-B89C-67CF8CC2E6A4}">
      <dgm:prSet/>
      <dgm:spPr/>
      <dgm:t>
        <a:bodyPr/>
        <a:lstStyle/>
        <a:p>
          <a:endParaRPr lang="en-US"/>
        </a:p>
      </dgm:t>
    </dgm:pt>
    <dgm:pt modelId="{30CC5AE9-C514-460E-A958-966AC1E82E69}" type="sibTrans" cxnId="{161522C8-05BA-48AE-B89C-67CF8CC2E6A4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80113-3292-4D51-B87F-72A0F5AC9153}" type="pres">
      <dgm:prSet presAssocID="{9F8AA845-49E6-45A6-8287-512B5A6B7760}" presName="parentText" presStyleLbl="node1" presStyleIdx="0" presStyleCnt="1" custScaleY="64016" custLinFactNeighborY="-20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522C8-05BA-48AE-B89C-67CF8CC2E6A4}" srcId="{BC16C139-758A-46A8-9752-8DD6ED1C202A}" destId="{9F8AA845-49E6-45A6-8287-512B5A6B7760}" srcOrd="0" destOrd="0" parTransId="{8EA56F26-2CC9-40C8-9F39-864D4E493B9B}" sibTransId="{30CC5AE9-C514-460E-A958-966AC1E82E69}"/>
    <dgm:cxn modelId="{91B7CAF3-8E14-4652-849A-E254A65AC3BD}" type="presOf" srcId="{9F8AA845-49E6-45A6-8287-512B5A6B7760}" destId="{96E80113-3292-4D51-B87F-72A0F5AC9153}" srcOrd="0" destOrd="0" presId="urn:microsoft.com/office/officeart/2005/8/layout/vList2"/>
    <dgm:cxn modelId="{7F75B773-9094-422F-B45A-F0DE59511BD3}" type="presOf" srcId="{BC16C139-758A-46A8-9752-8DD6ED1C202A}" destId="{6A586D13-F6B0-4DF5-9F4C-9E069653A958}" srcOrd="0" destOrd="0" presId="urn:microsoft.com/office/officeart/2005/8/layout/vList2"/>
    <dgm:cxn modelId="{D2244B19-1134-4EDE-AE11-39A129E94A37}" type="presParOf" srcId="{6A586D13-F6B0-4DF5-9F4C-9E069653A958}" destId="{96E80113-3292-4D51-B87F-72A0F5AC9153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19B99-1BBF-49F5-B8AA-3752D568C155}">
      <dgm:prSet phldrT="[Text]"/>
      <dgm:spPr/>
      <dgm:t>
        <a:bodyPr/>
        <a:lstStyle/>
        <a:p>
          <a:pPr algn="l"/>
          <a:r>
            <a:rPr lang="en-US" dirty="0" smtClean="0"/>
            <a:t>BCC Research group published a 149 page report : “Global Market for Smart Phones and PDAs” in May 2009. Its digital copy costs $4850</a:t>
          </a:r>
          <a:endParaRPr lang="en-US" dirty="0"/>
        </a:p>
      </dgm:t>
    </dgm:pt>
    <dgm:pt modelId="{C5685D3E-FCBE-4E80-B1B3-043F9B031906}" type="parTrans" cxnId="{264D19A2-B39C-4074-B36A-5416D1B1BAD6}">
      <dgm:prSet/>
      <dgm:spPr/>
      <dgm:t>
        <a:bodyPr/>
        <a:lstStyle/>
        <a:p>
          <a:endParaRPr lang="en-US"/>
        </a:p>
      </dgm:t>
    </dgm:pt>
    <dgm:pt modelId="{09411ABC-A718-4871-8FE6-30AD63763582}" type="sibTrans" cxnId="{264D19A2-B39C-4074-B36A-5416D1B1BAD6}">
      <dgm:prSet/>
      <dgm:spPr/>
      <dgm:t>
        <a:bodyPr/>
        <a:lstStyle/>
        <a:p>
          <a:endParaRPr lang="en-US"/>
        </a:p>
      </dgm:t>
    </dgm:pt>
    <dgm:pt modelId="{3053A73D-6263-4F27-AAD1-CD1E11DBFE51}">
      <dgm:prSet/>
      <dgm:spPr/>
      <dgm:t>
        <a:bodyPr/>
        <a:lstStyle/>
        <a:p>
          <a:r>
            <a:rPr lang="en-US" dirty="0" smtClean="0"/>
            <a:t>2008: Global market of Smart Phones generated $58.7 billion</a:t>
          </a:r>
        </a:p>
      </dgm:t>
    </dgm:pt>
    <dgm:pt modelId="{C7689E88-F10A-46A5-9451-D4135BC52389}" type="parTrans" cxnId="{6899F819-1BC9-43BF-BBF8-652568206E55}">
      <dgm:prSet/>
      <dgm:spPr/>
      <dgm:t>
        <a:bodyPr/>
        <a:lstStyle/>
        <a:p>
          <a:endParaRPr lang="en-US"/>
        </a:p>
      </dgm:t>
    </dgm:pt>
    <dgm:pt modelId="{52196011-D481-415A-8A43-B2C62EE260DC}" type="sibTrans" cxnId="{6899F819-1BC9-43BF-BBF8-652568206E55}">
      <dgm:prSet/>
      <dgm:spPr/>
      <dgm:t>
        <a:bodyPr/>
        <a:lstStyle/>
        <a:p>
          <a:endParaRPr lang="en-US"/>
        </a:p>
      </dgm:t>
    </dgm:pt>
    <dgm:pt modelId="{7E30D4B8-9FD9-4E05-9392-944D02E23AF2}">
      <dgm:prSet/>
      <dgm:spPr/>
      <dgm:t>
        <a:bodyPr/>
        <a:lstStyle/>
        <a:p>
          <a:r>
            <a:rPr lang="en-US" dirty="0" smtClean="0"/>
            <a:t>2013: expected to increase to $153.3 billion</a:t>
          </a:r>
        </a:p>
      </dgm:t>
    </dgm:pt>
    <dgm:pt modelId="{7841F058-4D67-4C9E-8574-6132093C06C6}" type="parTrans" cxnId="{F8093B80-A36A-4F3C-AD7E-C426D9DC8F25}">
      <dgm:prSet/>
      <dgm:spPr/>
      <dgm:t>
        <a:bodyPr/>
        <a:lstStyle/>
        <a:p>
          <a:endParaRPr lang="en-US"/>
        </a:p>
      </dgm:t>
    </dgm:pt>
    <dgm:pt modelId="{B540E1AB-A52C-4483-8AB2-4C264025DDB6}" type="sibTrans" cxnId="{F8093B80-A36A-4F3C-AD7E-C426D9DC8F25}">
      <dgm:prSet/>
      <dgm:spPr/>
      <dgm:t>
        <a:bodyPr/>
        <a:lstStyle/>
        <a:p>
          <a:endParaRPr lang="en-US"/>
        </a:p>
      </dgm:t>
    </dgm:pt>
    <dgm:pt modelId="{74F9E629-BED4-4029-86B3-851D053534EB}">
      <dgm:prSet/>
      <dgm:spPr/>
      <dgm:t>
        <a:bodyPr/>
        <a:lstStyle/>
        <a:p>
          <a:endParaRPr lang="en-US" dirty="0" smtClean="0"/>
        </a:p>
      </dgm:t>
    </dgm:pt>
    <dgm:pt modelId="{8920AA2B-3602-4A3B-98CF-9B0FF4465CB5}" type="parTrans" cxnId="{CA0660D5-99CC-41A4-8238-BC7D397F7630}">
      <dgm:prSet/>
      <dgm:spPr/>
      <dgm:t>
        <a:bodyPr/>
        <a:lstStyle/>
        <a:p>
          <a:endParaRPr lang="en-US"/>
        </a:p>
      </dgm:t>
    </dgm:pt>
    <dgm:pt modelId="{D3DC1F2C-A98D-47E3-B22A-B45A36DED81F}" type="sibTrans" cxnId="{CA0660D5-99CC-41A4-8238-BC7D397F7630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39153-A871-4B29-BFEE-78FDEC0E4606}" type="pres">
      <dgm:prSet presAssocID="{C2B19B99-1BBF-49F5-B8AA-3752D568C155}" presName="parentText" presStyleLbl="node1" presStyleIdx="0" presStyleCnt="1" custScaleY="31196" custLinFactNeighborY="1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859DD-A4A8-4955-8FC4-C167CA0D1C7D}" type="pres">
      <dgm:prSet presAssocID="{C2B19B99-1BBF-49F5-B8AA-3752D568C1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D19A2-B39C-4074-B36A-5416D1B1BAD6}" srcId="{BC16C139-758A-46A8-9752-8DD6ED1C202A}" destId="{C2B19B99-1BBF-49F5-B8AA-3752D568C155}" srcOrd="0" destOrd="0" parTransId="{C5685D3E-FCBE-4E80-B1B3-043F9B031906}" sibTransId="{09411ABC-A718-4871-8FE6-30AD63763582}"/>
    <dgm:cxn modelId="{2D2B9084-C167-4183-A086-9300CC8095A4}" type="presOf" srcId="{C2B19B99-1BBF-49F5-B8AA-3752D568C155}" destId="{A4139153-A871-4B29-BFEE-78FDEC0E4606}" srcOrd="0" destOrd="0" presId="urn:microsoft.com/office/officeart/2005/8/layout/vList2"/>
    <dgm:cxn modelId="{CA0660D5-99CC-41A4-8238-BC7D397F7630}" srcId="{C2B19B99-1BBF-49F5-B8AA-3752D568C155}" destId="{74F9E629-BED4-4029-86B3-851D053534EB}" srcOrd="0" destOrd="0" parTransId="{8920AA2B-3602-4A3B-98CF-9B0FF4465CB5}" sibTransId="{D3DC1F2C-A98D-47E3-B22A-B45A36DED81F}"/>
    <dgm:cxn modelId="{6899F819-1BC9-43BF-BBF8-652568206E55}" srcId="{C2B19B99-1BBF-49F5-B8AA-3752D568C155}" destId="{3053A73D-6263-4F27-AAD1-CD1E11DBFE51}" srcOrd="1" destOrd="0" parTransId="{C7689E88-F10A-46A5-9451-D4135BC52389}" sibTransId="{52196011-D481-415A-8A43-B2C62EE260DC}"/>
    <dgm:cxn modelId="{055079AE-8823-4F86-91ED-993A476AA076}" type="presOf" srcId="{3053A73D-6263-4F27-AAD1-CD1E11DBFE51}" destId="{385859DD-A4A8-4955-8FC4-C167CA0D1C7D}" srcOrd="0" destOrd="1" presId="urn:microsoft.com/office/officeart/2005/8/layout/vList2"/>
    <dgm:cxn modelId="{A3FA07C5-F671-4AAB-A3C1-3CAF97BE1A51}" type="presOf" srcId="{BC16C139-758A-46A8-9752-8DD6ED1C202A}" destId="{6A586D13-F6B0-4DF5-9F4C-9E069653A958}" srcOrd="0" destOrd="0" presId="urn:microsoft.com/office/officeart/2005/8/layout/vList2"/>
    <dgm:cxn modelId="{949915AA-D974-4267-A7CF-8F07C39C7444}" type="presOf" srcId="{74F9E629-BED4-4029-86B3-851D053534EB}" destId="{385859DD-A4A8-4955-8FC4-C167CA0D1C7D}" srcOrd="0" destOrd="0" presId="urn:microsoft.com/office/officeart/2005/8/layout/vList2"/>
    <dgm:cxn modelId="{F8093B80-A36A-4F3C-AD7E-C426D9DC8F25}" srcId="{C2B19B99-1BBF-49F5-B8AA-3752D568C155}" destId="{7E30D4B8-9FD9-4E05-9392-944D02E23AF2}" srcOrd="2" destOrd="0" parTransId="{7841F058-4D67-4C9E-8574-6132093C06C6}" sibTransId="{B540E1AB-A52C-4483-8AB2-4C264025DDB6}"/>
    <dgm:cxn modelId="{34DF6469-A1CF-45CE-A27B-00567879EE57}" type="presOf" srcId="{7E30D4B8-9FD9-4E05-9392-944D02E23AF2}" destId="{385859DD-A4A8-4955-8FC4-C167CA0D1C7D}" srcOrd="0" destOrd="2" presId="urn:microsoft.com/office/officeart/2005/8/layout/vList2"/>
    <dgm:cxn modelId="{6B00B280-2001-415D-B486-B92FC7170C84}" type="presParOf" srcId="{6A586D13-F6B0-4DF5-9F4C-9E069653A958}" destId="{A4139153-A871-4B29-BFEE-78FDEC0E4606}" srcOrd="0" destOrd="0" presId="urn:microsoft.com/office/officeart/2005/8/layout/vList2"/>
    <dgm:cxn modelId="{D6A0779C-EFC1-4986-9C86-25C53659455B}" type="presParOf" srcId="{6A586D13-F6B0-4DF5-9F4C-9E069653A958}" destId="{385859DD-A4A8-4955-8FC4-C167CA0D1C7D}" srcOrd="1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19B99-1BBF-49F5-B8AA-3752D568C155}">
      <dgm:prSet phldrT="[Text]" custT="1"/>
      <dgm:spPr/>
      <dgm:t>
        <a:bodyPr/>
        <a:lstStyle/>
        <a:p>
          <a:r>
            <a:rPr lang="en-US" sz="2000" dirty="0" smtClean="0"/>
            <a:t>Mobile computing devices combine three extremely potent concepts </a:t>
          </a:r>
          <a:endParaRPr lang="en-US" sz="2000" dirty="0"/>
        </a:p>
      </dgm:t>
    </dgm:pt>
    <dgm:pt modelId="{C5685D3E-FCBE-4E80-B1B3-043F9B031906}" type="parTrans" cxnId="{264D19A2-B39C-4074-B36A-5416D1B1BAD6}">
      <dgm:prSet/>
      <dgm:spPr/>
      <dgm:t>
        <a:bodyPr/>
        <a:lstStyle/>
        <a:p>
          <a:endParaRPr lang="en-US"/>
        </a:p>
      </dgm:t>
    </dgm:pt>
    <dgm:pt modelId="{09411ABC-A718-4871-8FE6-30AD63763582}" type="sibTrans" cxnId="{264D19A2-B39C-4074-B36A-5416D1B1BAD6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39153-A871-4B29-BFEE-78FDEC0E4606}" type="pres">
      <dgm:prSet presAssocID="{C2B19B99-1BBF-49F5-B8AA-3752D568C155}" presName="parentText" presStyleLbl="node1" presStyleIdx="0" presStyleCnt="1" custScaleY="62821" custLinFactY="-689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65DCC-CE02-42AF-B6E5-D166E0182227}" type="presOf" srcId="{BC16C139-758A-46A8-9752-8DD6ED1C202A}" destId="{6A586D13-F6B0-4DF5-9F4C-9E069653A958}" srcOrd="0" destOrd="0" presId="urn:microsoft.com/office/officeart/2005/8/layout/vList2"/>
    <dgm:cxn modelId="{A95271EA-8504-4FAA-9B5E-7F23302A7F8E}" type="presOf" srcId="{C2B19B99-1BBF-49F5-B8AA-3752D568C155}" destId="{A4139153-A871-4B29-BFEE-78FDEC0E4606}" srcOrd="0" destOrd="0" presId="urn:microsoft.com/office/officeart/2005/8/layout/vList2"/>
    <dgm:cxn modelId="{264D19A2-B39C-4074-B36A-5416D1B1BAD6}" srcId="{BC16C139-758A-46A8-9752-8DD6ED1C202A}" destId="{C2B19B99-1BBF-49F5-B8AA-3752D568C155}" srcOrd="0" destOrd="0" parTransId="{C5685D3E-FCBE-4E80-B1B3-043F9B031906}" sibTransId="{09411ABC-A718-4871-8FE6-30AD63763582}"/>
    <dgm:cxn modelId="{FB35C5EB-ADE5-4AF8-A347-8E7B21681B88}" type="presParOf" srcId="{6A586D13-F6B0-4DF5-9F4C-9E069653A958}" destId="{A4139153-A871-4B29-BFEE-78FDEC0E460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9F5CE-5CF6-403C-B1DC-85E989DF54A2}">
      <dgm:prSet custT="1"/>
      <dgm:spPr/>
      <dgm:t>
        <a:bodyPr/>
        <a:lstStyle/>
        <a:p>
          <a:r>
            <a:rPr lang="en-US" sz="2000" dirty="0" smtClean="0"/>
            <a:t>Information Security on mobile phones is a serious concern of both users and manufacturers</a:t>
          </a:r>
        </a:p>
      </dgm:t>
    </dgm:pt>
    <dgm:pt modelId="{8E8813CB-876F-4FC7-ADDA-523EB0219BF7}" type="parTrans" cxnId="{EADBFA46-FD8C-4F4E-8B03-A7746C92E2CC}">
      <dgm:prSet/>
      <dgm:spPr/>
      <dgm:t>
        <a:bodyPr/>
        <a:lstStyle/>
        <a:p>
          <a:endParaRPr lang="en-US"/>
        </a:p>
      </dgm:t>
    </dgm:pt>
    <dgm:pt modelId="{76201C43-D057-4573-9A7B-6C0EDCFE04AE}" type="sibTrans" cxnId="{EADBFA46-FD8C-4F4E-8B03-A7746C92E2CC}">
      <dgm:prSet/>
      <dgm:spPr/>
      <dgm:t>
        <a:bodyPr/>
        <a:lstStyle/>
        <a:p>
          <a:endParaRPr lang="en-US"/>
        </a:p>
      </dgm:t>
    </dgm:pt>
    <dgm:pt modelId="{266D693D-F2EC-49CA-821D-E23158595510}">
      <dgm:prSet custT="1"/>
      <dgm:spPr/>
      <dgm:t>
        <a:bodyPr/>
        <a:lstStyle/>
        <a:p>
          <a:r>
            <a:rPr lang="en-US" sz="1600" dirty="0" smtClean="0"/>
            <a:t>Red herring mobiles scream for help: UK-based mobile security company adds security to mobile phones, October 2006.</a:t>
          </a:r>
        </a:p>
      </dgm:t>
    </dgm:pt>
    <dgm:pt modelId="{3EC4E85A-BC7D-4D24-82DC-CC0677E248AF}" type="parTrans" cxnId="{F1F522DB-0DCB-4A1C-A3D6-38C23D4501C6}">
      <dgm:prSet/>
      <dgm:spPr/>
      <dgm:t>
        <a:bodyPr/>
        <a:lstStyle/>
        <a:p>
          <a:endParaRPr lang="en-US"/>
        </a:p>
      </dgm:t>
    </dgm:pt>
    <dgm:pt modelId="{4D119B65-FA0F-4540-A5AE-79DA0C6D4A9F}" type="sibTrans" cxnId="{F1F522DB-0DCB-4A1C-A3D6-38C23D4501C6}">
      <dgm:prSet/>
      <dgm:spPr/>
      <dgm:t>
        <a:bodyPr/>
        <a:lstStyle/>
        <a:p>
          <a:endParaRPr lang="en-US"/>
        </a:p>
      </dgm:t>
    </dgm:pt>
    <dgm:pt modelId="{B9AF3790-CEBF-4B89-A118-58330F9037A7}">
      <dgm:prSet custT="1"/>
      <dgm:spPr/>
      <dgm:t>
        <a:bodyPr/>
        <a:lstStyle/>
        <a:p>
          <a:r>
            <a:rPr lang="en-US" sz="1600" dirty="0" smtClean="0"/>
            <a:t>Ernst and Young Global Information Security Survey 2005 : Report on the Widening Gap</a:t>
          </a:r>
        </a:p>
      </dgm:t>
    </dgm:pt>
    <dgm:pt modelId="{0B54D77E-1125-46A7-9772-AA72769F7638}" type="parTrans" cxnId="{E882CCB7-5BF4-40E5-ABBD-514792B725E5}">
      <dgm:prSet/>
      <dgm:spPr/>
      <dgm:t>
        <a:bodyPr/>
        <a:lstStyle/>
        <a:p>
          <a:endParaRPr lang="en-US"/>
        </a:p>
      </dgm:t>
    </dgm:pt>
    <dgm:pt modelId="{5CAC9D6F-7146-4922-BCAC-FE183D992D8F}" type="sibTrans" cxnId="{E882CCB7-5BF4-40E5-ABBD-514792B725E5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9A3AD-1DF1-4A61-A023-E53150E2C2C5}" type="pres">
      <dgm:prSet presAssocID="{8819F5CE-5CF6-403C-B1DC-85E989DF54A2}" presName="parentText" presStyleLbl="node1" presStyleIdx="0" presStyleCnt="1" custScaleY="251395" custLinFactNeighborY="-74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CC1E2-FA61-4289-979A-38F807E9035D}" type="pres">
      <dgm:prSet presAssocID="{8819F5CE-5CF6-403C-B1DC-85E989DF54A2}" presName="childText" presStyleLbl="revTx" presStyleIdx="0" presStyleCnt="1" custScaleY="71684" custLinFactNeighborY="46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82CCB7-5BF4-40E5-ABBD-514792B725E5}" srcId="{8819F5CE-5CF6-403C-B1DC-85E989DF54A2}" destId="{B9AF3790-CEBF-4B89-A118-58330F9037A7}" srcOrd="1" destOrd="0" parTransId="{0B54D77E-1125-46A7-9772-AA72769F7638}" sibTransId="{5CAC9D6F-7146-4922-BCAC-FE183D992D8F}"/>
    <dgm:cxn modelId="{F1F522DB-0DCB-4A1C-A3D6-38C23D4501C6}" srcId="{8819F5CE-5CF6-403C-B1DC-85E989DF54A2}" destId="{266D693D-F2EC-49CA-821D-E23158595510}" srcOrd="0" destOrd="0" parTransId="{3EC4E85A-BC7D-4D24-82DC-CC0677E248AF}" sibTransId="{4D119B65-FA0F-4540-A5AE-79DA0C6D4A9F}"/>
    <dgm:cxn modelId="{D75B30E8-0D45-4BAB-83B8-1620DDA3F0EE}" type="presOf" srcId="{8819F5CE-5CF6-403C-B1DC-85E989DF54A2}" destId="{B549A3AD-1DF1-4A61-A023-E53150E2C2C5}" srcOrd="0" destOrd="0" presId="urn:microsoft.com/office/officeart/2005/8/layout/vList2"/>
    <dgm:cxn modelId="{382022B6-0521-4DBF-BAC8-D1E96FBF4527}" type="presOf" srcId="{266D693D-F2EC-49CA-821D-E23158595510}" destId="{D39CC1E2-FA61-4289-979A-38F807E9035D}" srcOrd="0" destOrd="0" presId="urn:microsoft.com/office/officeart/2005/8/layout/vList2"/>
    <dgm:cxn modelId="{7FB6D4D5-EFBF-4577-B0CE-28EE83DFC5A6}" type="presOf" srcId="{B9AF3790-CEBF-4B89-A118-58330F9037A7}" destId="{D39CC1E2-FA61-4289-979A-38F807E9035D}" srcOrd="0" destOrd="1" presId="urn:microsoft.com/office/officeart/2005/8/layout/vList2"/>
    <dgm:cxn modelId="{385E3494-8015-424D-A5C8-D94ED319E611}" type="presOf" srcId="{BC16C139-758A-46A8-9752-8DD6ED1C202A}" destId="{6A586D13-F6B0-4DF5-9F4C-9E069653A958}" srcOrd="0" destOrd="0" presId="urn:microsoft.com/office/officeart/2005/8/layout/vList2"/>
    <dgm:cxn modelId="{EADBFA46-FD8C-4F4E-8B03-A7746C92E2CC}" srcId="{BC16C139-758A-46A8-9752-8DD6ED1C202A}" destId="{8819F5CE-5CF6-403C-B1DC-85E989DF54A2}" srcOrd="0" destOrd="0" parTransId="{8E8813CB-876F-4FC7-ADDA-523EB0219BF7}" sibTransId="{76201C43-D057-4573-9A7B-6C0EDCFE04AE}"/>
    <dgm:cxn modelId="{F6D5A771-BD92-4EC7-BB99-05789707A962}" type="presParOf" srcId="{6A586D13-F6B0-4DF5-9F4C-9E069653A958}" destId="{B549A3AD-1DF1-4A61-A023-E53150E2C2C5}" srcOrd="0" destOrd="0" presId="urn:microsoft.com/office/officeart/2005/8/layout/vList2"/>
    <dgm:cxn modelId="{247C5FD2-D712-4544-9095-24789FCB9512}" type="presParOf" srcId="{6A586D13-F6B0-4DF5-9F4C-9E069653A958}" destId="{D39CC1E2-FA61-4289-979A-38F807E9035D}" srcOrd="1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9D6B6-C69C-4912-84CC-612073913872}">
      <dgm:prSet custT="1"/>
      <dgm:spPr/>
      <dgm:t>
        <a:bodyPr/>
        <a:lstStyle/>
        <a:p>
          <a:r>
            <a:rPr lang="en-US" sz="2000" dirty="0" smtClean="0"/>
            <a:t>Doesn’t require any extra hardware for identification</a:t>
          </a:r>
          <a:endParaRPr lang="en-US" sz="2000" dirty="0"/>
        </a:p>
      </dgm:t>
    </dgm:pt>
    <dgm:pt modelId="{74A3111A-798F-4243-AB53-4E53E55AAA43}" type="parTrans" cxnId="{D3BC3659-5743-4801-822C-7059DACB1957}">
      <dgm:prSet/>
      <dgm:spPr/>
      <dgm:t>
        <a:bodyPr/>
        <a:lstStyle/>
        <a:p>
          <a:endParaRPr lang="en-US"/>
        </a:p>
      </dgm:t>
    </dgm:pt>
    <dgm:pt modelId="{752B017C-1C3B-4FFD-A50C-AD825022F218}" type="sibTrans" cxnId="{D3BC3659-5743-4801-822C-7059DACB1957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0FFDFB-C692-4792-8FCB-A28FD964E306}" type="pres">
      <dgm:prSet presAssocID="{B8B9D6B6-C69C-4912-84CC-6120739138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C3659-5743-4801-822C-7059DACB1957}" srcId="{BC16C139-758A-46A8-9752-8DD6ED1C202A}" destId="{B8B9D6B6-C69C-4912-84CC-612073913872}" srcOrd="0" destOrd="0" parTransId="{74A3111A-798F-4243-AB53-4E53E55AAA43}" sibTransId="{752B017C-1C3B-4FFD-A50C-AD825022F218}"/>
    <dgm:cxn modelId="{E4B82532-B3CD-4DD8-B382-9418B536CA1F}" type="presOf" srcId="{BC16C139-758A-46A8-9752-8DD6ED1C202A}" destId="{6A586D13-F6B0-4DF5-9F4C-9E069653A958}" srcOrd="0" destOrd="0" presId="urn:microsoft.com/office/officeart/2005/8/layout/vList2"/>
    <dgm:cxn modelId="{4A777DB2-9133-4799-B8DF-CCC86A2E36C5}" type="presOf" srcId="{B8B9D6B6-C69C-4912-84CC-612073913872}" destId="{BF0FFDFB-C692-4792-8FCB-A28FD964E306}" srcOrd="0" destOrd="0" presId="urn:microsoft.com/office/officeart/2005/8/layout/vList2"/>
    <dgm:cxn modelId="{F9A02B3F-00C9-4244-A80C-F3F4797BCB72}" type="presParOf" srcId="{6A586D13-F6B0-4DF5-9F4C-9E069653A958}" destId="{BF0FFDFB-C692-4792-8FCB-A28FD964E306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19B99-1BBF-49F5-B8AA-3752D568C155}">
      <dgm:prSet phldrT="[Text]"/>
      <dgm:spPr/>
      <dgm:t>
        <a:bodyPr/>
        <a:lstStyle/>
        <a:p>
          <a:r>
            <a:rPr lang="en-US" dirty="0" smtClean="0"/>
            <a:t>It is believed that keystrokes of people are distinct from each other just like their faces, finger prints, and eyes</a:t>
          </a:r>
          <a:endParaRPr lang="en-US" dirty="0"/>
        </a:p>
      </dgm:t>
    </dgm:pt>
    <dgm:pt modelId="{C5685D3E-FCBE-4E80-B1B3-043F9B031906}" type="parTrans" cxnId="{264D19A2-B39C-4074-B36A-5416D1B1BAD6}">
      <dgm:prSet/>
      <dgm:spPr/>
      <dgm:t>
        <a:bodyPr/>
        <a:lstStyle/>
        <a:p>
          <a:endParaRPr lang="en-US"/>
        </a:p>
      </dgm:t>
    </dgm:pt>
    <dgm:pt modelId="{09411ABC-A718-4871-8FE6-30AD63763582}" type="sibTrans" cxnId="{264D19A2-B39C-4074-B36A-5416D1B1BAD6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39153-A871-4B29-BFEE-78FDEC0E4606}" type="pres">
      <dgm:prSet presAssocID="{C2B19B99-1BBF-49F5-B8AA-3752D568C155}" presName="parentText" presStyleLbl="node1" presStyleIdx="0" presStyleCnt="1" custLinFactNeighborY="1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6ED2C-16BA-4EA4-AF16-7AFD18AF6662}" type="presOf" srcId="{C2B19B99-1BBF-49F5-B8AA-3752D568C155}" destId="{A4139153-A871-4B29-BFEE-78FDEC0E4606}" srcOrd="0" destOrd="0" presId="urn:microsoft.com/office/officeart/2005/8/layout/vList2"/>
    <dgm:cxn modelId="{365B3397-4850-430E-97A3-1BA2C4439833}" type="presOf" srcId="{BC16C139-758A-46A8-9752-8DD6ED1C202A}" destId="{6A586D13-F6B0-4DF5-9F4C-9E069653A958}" srcOrd="0" destOrd="0" presId="urn:microsoft.com/office/officeart/2005/8/layout/vList2"/>
    <dgm:cxn modelId="{264D19A2-B39C-4074-B36A-5416D1B1BAD6}" srcId="{BC16C139-758A-46A8-9752-8DD6ED1C202A}" destId="{C2B19B99-1BBF-49F5-B8AA-3752D568C155}" srcOrd="0" destOrd="0" parTransId="{C5685D3E-FCBE-4E80-B1B3-043F9B031906}" sibTransId="{09411ABC-A718-4871-8FE6-30AD63763582}"/>
    <dgm:cxn modelId="{41A68C49-0214-43CE-9211-CAA6786B8518}" type="presParOf" srcId="{6A586D13-F6B0-4DF5-9F4C-9E069653A958}" destId="{A4139153-A871-4B29-BFEE-78FDEC0E4606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3F0EC-9AFC-404F-AAD4-48BB7EBF6A43}">
      <dgm:prSet phldrT="[Text]" custT="1"/>
      <dgm:spPr/>
      <dgm:t>
        <a:bodyPr/>
        <a:lstStyle/>
        <a:p>
          <a:r>
            <a:rPr lang="en-US" sz="2000" dirty="0" smtClean="0"/>
            <a:t>A lot of research effort was focused towards keystroke-based user identification in 80s, 90s, and the current decade</a:t>
          </a:r>
          <a:endParaRPr lang="en-US" sz="2000" dirty="0"/>
        </a:p>
      </dgm:t>
    </dgm:pt>
    <dgm:pt modelId="{EB6099F1-5503-4FBF-95CE-4732928A7125}" type="parTrans" cxnId="{E961B77C-0EF2-401A-9C79-ED072ECF4A66}">
      <dgm:prSet/>
      <dgm:spPr/>
      <dgm:t>
        <a:bodyPr/>
        <a:lstStyle/>
        <a:p>
          <a:endParaRPr lang="en-US"/>
        </a:p>
      </dgm:t>
    </dgm:pt>
    <dgm:pt modelId="{7F39248A-62C7-4C97-9AD5-9A021DE8E8CA}" type="sibTrans" cxnId="{E961B77C-0EF2-401A-9C79-ED072ECF4A66}">
      <dgm:prSet/>
      <dgm:spPr/>
      <dgm:t>
        <a:bodyPr/>
        <a:lstStyle/>
        <a:p>
          <a:endParaRPr lang="en-US"/>
        </a:p>
      </dgm:t>
    </dgm:pt>
    <dgm:pt modelId="{9137D636-CBE0-4846-BB64-F46E3A663308}">
      <dgm:prSet custT="1"/>
      <dgm:spPr/>
      <dgm:t>
        <a:bodyPr/>
        <a:lstStyle/>
        <a:p>
          <a:r>
            <a:rPr lang="en-US" sz="2000" dirty="0" smtClean="0"/>
            <a:t>Most of the work has been done in desktop domain</a:t>
          </a:r>
        </a:p>
      </dgm:t>
    </dgm:pt>
    <dgm:pt modelId="{E57ACBB0-B3B5-4E54-93BE-546EB2BA9160}" type="parTrans" cxnId="{0EC32F60-7DD9-4473-960D-40126DC64A61}">
      <dgm:prSet/>
      <dgm:spPr/>
      <dgm:t>
        <a:bodyPr/>
        <a:lstStyle/>
        <a:p>
          <a:endParaRPr lang="en-US"/>
        </a:p>
      </dgm:t>
    </dgm:pt>
    <dgm:pt modelId="{2CE630F9-5153-4B20-988F-1E91ECA4F78C}" type="sibTrans" cxnId="{0EC32F60-7DD9-4473-960D-40126DC64A61}">
      <dgm:prSet/>
      <dgm:spPr/>
      <dgm:t>
        <a:bodyPr/>
        <a:lstStyle/>
        <a:p>
          <a:endParaRPr lang="en-US"/>
        </a:p>
      </dgm:t>
    </dgm:pt>
    <dgm:pt modelId="{F838C3EF-9A8A-4F5D-ACD2-DC5BF9EDB258}">
      <dgm:prSet custT="1"/>
      <dgm:spPr/>
      <dgm:t>
        <a:bodyPr/>
        <a:lstStyle/>
        <a:p>
          <a:r>
            <a:rPr lang="en-US" sz="2000" dirty="0" smtClean="0"/>
            <a:t>In 80s</a:t>
          </a:r>
        </a:p>
      </dgm:t>
    </dgm:pt>
    <dgm:pt modelId="{1CF0D605-EE59-4D5F-A4A3-9208E9F84174}" type="parTrans" cxnId="{D78A4825-327D-417D-AD98-4B99001A0F3C}">
      <dgm:prSet/>
      <dgm:spPr/>
      <dgm:t>
        <a:bodyPr/>
        <a:lstStyle/>
        <a:p>
          <a:endParaRPr lang="en-US"/>
        </a:p>
      </dgm:t>
    </dgm:pt>
    <dgm:pt modelId="{8653330A-469E-44C5-8071-24AD44F0163D}" type="sibTrans" cxnId="{D78A4825-327D-417D-AD98-4B99001A0F3C}">
      <dgm:prSet/>
      <dgm:spPr/>
      <dgm:t>
        <a:bodyPr/>
        <a:lstStyle/>
        <a:p>
          <a:endParaRPr lang="en-US"/>
        </a:p>
      </dgm:t>
    </dgm:pt>
    <dgm:pt modelId="{19236F81-0E33-4202-B8FF-C5F48D6F4733}">
      <dgm:prSet custT="1"/>
      <dgm:spPr/>
      <dgm:t>
        <a:bodyPr/>
        <a:lstStyle/>
        <a:p>
          <a:pPr algn="l"/>
          <a:r>
            <a:rPr lang="en-US" sz="1600" dirty="0" err="1" smtClean="0"/>
            <a:t>Umphress</a:t>
          </a:r>
          <a:r>
            <a:rPr lang="en-US" sz="1600" dirty="0" smtClean="0"/>
            <a:t> and Williams 1985  6% FAR</a:t>
          </a:r>
        </a:p>
      </dgm:t>
    </dgm:pt>
    <dgm:pt modelId="{A3A2316C-6DC9-4BCA-8A48-58E783816F1A}" type="parTrans" cxnId="{27716B95-12C4-4822-92B3-EA08837A017D}">
      <dgm:prSet/>
      <dgm:spPr/>
      <dgm:t>
        <a:bodyPr/>
        <a:lstStyle/>
        <a:p>
          <a:endParaRPr lang="en-US"/>
        </a:p>
      </dgm:t>
    </dgm:pt>
    <dgm:pt modelId="{9476E0F8-5308-45C0-BA48-B34BB3F19ABE}" type="sibTrans" cxnId="{27716B95-12C4-4822-92B3-EA08837A017D}">
      <dgm:prSet/>
      <dgm:spPr/>
      <dgm:t>
        <a:bodyPr/>
        <a:lstStyle/>
        <a:p>
          <a:endParaRPr lang="en-US"/>
        </a:p>
      </dgm:t>
    </dgm:pt>
    <dgm:pt modelId="{C364EB4F-80B9-4AF0-BF69-C17C7C193DBE}">
      <dgm:prSet custT="1"/>
      <dgm:spPr/>
      <dgm:t>
        <a:bodyPr/>
        <a:lstStyle/>
        <a:p>
          <a:pPr algn="l"/>
          <a:r>
            <a:rPr lang="en-US" sz="1600" dirty="0" err="1" smtClean="0"/>
            <a:t>Legget</a:t>
          </a:r>
          <a:r>
            <a:rPr lang="en-US" sz="1600" dirty="0" smtClean="0"/>
            <a:t> and Williams 1988  5% FAR</a:t>
          </a:r>
        </a:p>
      </dgm:t>
    </dgm:pt>
    <dgm:pt modelId="{50F42AE8-56A4-4BE0-A755-1ABE74BF3328}" type="parTrans" cxnId="{9EE51B0C-365B-4B46-92BC-B628584C9544}">
      <dgm:prSet/>
      <dgm:spPr/>
      <dgm:t>
        <a:bodyPr/>
        <a:lstStyle/>
        <a:p>
          <a:endParaRPr lang="en-US"/>
        </a:p>
      </dgm:t>
    </dgm:pt>
    <dgm:pt modelId="{F0ED4E95-23D8-41C9-BDDF-2DC328C75674}" type="sibTrans" cxnId="{9EE51B0C-365B-4B46-92BC-B628584C9544}">
      <dgm:prSet/>
      <dgm:spPr/>
      <dgm:t>
        <a:bodyPr/>
        <a:lstStyle/>
        <a:p>
          <a:endParaRPr lang="en-US"/>
        </a:p>
      </dgm:t>
    </dgm:pt>
    <dgm:pt modelId="{522D2D26-F4F7-4159-A0C9-6E0C65F03E07}">
      <dgm:prSet custT="1"/>
      <dgm:spPr/>
      <dgm:t>
        <a:bodyPr/>
        <a:lstStyle/>
        <a:p>
          <a:r>
            <a:rPr lang="en-US" sz="2000" dirty="0" smtClean="0"/>
            <a:t>In 90s</a:t>
          </a:r>
        </a:p>
      </dgm:t>
    </dgm:pt>
    <dgm:pt modelId="{D5AC008C-6E08-43DB-893C-E2B6BEDBB41C}" type="parTrans" cxnId="{4B5005FD-F980-47EF-9322-19A33AF9EE28}">
      <dgm:prSet/>
      <dgm:spPr/>
      <dgm:t>
        <a:bodyPr/>
        <a:lstStyle/>
        <a:p>
          <a:endParaRPr lang="en-US"/>
        </a:p>
      </dgm:t>
    </dgm:pt>
    <dgm:pt modelId="{666C15E5-3D7E-472A-9EFB-E0B8AFF3E0BE}" type="sibTrans" cxnId="{4B5005FD-F980-47EF-9322-19A33AF9EE28}">
      <dgm:prSet/>
      <dgm:spPr/>
      <dgm:t>
        <a:bodyPr/>
        <a:lstStyle/>
        <a:p>
          <a:endParaRPr lang="en-US"/>
        </a:p>
      </dgm:t>
    </dgm:pt>
    <dgm:pt modelId="{00F6319A-BB31-4741-AAA0-92E3692045A9}">
      <dgm:prSet custT="1"/>
      <dgm:spPr/>
      <dgm:t>
        <a:bodyPr/>
        <a:lstStyle/>
        <a:p>
          <a:r>
            <a:rPr lang="en-US" sz="1600" dirty="0" err="1" smtClean="0"/>
            <a:t>Bleha</a:t>
          </a:r>
          <a:r>
            <a:rPr lang="en-US" sz="1600" dirty="0" smtClean="0"/>
            <a:t>, </a:t>
          </a:r>
          <a:r>
            <a:rPr lang="en-US" sz="1600" dirty="0" err="1" smtClean="0"/>
            <a:t>Slivinsky</a:t>
          </a:r>
          <a:r>
            <a:rPr lang="en-US" sz="1600" dirty="0" smtClean="0"/>
            <a:t>, and Hussein 	1990  		8.1% 	FRR, 	2.8% 	FAR</a:t>
          </a:r>
        </a:p>
      </dgm:t>
    </dgm:pt>
    <dgm:pt modelId="{CDE0C759-C0C1-4E2E-BF2B-9D4EECC58FD9}" type="parTrans" cxnId="{ECBC9864-992B-490D-B6EA-D8B3F4420D71}">
      <dgm:prSet/>
      <dgm:spPr/>
      <dgm:t>
        <a:bodyPr/>
        <a:lstStyle/>
        <a:p>
          <a:endParaRPr lang="en-US"/>
        </a:p>
      </dgm:t>
    </dgm:pt>
    <dgm:pt modelId="{AAF7D77F-D40D-4BB5-8707-0DDE985339BA}" type="sibTrans" cxnId="{ECBC9864-992B-490D-B6EA-D8B3F4420D71}">
      <dgm:prSet/>
      <dgm:spPr/>
      <dgm:t>
        <a:bodyPr/>
        <a:lstStyle/>
        <a:p>
          <a:endParaRPr lang="en-US"/>
        </a:p>
      </dgm:t>
    </dgm:pt>
    <dgm:pt modelId="{8C35C5F2-9349-4F46-9C6D-25281CD9EAC1}">
      <dgm:prSet custT="1"/>
      <dgm:spPr/>
      <dgm:t>
        <a:bodyPr/>
        <a:lstStyle/>
        <a:p>
          <a:r>
            <a:rPr lang="en-US" sz="1600" dirty="0" smtClean="0"/>
            <a:t>Joyce and Gupta 		1990 		16.67% 	FRR, 	0.25% 	FAR</a:t>
          </a:r>
        </a:p>
      </dgm:t>
    </dgm:pt>
    <dgm:pt modelId="{E291D903-6960-47EF-A1EC-BA11043FA90D}" type="parTrans" cxnId="{5AABC428-1ECD-4044-9023-112E94A2A424}">
      <dgm:prSet/>
      <dgm:spPr/>
      <dgm:t>
        <a:bodyPr/>
        <a:lstStyle/>
        <a:p>
          <a:endParaRPr lang="en-US"/>
        </a:p>
      </dgm:t>
    </dgm:pt>
    <dgm:pt modelId="{A1E67F24-1249-432C-B01F-BF4A061C8486}" type="sibTrans" cxnId="{5AABC428-1ECD-4044-9023-112E94A2A424}">
      <dgm:prSet/>
      <dgm:spPr/>
      <dgm:t>
        <a:bodyPr/>
        <a:lstStyle/>
        <a:p>
          <a:endParaRPr lang="en-US"/>
        </a:p>
      </dgm:t>
    </dgm:pt>
    <dgm:pt modelId="{BCB9554B-A872-4BFA-8FCA-EC8521B825B5}">
      <dgm:prSet custT="1"/>
      <dgm:spPr/>
      <dgm:t>
        <a:bodyPr/>
        <a:lstStyle/>
        <a:p>
          <a:r>
            <a:rPr lang="en-US" sz="1600" dirty="0" err="1" smtClean="0"/>
            <a:t>Legget</a:t>
          </a:r>
          <a:r>
            <a:rPr lang="en-US" sz="1600" dirty="0" smtClean="0"/>
            <a:t> and Williams 		1991 		11.1% 	FRR, 	12.8% 	FAR</a:t>
          </a:r>
        </a:p>
      </dgm:t>
    </dgm:pt>
    <dgm:pt modelId="{D140C938-9102-4B22-8B8E-3F81FDA94D52}" type="parTrans" cxnId="{512B667D-0FF0-47DB-9829-DBA37CF7D706}">
      <dgm:prSet/>
      <dgm:spPr/>
      <dgm:t>
        <a:bodyPr/>
        <a:lstStyle/>
        <a:p>
          <a:endParaRPr lang="en-US"/>
        </a:p>
      </dgm:t>
    </dgm:pt>
    <dgm:pt modelId="{8F3DF44C-924F-4969-8101-F7C0DBAD561D}" type="sibTrans" cxnId="{512B667D-0FF0-47DB-9829-DBA37CF7D706}">
      <dgm:prSet/>
      <dgm:spPr/>
      <dgm:t>
        <a:bodyPr/>
        <a:lstStyle/>
        <a:p>
          <a:endParaRPr lang="en-US"/>
        </a:p>
      </dgm:t>
    </dgm:pt>
    <dgm:pt modelId="{988277D6-EFE4-4682-ADB4-40D32059A1E5}">
      <dgm:prSet custT="1"/>
      <dgm:spPr/>
      <dgm:t>
        <a:bodyPr/>
        <a:lstStyle/>
        <a:p>
          <a:r>
            <a:rPr lang="en-US" sz="1600" dirty="0" err="1" smtClean="0"/>
            <a:t>Obaidat</a:t>
          </a:r>
          <a:r>
            <a:rPr lang="en-US" sz="1600" dirty="0" smtClean="0"/>
            <a:t> and </a:t>
          </a:r>
          <a:r>
            <a:rPr lang="en-US" sz="1600" dirty="0" err="1" smtClean="0"/>
            <a:t>Sadoun</a:t>
          </a:r>
          <a:r>
            <a:rPr lang="en-US" sz="1600" dirty="0" smtClean="0"/>
            <a:t> 		1999  </a:t>
          </a:r>
        </a:p>
      </dgm:t>
    </dgm:pt>
    <dgm:pt modelId="{59108278-3CDC-4C7B-B541-6A6FCAA16A35}" type="parTrans" cxnId="{D7C54B4A-32CE-4D6E-BFBB-F41227BC0E14}">
      <dgm:prSet/>
      <dgm:spPr/>
      <dgm:t>
        <a:bodyPr/>
        <a:lstStyle/>
        <a:p>
          <a:endParaRPr lang="en-US"/>
        </a:p>
      </dgm:t>
    </dgm:pt>
    <dgm:pt modelId="{C5D9042A-4839-4203-AEEE-60E39FC54514}" type="sibTrans" cxnId="{D7C54B4A-32CE-4D6E-BFBB-F41227BC0E14}">
      <dgm:prSet/>
      <dgm:spPr/>
      <dgm:t>
        <a:bodyPr/>
        <a:lstStyle/>
        <a:p>
          <a:endParaRPr lang="en-US"/>
        </a:p>
      </dgm:t>
    </dgm:pt>
    <dgm:pt modelId="{189F6F74-FCD3-46FD-BD14-A2B93778EBEA}">
      <dgm:prSet custT="1"/>
      <dgm:spPr/>
      <dgm:t>
        <a:bodyPr/>
        <a:lstStyle/>
        <a:p>
          <a:r>
            <a:rPr lang="en-US" sz="1800" dirty="0" smtClean="0"/>
            <a:t>Recently Clarke and </a:t>
          </a:r>
          <a:r>
            <a:rPr lang="en-US" sz="1800" dirty="0" err="1" smtClean="0"/>
            <a:t>Furnell</a:t>
          </a:r>
          <a:r>
            <a:rPr lang="en-US" sz="1800" dirty="0" smtClean="0"/>
            <a:t> in 2007, worked on Mobile Phones  18%FAR, 29% FRR</a:t>
          </a:r>
        </a:p>
      </dgm:t>
    </dgm:pt>
    <dgm:pt modelId="{CC5ED00A-25C2-4670-82BD-E2ADBF26F83B}" type="parTrans" cxnId="{FAEE1590-360B-4CC9-8A68-E7BCA4C7AC1D}">
      <dgm:prSet/>
      <dgm:spPr/>
      <dgm:t>
        <a:bodyPr/>
        <a:lstStyle/>
        <a:p>
          <a:endParaRPr lang="en-US"/>
        </a:p>
      </dgm:t>
    </dgm:pt>
    <dgm:pt modelId="{6BAD80CD-4C9E-4F02-9313-3AD4E3A2C191}" type="sibTrans" cxnId="{FAEE1590-360B-4CC9-8A68-E7BCA4C7AC1D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5FAD2-290D-4118-B95A-3C62FA0132EF}" type="pres">
      <dgm:prSet presAssocID="{E943F0EC-9AFC-404F-AAD4-48BB7EBF6A43}" presName="parentText" presStyleLbl="node1" presStyleIdx="0" presStyleCnt="5" custScaleY="140946" custLinFactY="-489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81EA-1A5C-4293-B2C3-DFCF8504FDCF}" type="pres">
      <dgm:prSet presAssocID="{7F39248A-62C7-4C97-9AD5-9A021DE8E8CA}" presName="spacer" presStyleCnt="0"/>
      <dgm:spPr/>
    </dgm:pt>
    <dgm:pt modelId="{169AB427-BB33-4B90-B556-A0C2C480FE03}" type="pres">
      <dgm:prSet presAssocID="{9137D636-CBE0-4846-BB64-F46E3A663308}" presName="parentText" presStyleLbl="node1" presStyleIdx="1" presStyleCnt="5" custScaleY="108741" custLinFactY="-67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51725-21BC-432D-9370-C3DF2443B9A9}" type="pres">
      <dgm:prSet presAssocID="{2CE630F9-5153-4B20-988F-1E91ECA4F78C}" presName="spacer" presStyleCnt="0"/>
      <dgm:spPr/>
    </dgm:pt>
    <dgm:pt modelId="{86491117-5BF2-46B3-BEAE-19C0D0455D5D}" type="pres">
      <dgm:prSet presAssocID="{F838C3EF-9A8A-4F5D-ACD2-DC5BF9EDB258}" presName="parentText" presStyleLbl="node1" presStyleIdx="2" presStyleCnt="5" custScaleY="108741" custLinFactNeighborY="-3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A1A2A-6727-4166-9883-8F7417537347}" type="pres">
      <dgm:prSet presAssocID="{F838C3EF-9A8A-4F5D-ACD2-DC5BF9EDB258}" presName="childText" presStyleLbl="revTx" presStyleIdx="0" presStyleCnt="2" custScaleY="126665" custLinFactNeighborY="-1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C8289-59F5-4D4A-9298-A4549ABF6340}" type="pres">
      <dgm:prSet presAssocID="{522D2D26-F4F7-4159-A0C9-6E0C65F03E07}" presName="parentText" presStyleLbl="node1" presStyleIdx="3" presStyleCnt="5" custScaleY="108741" custLinFactNeighborY="-23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A5395-C7D3-48D8-9829-534002292DC9}" type="pres">
      <dgm:prSet presAssocID="{522D2D26-F4F7-4159-A0C9-6E0C65F03E07}" presName="childText" presStyleLbl="revTx" presStyleIdx="1" presStyleCnt="2" custScaleY="99904" custLinFactNeighborY="-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0DE2-C74B-4FD3-BA3F-DE958227F52E}" type="pres">
      <dgm:prSet presAssocID="{189F6F74-FCD3-46FD-BD14-A2B93778EBEA}" presName="parentText" presStyleLbl="node1" presStyleIdx="4" presStyleCnt="5" custScaleY="123388" custLinFactNeighborY="429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51B0C-365B-4B46-92BC-B628584C9544}" srcId="{F838C3EF-9A8A-4F5D-ACD2-DC5BF9EDB258}" destId="{C364EB4F-80B9-4AF0-BF69-C17C7C193DBE}" srcOrd="1" destOrd="0" parTransId="{50F42AE8-56A4-4BE0-A755-1ABE74BF3328}" sibTransId="{F0ED4E95-23D8-41C9-BDDF-2DC328C75674}"/>
    <dgm:cxn modelId="{65B65154-456D-4925-9113-BBDA0EACB5ED}" type="presOf" srcId="{9137D636-CBE0-4846-BB64-F46E3A663308}" destId="{169AB427-BB33-4B90-B556-A0C2C480FE03}" srcOrd="0" destOrd="0" presId="urn:microsoft.com/office/officeart/2005/8/layout/vList2"/>
    <dgm:cxn modelId="{ECBC9864-992B-490D-B6EA-D8B3F4420D71}" srcId="{522D2D26-F4F7-4159-A0C9-6E0C65F03E07}" destId="{00F6319A-BB31-4741-AAA0-92E3692045A9}" srcOrd="0" destOrd="0" parTransId="{CDE0C759-C0C1-4E2E-BF2B-9D4EECC58FD9}" sibTransId="{AAF7D77F-D40D-4BB5-8707-0DDE985339BA}"/>
    <dgm:cxn modelId="{E961B77C-0EF2-401A-9C79-ED072ECF4A66}" srcId="{BC16C139-758A-46A8-9752-8DD6ED1C202A}" destId="{E943F0EC-9AFC-404F-AAD4-48BB7EBF6A43}" srcOrd="0" destOrd="0" parTransId="{EB6099F1-5503-4FBF-95CE-4732928A7125}" sibTransId="{7F39248A-62C7-4C97-9AD5-9A021DE8E8CA}"/>
    <dgm:cxn modelId="{A980701F-019D-4691-A6EE-5883ABFC573B}" type="presOf" srcId="{189F6F74-FCD3-46FD-BD14-A2B93778EBEA}" destId="{6B880DE2-C74B-4FD3-BA3F-DE958227F52E}" srcOrd="0" destOrd="0" presId="urn:microsoft.com/office/officeart/2005/8/layout/vList2"/>
    <dgm:cxn modelId="{533F303F-6434-4F25-8FA8-A98107DF238E}" type="presOf" srcId="{8C35C5F2-9349-4F46-9C6D-25281CD9EAC1}" destId="{0ABA5395-C7D3-48D8-9829-534002292DC9}" srcOrd="0" destOrd="1" presId="urn:microsoft.com/office/officeart/2005/8/layout/vList2"/>
    <dgm:cxn modelId="{026E3960-B9A3-4619-8A8C-0B66C6653CC1}" type="presOf" srcId="{00F6319A-BB31-4741-AAA0-92E3692045A9}" destId="{0ABA5395-C7D3-48D8-9829-534002292DC9}" srcOrd="0" destOrd="0" presId="urn:microsoft.com/office/officeart/2005/8/layout/vList2"/>
    <dgm:cxn modelId="{48ECF82E-8B34-4047-B814-D66D516F9B42}" type="presOf" srcId="{E943F0EC-9AFC-404F-AAD4-48BB7EBF6A43}" destId="{54C5FAD2-290D-4118-B95A-3C62FA0132EF}" srcOrd="0" destOrd="0" presId="urn:microsoft.com/office/officeart/2005/8/layout/vList2"/>
    <dgm:cxn modelId="{512B667D-0FF0-47DB-9829-DBA37CF7D706}" srcId="{522D2D26-F4F7-4159-A0C9-6E0C65F03E07}" destId="{BCB9554B-A872-4BFA-8FCA-EC8521B825B5}" srcOrd="2" destOrd="0" parTransId="{D140C938-9102-4B22-8B8E-3F81FDA94D52}" sibTransId="{8F3DF44C-924F-4969-8101-F7C0DBAD561D}"/>
    <dgm:cxn modelId="{D7C54B4A-32CE-4D6E-BFBB-F41227BC0E14}" srcId="{522D2D26-F4F7-4159-A0C9-6E0C65F03E07}" destId="{988277D6-EFE4-4682-ADB4-40D32059A1E5}" srcOrd="3" destOrd="0" parTransId="{59108278-3CDC-4C7B-B541-6A6FCAA16A35}" sibTransId="{C5D9042A-4839-4203-AEEE-60E39FC54514}"/>
    <dgm:cxn modelId="{27716B95-12C4-4822-92B3-EA08837A017D}" srcId="{F838C3EF-9A8A-4F5D-ACD2-DC5BF9EDB258}" destId="{19236F81-0E33-4202-B8FF-C5F48D6F4733}" srcOrd="0" destOrd="0" parTransId="{A3A2316C-6DC9-4BCA-8A48-58E783816F1A}" sibTransId="{9476E0F8-5308-45C0-BA48-B34BB3F19ABE}"/>
    <dgm:cxn modelId="{79D093FD-5ECC-4A31-96E3-AFAB14FAE416}" type="presOf" srcId="{19236F81-0E33-4202-B8FF-C5F48D6F4733}" destId="{A8AA1A2A-6727-4166-9883-8F7417537347}" srcOrd="0" destOrd="0" presId="urn:microsoft.com/office/officeart/2005/8/layout/vList2"/>
    <dgm:cxn modelId="{FAEE1590-360B-4CC9-8A68-E7BCA4C7AC1D}" srcId="{BC16C139-758A-46A8-9752-8DD6ED1C202A}" destId="{189F6F74-FCD3-46FD-BD14-A2B93778EBEA}" srcOrd="4" destOrd="0" parTransId="{CC5ED00A-25C2-4670-82BD-E2ADBF26F83B}" sibTransId="{6BAD80CD-4C9E-4F02-9313-3AD4E3A2C191}"/>
    <dgm:cxn modelId="{D0695A8F-7346-4F52-BF9B-86EE92940ED9}" type="presOf" srcId="{BC16C139-758A-46A8-9752-8DD6ED1C202A}" destId="{6A586D13-F6B0-4DF5-9F4C-9E069653A958}" srcOrd="0" destOrd="0" presId="urn:microsoft.com/office/officeart/2005/8/layout/vList2"/>
    <dgm:cxn modelId="{E1707AA3-9846-4A20-B0BF-E13ED315FA6F}" type="presOf" srcId="{F838C3EF-9A8A-4F5D-ACD2-DC5BF9EDB258}" destId="{86491117-5BF2-46B3-BEAE-19C0D0455D5D}" srcOrd="0" destOrd="0" presId="urn:microsoft.com/office/officeart/2005/8/layout/vList2"/>
    <dgm:cxn modelId="{8C4E898E-BE9A-42C9-8240-8B2493368631}" type="presOf" srcId="{BCB9554B-A872-4BFA-8FCA-EC8521B825B5}" destId="{0ABA5395-C7D3-48D8-9829-534002292DC9}" srcOrd="0" destOrd="2" presId="urn:microsoft.com/office/officeart/2005/8/layout/vList2"/>
    <dgm:cxn modelId="{4B5005FD-F980-47EF-9322-19A33AF9EE28}" srcId="{BC16C139-758A-46A8-9752-8DD6ED1C202A}" destId="{522D2D26-F4F7-4159-A0C9-6E0C65F03E07}" srcOrd="3" destOrd="0" parTransId="{D5AC008C-6E08-43DB-893C-E2B6BEDBB41C}" sibTransId="{666C15E5-3D7E-472A-9EFB-E0B8AFF3E0BE}"/>
    <dgm:cxn modelId="{47B03058-FD44-45BD-BE73-A74DCD6C86AF}" type="presOf" srcId="{988277D6-EFE4-4682-ADB4-40D32059A1E5}" destId="{0ABA5395-C7D3-48D8-9829-534002292DC9}" srcOrd="0" destOrd="3" presId="urn:microsoft.com/office/officeart/2005/8/layout/vList2"/>
    <dgm:cxn modelId="{0EC32F60-7DD9-4473-960D-40126DC64A61}" srcId="{BC16C139-758A-46A8-9752-8DD6ED1C202A}" destId="{9137D636-CBE0-4846-BB64-F46E3A663308}" srcOrd="1" destOrd="0" parTransId="{E57ACBB0-B3B5-4E54-93BE-546EB2BA9160}" sibTransId="{2CE630F9-5153-4B20-988F-1E91ECA4F78C}"/>
    <dgm:cxn modelId="{D78A4825-327D-417D-AD98-4B99001A0F3C}" srcId="{BC16C139-758A-46A8-9752-8DD6ED1C202A}" destId="{F838C3EF-9A8A-4F5D-ACD2-DC5BF9EDB258}" srcOrd="2" destOrd="0" parTransId="{1CF0D605-EE59-4D5F-A4A3-9208E9F84174}" sibTransId="{8653330A-469E-44C5-8071-24AD44F0163D}"/>
    <dgm:cxn modelId="{0AAE7C64-5462-45D3-82FC-61DC891BF451}" type="presOf" srcId="{C364EB4F-80B9-4AF0-BF69-C17C7C193DBE}" destId="{A8AA1A2A-6727-4166-9883-8F7417537347}" srcOrd="0" destOrd="1" presId="urn:microsoft.com/office/officeart/2005/8/layout/vList2"/>
    <dgm:cxn modelId="{CF9CE404-01B6-4FA9-8A22-9A87F5D6EB52}" type="presOf" srcId="{522D2D26-F4F7-4159-A0C9-6E0C65F03E07}" destId="{F53C8289-59F5-4D4A-9298-A4549ABF6340}" srcOrd="0" destOrd="0" presId="urn:microsoft.com/office/officeart/2005/8/layout/vList2"/>
    <dgm:cxn modelId="{5AABC428-1ECD-4044-9023-112E94A2A424}" srcId="{522D2D26-F4F7-4159-A0C9-6E0C65F03E07}" destId="{8C35C5F2-9349-4F46-9C6D-25281CD9EAC1}" srcOrd="1" destOrd="0" parTransId="{E291D903-6960-47EF-A1EC-BA11043FA90D}" sibTransId="{A1E67F24-1249-432C-B01F-BF4A061C8486}"/>
    <dgm:cxn modelId="{99CD5D50-36F5-4742-A1DC-8C13B45718D1}" type="presParOf" srcId="{6A586D13-F6B0-4DF5-9F4C-9E069653A958}" destId="{54C5FAD2-290D-4118-B95A-3C62FA0132EF}" srcOrd="0" destOrd="0" presId="urn:microsoft.com/office/officeart/2005/8/layout/vList2"/>
    <dgm:cxn modelId="{9AD3042C-AC39-4E3D-AD54-EB9092F4D421}" type="presParOf" srcId="{6A586D13-F6B0-4DF5-9F4C-9E069653A958}" destId="{32C381EA-1A5C-4293-B2C3-DFCF8504FDCF}" srcOrd="1" destOrd="0" presId="urn:microsoft.com/office/officeart/2005/8/layout/vList2"/>
    <dgm:cxn modelId="{ADE2C31E-DC0B-49CE-A23C-6CD875932E6F}" type="presParOf" srcId="{6A586D13-F6B0-4DF5-9F4C-9E069653A958}" destId="{169AB427-BB33-4B90-B556-A0C2C480FE03}" srcOrd="2" destOrd="0" presId="urn:microsoft.com/office/officeart/2005/8/layout/vList2"/>
    <dgm:cxn modelId="{E8840A9C-4F57-4222-874A-3563FB40BECA}" type="presParOf" srcId="{6A586D13-F6B0-4DF5-9F4C-9E069653A958}" destId="{14351725-21BC-432D-9370-C3DF2443B9A9}" srcOrd="3" destOrd="0" presId="urn:microsoft.com/office/officeart/2005/8/layout/vList2"/>
    <dgm:cxn modelId="{D486F1CA-040C-4283-8D80-4797826C7D3A}" type="presParOf" srcId="{6A586D13-F6B0-4DF5-9F4C-9E069653A958}" destId="{86491117-5BF2-46B3-BEAE-19C0D0455D5D}" srcOrd="4" destOrd="0" presId="urn:microsoft.com/office/officeart/2005/8/layout/vList2"/>
    <dgm:cxn modelId="{E56A26BF-232A-4C71-9C2D-ADF037C822FC}" type="presParOf" srcId="{6A586D13-F6B0-4DF5-9F4C-9E069653A958}" destId="{A8AA1A2A-6727-4166-9883-8F7417537347}" srcOrd="5" destOrd="0" presId="urn:microsoft.com/office/officeart/2005/8/layout/vList2"/>
    <dgm:cxn modelId="{C8E0771D-1906-461C-9A10-67FC40F312D5}" type="presParOf" srcId="{6A586D13-F6B0-4DF5-9F4C-9E069653A958}" destId="{F53C8289-59F5-4D4A-9298-A4549ABF6340}" srcOrd="6" destOrd="0" presId="urn:microsoft.com/office/officeart/2005/8/layout/vList2"/>
    <dgm:cxn modelId="{E0D47A9C-F3A0-442F-8BFC-AF34234B8060}" type="presParOf" srcId="{6A586D13-F6B0-4DF5-9F4C-9E069653A958}" destId="{0ABA5395-C7D3-48D8-9829-534002292DC9}" srcOrd="7" destOrd="0" presId="urn:microsoft.com/office/officeart/2005/8/layout/vList2"/>
    <dgm:cxn modelId="{26D339CB-6A87-4C90-8232-70870FD4EE3B}" type="presParOf" srcId="{6A586D13-F6B0-4DF5-9F4C-9E069653A958}" destId="{6B880DE2-C74B-4FD3-BA3F-DE958227F52E}" srcOrd="8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19B99-1BBF-49F5-B8AA-3752D568C155}">
      <dgm:prSet phldrT="[Text]" custT="1"/>
      <dgm:spPr/>
      <dgm:t>
        <a:bodyPr/>
        <a:lstStyle/>
        <a:p>
          <a:r>
            <a:rPr lang="en-US" sz="2000" dirty="0" smtClean="0"/>
            <a:t>The accuracy of existing solutions is quite far from acceptable</a:t>
          </a:r>
          <a:endParaRPr lang="en-US" sz="2000" dirty="0"/>
        </a:p>
      </dgm:t>
    </dgm:pt>
    <dgm:pt modelId="{C5685D3E-FCBE-4E80-B1B3-043F9B031906}" type="parTrans" cxnId="{264D19A2-B39C-4074-B36A-5416D1B1BAD6}">
      <dgm:prSet/>
      <dgm:spPr/>
      <dgm:t>
        <a:bodyPr/>
        <a:lstStyle/>
        <a:p>
          <a:endParaRPr lang="en-US"/>
        </a:p>
      </dgm:t>
    </dgm:pt>
    <dgm:pt modelId="{09411ABC-A718-4871-8FE6-30AD63763582}" type="sibTrans" cxnId="{264D19A2-B39C-4074-B36A-5416D1B1BAD6}">
      <dgm:prSet/>
      <dgm:spPr/>
      <dgm:t>
        <a:bodyPr/>
        <a:lstStyle/>
        <a:p>
          <a:endParaRPr lang="en-US"/>
        </a:p>
      </dgm:t>
    </dgm:pt>
    <dgm:pt modelId="{9D8B65C5-A974-40A6-8DF1-F383478886B5}">
      <dgm:prSet custT="1"/>
      <dgm:spPr/>
      <dgm:t>
        <a:bodyPr/>
        <a:lstStyle/>
        <a:p>
          <a:r>
            <a:rPr lang="en-US" sz="2000" dirty="0" smtClean="0"/>
            <a:t>We tested the schemes of earlier researchers on mobile dataset</a:t>
          </a:r>
        </a:p>
      </dgm:t>
    </dgm:pt>
    <dgm:pt modelId="{AE2DDA3A-A01A-4ABC-801A-C2C365E0D189}" type="parTrans" cxnId="{A9DE7408-CA8E-40E9-AF5C-08E456AE49C1}">
      <dgm:prSet/>
      <dgm:spPr/>
      <dgm:t>
        <a:bodyPr/>
        <a:lstStyle/>
        <a:p>
          <a:endParaRPr lang="en-US"/>
        </a:p>
      </dgm:t>
    </dgm:pt>
    <dgm:pt modelId="{6E6A2E59-CA24-46F9-98E4-66BEB9C32EC0}" type="sibTrans" cxnId="{A9DE7408-CA8E-40E9-AF5C-08E456AE49C1}">
      <dgm:prSet/>
      <dgm:spPr/>
      <dgm:t>
        <a:bodyPr/>
        <a:lstStyle/>
        <a:p>
          <a:endParaRPr lang="en-US"/>
        </a:p>
      </dgm:t>
    </dgm:pt>
    <dgm:pt modelId="{91C04B21-05E5-466F-8F01-011153D3F644}">
      <dgm:prSet custT="1"/>
      <dgm:spPr/>
      <dgm:t>
        <a:bodyPr/>
        <a:lstStyle/>
        <a:p>
          <a:r>
            <a:rPr lang="en-US" sz="1600" dirty="0" smtClean="0"/>
            <a:t>Provided abysmal accuracy: Even the best had 30% errors in our dynamic uncontrolled environment</a:t>
          </a:r>
        </a:p>
      </dgm:t>
    </dgm:pt>
    <dgm:pt modelId="{5D8B57D6-29F6-47AB-912C-38E0DB5965A4}" type="parTrans" cxnId="{4AF45C09-79F1-47D0-9AEC-A6C4137BE7CF}">
      <dgm:prSet/>
      <dgm:spPr/>
      <dgm:t>
        <a:bodyPr/>
        <a:lstStyle/>
        <a:p>
          <a:endParaRPr lang="en-US"/>
        </a:p>
      </dgm:t>
    </dgm:pt>
    <dgm:pt modelId="{729B73AA-6123-4FE2-A841-22ED618D662F}" type="sibTrans" cxnId="{4AF45C09-79F1-47D0-9AEC-A6C4137BE7CF}">
      <dgm:prSet/>
      <dgm:spPr/>
      <dgm:t>
        <a:bodyPr/>
        <a:lstStyle/>
        <a:p>
          <a:endParaRPr lang="en-US"/>
        </a:p>
      </dgm:t>
    </dgm:pt>
    <dgm:pt modelId="{CD2399FD-23CD-4A55-98A4-2FB16C07906F}">
      <dgm:prSet phldrT="[Text]" custT="1"/>
      <dgm:spPr/>
      <dgm:t>
        <a:bodyPr/>
        <a:lstStyle/>
        <a:p>
          <a:r>
            <a:rPr lang="en-US" sz="2000" dirty="0" smtClean="0"/>
            <a:t>All the work done till now has been in static controlled environments and the best results had 5% error rate</a:t>
          </a:r>
          <a:endParaRPr lang="en-US" sz="2000" dirty="0"/>
        </a:p>
      </dgm:t>
    </dgm:pt>
    <dgm:pt modelId="{AB00A038-A164-409B-8EA5-EE15987D7103}" type="parTrans" cxnId="{F901DAE9-E986-4466-B9EF-869E87FFDD64}">
      <dgm:prSet/>
      <dgm:spPr/>
      <dgm:t>
        <a:bodyPr/>
        <a:lstStyle/>
        <a:p>
          <a:endParaRPr lang="en-US"/>
        </a:p>
      </dgm:t>
    </dgm:pt>
    <dgm:pt modelId="{863CEF49-A6E7-4394-8256-0BE02B0EC819}" type="sibTrans" cxnId="{F901DAE9-E986-4466-B9EF-869E87FFDD64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39153-A871-4B29-BFEE-78FDEC0E4606}" type="pres">
      <dgm:prSet presAssocID="{C2B19B99-1BBF-49F5-B8AA-3752D568C155}" presName="parentText" presStyleLbl="node1" presStyleIdx="0" presStyleCnt="3" custScaleY="78904" custLinFactNeighborY="1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1CFF-2D15-4CEF-BA10-26DFE937B354}" type="pres">
      <dgm:prSet presAssocID="{09411ABC-A718-4871-8FE6-30AD63763582}" presName="spacer" presStyleCnt="0"/>
      <dgm:spPr/>
    </dgm:pt>
    <dgm:pt modelId="{F4C65605-B808-48E0-8B1C-08B968EF9F6A}" type="pres">
      <dgm:prSet presAssocID="{CD2399FD-23CD-4A55-98A4-2FB16C07906F}" presName="parentText" presStyleLbl="node1" presStyleIdx="1" presStyleCnt="3" custLinFactNeighborY="-75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3C795-12BB-4FDD-945C-938D5720ED26}" type="pres">
      <dgm:prSet presAssocID="{863CEF49-A6E7-4394-8256-0BE02B0EC819}" presName="spacer" presStyleCnt="0"/>
      <dgm:spPr/>
    </dgm:pt>
    <dgm:pt modelId="{03C5190B-713B-4152-82A0-D9250D7CA460}" type="pres">
      <dgm:prSet presAssocID="{9D8B65C5-A974-40A6-8DF1-F383478886B5}" presName="parentText" presStyleLbl="node1" presStyleIdx="2" presStyleCnt="3" custScaleY="52328" custLinFactNeighborY="-252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7E50D-10FE-4DBD-B46B-98F56CC4A6CE}" type="pres">
      <dgm:prSet presAssocID="{9D8B65C5-A974-40A6-8DF1-F383478886B5}" presName="childText" presStyleLbl="revTx" presStyleIdx="0" presStyleCnt="1" custScaleY="67590" custLinFactNeighborY="-11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D19A2-B39C-4074-B36A-5416D1B1BAD6}" srcId="{BC16C139-758A-46A8-9752-8DD6ED1C202A}" destId="{C2B19B99-1BBF-49F5-B8AA-3752D568C155}" srcOrd="0" destOrd="0" parTransId="{C5685D3E-FCBE-4E80-B1B3-043F9B031906}" sibTransId="{09411ABC-A718-4871-8FE6-30AD63763582}"/>
    <dgm:cxn modelId="{4B82EEEC-3FD6-4AD0-A0D3-56A69E848B0B}" type="presOf" srcId="{91C04B21-05E5-466F-8F01-011153D3F644}" destId="{89C7E50D-10FE-4DBD-B46B-98F56CC4A6CE}" srcOrd="0" destOrd="0" presId="urn:microsoft.com/office/officeart/2005/8/layout/vList2"/>
    <dgm:cxn modelId="{F901DAE9-E986-4466-B9EF-869E87FFDD64}" srcId="{BC16C139-758A-46A8-9752-8DD6ED1C202A}" destId="{CD2399FD-23CD-4A55-98A4-2FB16C07906F}" srcOrd="1" destOrd="0" parTransId="{AB00A038-A164-409B-8EA5-EE15987D7103}" sibTransId="{863CEF49-A6E7-4394-8256-0BE02B0EC819}"/>
    <dgm:cxn modelId="{30142634-0AD4-45F7-9F92-EF6593C9A922}" type="presOf" srcId="{CD2399FD-23CD-4A55-98A4-2FB16C07906F}" destId="{F4C65605-B808-48E0-8B1C-08B968EF9F6A}" srcOrd="0" destOrd="0" presId="urn:microsoft.com/office/officeart/2005/8/layout/vList2"/>
    <dgm:cxn modelId="{A26C1632-9B8E-4C2C-8BFB-82EEEB7FA42E}" type="presOf" srcId="{9D8B65C5-A974-40A6-8DF1-F383478886B5}" destId="{03C5190B-713B-4152-82A0-D9250D7CA460}" srcOrd="0" destOrd="0" presId="urn:microsoft.com/office/officeart/2005/8/layout/vList2"/>
    <dgm:cxn modelId="{A9DE7408-CA8E-40E9-AF5C-08E456AE49C1}" srcId="{BC16C139-758A-46A8-9752-8DD6ED1C202A}" destId="{9D8B65C5-A974-40A6-8DF1-F383478886B5}" srcOrd="2" destOrd="0" parTransId="{AE2DDA3A-A01A-4ABC-801A-C2C365E0D189}" sibTransId="{6E6A2E59-CA24-46F9-98E4-66BEB9C32EC0}"/>
    <dgm:cxn modelId="{4AF45C09-79F1-47D0-9AEC-A6C4137BE7CF}" srcId="{9D8B65C5-A974-40A6-8DF1-F383478886B5}" destId="{91C04B21-05E5-466F-8F01-011153D3F644}" srcOrd="0" destOrd="0" parTransId="{5D8B57D6-29F6-47AB-912C-38E0DB5965A4}" sibTransId="{729B73AA-6123-4FE2-A841-22ED618D662F}"/>
    <dgm:cxn modelId="{C6B01698-91E5-4B8D-93EB-E07C6EB33AAE}" type="presOf" srcId="{BC16C139-758A-46A8-9752-8DD6ED1C202A}" destId="{6A586D13-F6B0-4DF5-9F4C-9E069653A958}" srcOrd="0" destOrd="0" presId="urn:microsoft.com/office/officeart/2005/8/layout/vList2"/>
    <dgm:cxn modelId="{686ACC54-D49C-4810-8D8A-73938A65FDF7}" type="presOf" srcId="{C2B19B99-1BBF-49F5-B8AA-3752D568C155}" destId="{A4139153-A871-4B29-BFEE-78FDEC0E4606}" srcOrd="0" destOrd="0" presId="urn:microsoft.com/office/officeart/2005/8/layout/vList2"/>
    <dgm:cxn modelId="{BEF75D30-2C55-4767-935A-F180754BC56D}" type="presParOf" srcId="{6A586D13-F6B0-4DF5-9F4C-9E069653A958}" destId="{A4139153-A871-4B29-BFEE-78FDEC0E4606}" srcOrd="0" destOrd="0" presId="urn:microsoft.com/office/officeart/2005/8/layout/vList2"/>
    <dgm:cxn modelId="{6BAF2BF6-A6EC-43AD-A002-A06478338E94}" type="presParOf" srcId="{6A586D13-F6B0-4DF5-9F4C-9E069653A958}" destId="{7D931CFF-2D15-4CEF-BA10-26DFE937B354}" srcOrd="1" destOrd="0" presId="urn:microsoft.com/office/officeart/2005/8/layout/vList2"/>
    <dgm:cxn modelId="{3620C1BF-E14E-4EC2-9CA0-3631D5DEA171}" type="presParOf" srcId="{6A586D13-F6B0-4DF5-9F4C-9E069653A958}" destId="{F4C65605-B808-48E0-8B1C-08B968EF9F6A}" srcOrd="2" destOrd="0" presId="urn:microsoft.com/office/officeart/2005/8/layout/vList2"/>
    <dgm:cxn modelId="{E1907600-E565-4897-8098-EFEBFF853F06}" type="presParOf" srcId="{6A586D13-F6B0-4DF5-9F4C-9E069653A958}" destId="{E4F3C795-12BB-4FDD-945C-938D5720ED26}" srcOrd="3" destOrd="0" presId="urn:microsoft.com/office/officeart/2005/8/layout/vList2"/>
    <dgm:cxn modelId="{69BBB958-FBA6-4335-B09B-81E773B2E2FA}" type="presParOf" srcId="{6A586D13-F6B0-4DF5-9F4C-9E069653A958}" destId="{03C5190B-713B-4152-82A0-D9250D7CA460}" srcOrd="4" destOrd="0" presId="urn:microsoft.com/office/officeart/2005/8/layout/vList2"/>
    <dgm:cxn modelId="{A8B75D41-E733-4EA5-B8BA-3F7EF1713BCE}" type="presParOf" srcId="{6A586D13-F6B0-4DF5-9F4C-9E069653A958}" destId="{89C7E50D-10FE-4DBD-B46B-98F56CC4A6CE}" srcOrd="5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16C139-758A-46A8-9752-8DD6ED1C20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7FEBA-1B79-4EDB-979B-2048373EFC53}">
      <dgm:prSet custT="1"/>
      <dgm:spPr/>
      <dgm:t>
        <a:bodyPr/>
        <a:lstStyle/>
        <a:p>
          <a:r>
            <a:rPr lang="en-US" sz="2000" dirty="0" smtClean="0"/>
            <a:t>Multiplexed Keypads</a:t>
          </a:r>
        </a:p>
      </dgm:t>
    </dgm:pt>
    <dgm:pt modelId="{7354B7C1-3E48-4711-BFAD-92D113927FB0}" type="parTrans" cxnId="{1527B2E1-BE1D-410B-B2BC-D7610C41112B}">
      <dgm:prSet/>
      <dgm:spPr/>
      <dgm:t>
        <a:bodyPr/>
        <a:lstStyle/>
        <a:p>
          <a:endParaRPr lang="en-US"/>
        </a:p>
      </dgm:t>
    </dgm:pt>
    <dgm:pt modelId="{EA0D7FB4-5C79-4796-A876-D4190118AF5A}" type="sibTrans" cxnId="{1527B2E1-BE1D-410B-B2BC-D7610C41112B}">
      <dgm:prSet/>
      <dgm:spPr/>
      <dgm:t>
        <a:bodyPr/>
        <a:lstStyle/>
        <a:p>
          <a:endParaRPr lang="en-US"/>
        </a:p>
      </dgm:t>
    </dgm:pt>
    <dgm:pt modelId="{6A586D13-F6B0-4DF5-9F4C-9E069653A958}" type="pres">
      <dgm:prSet presAssocID="{BC16C139-758A-46A8-9752-8DD6ED1C2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209D9-1D0A-4AAB-9D17-B3D6646BF2DE}" type="pres">
      <dgm:prSet presAssocID="{35C7FEBA-1B79-4EDB-979B-2048373EFC53}" presName="parentText" presStyleLbl="node1" presStyleIdx="0" presStyleCnt="1" custScaleY="42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7B2E1-BE1D-410B-B2BC-D7610C41112B}" srcId="{BC16C139-758A-46A8-9752-8DD6ED1C202A}" destId="{35C7FEBA-1B79-4EDB-979B-2048373EFC53}" srcOrd="0" destOrd="0" parTransId="{7354B7C1-3E48-4711-BFAD-92D113927FB0}" sibTransId="{EA0D7FB4-5C79-4796-A876-D4190118AF5A}"/>
    <dgm:cxn modelId="{3E5755D4-82DD-44B9-904C-723B7C530FA7}" type="presOf" srcId="{35C7FEBA-1B79-4EDB-979B-2048373EFC53}" destId="{608209D9-1D0A-4AAB-9D17-B3D6646BF2DE}" srcOrd="0" destOrd="0" presId="urn:microsoft.com/office/officeart/2005/8/layout/vList2"/>
    <dgm:cxn modelId="{738F5D9C-5962-4EDA-8303-22EBB268E9A7}" type="presOf" srcId="{BC16C139-758A-46A8-9752-8DD6ED1C202A}" destId="{6A586D13-F6B0-4DF5-9F4C-9E069653A958}" srcOrd="0" destOrd="0" presId="urn:microsoft.com/office/officeart/2005/8/layout/vList2"/>
    <dgm:cxn modelId="{6BE69C99-E38E-4D1D-AC0F-38D1F7F8F892}" type="presParOf" srcId="{6A586D13-F6B0-4DF5-9F4C-9E069653A958}" destId="{608209D9-1D0A-4AAB-9D17-B3D6646BF2D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9392A-98E0-4602-A27B-D340C2230924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1595-B3E4-4096-9346-F509017D1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1595-B3E4-4096-9346-F509017D17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 p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1AEB9-15DE-4991-B83F-3008626CAEB2}" type="datetime1">
              <a:rPr lang="en-US" smtClean="0"/>
              <a:pPr/>
              <a:t>7/1/2009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6186E-2D67-40E8-9959-82D0EA118DFA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907DD-9004-4814-AD4B-D1E6E7546BF5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763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6331-0A27-4D2C-A3CA-94CF63B23E52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44328-293D-4E64-8D7F-48AB699A62AA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C39B1-AC05-42E0-A735-8ACB5FBF543A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D43B2-6A9C-4FA8-ADEF-0FCF2679F46D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B6450-AC8D-4542-9BE7-ABEFDF21E987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21239-80C0-4191-8375-29C831EDEBBD}" type="datetime1">
              <a:rPr lang="en-US" smtClean="0"/>
              <a:pPr/>
              <a:t>7/1/2009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C7A09-0219-452E-B13F-43FF00C03C0F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F6712-6167-4976-B20E-81C5461282D7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8763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08A6-186E-41D7-BED9-612A2F4E5B08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F4359-B32B-4453-80FB-B9C815341C7B}" type="datetime1">
              <a:rPr lang="en-US" smtClean="0"/>
              <a:pPr/>
              <a:t>7/1/2009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151D756-7BC8-429A-8B3D-53C030A38098}" type="datetime1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A5AB86E-49D0-4E57-AF47-AEE8D4FEBF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4" name="Picture 7" descr="200px-NU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000" y="61976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ctr&amp;d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39100" y="64008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exgin_logo copy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00" y="5791200"/>
            <a:ext cx="1885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ginr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snet.seecs.edu.p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9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Data" Target="../diagrams/data13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1.xml"/><Relationship Id="rId15" Type="http://schemas.openxmlformats.org/officeDocument/2006/relationships/diagramQuickStyle" Target="../diagrams/quickStyle1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Relationship Id="rId14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0" y="3505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  <a:cs typeface="+mn-cs"/>
              </a:rPr>
              <a:t>Muhammad Shahzad</a:t>
            </a:r>
            <a:r>
              <a:rPr lang="en-US" sz="2800" baseline="30000" dirty="0" smtClean="0">
                <a:solidFill>
                  <a:srgbClr val="002060"/>
                </a:solidFill>
                <a:latin typeface="+mn-lt"/>
                <a:cs typeface="+mn-cs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+mn-cs"/>
              </a:rPr>
              <a:t>Saira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+mn-cs"/>
              </a:rPr>
              <a:t> Zahid</a:t>
            </a:r>
            <a:r>
              <a:rPr lang="en-US" sz="2800" baseline="30000" dirty="0" smtClean="0">
                <a:solidFill>
                  <a:srgbClr val="002060"/>
                </a:solidFill>
              </a:rPr>
              <a:t>1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+mn-cs"/>
              </a:rPr>
              <a:t>Syed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+mn-cs"/>
              </a:rPr>
              <a:t> Ali Khayam</a:t>
            </a:r>
            <a:r>
              <a:rPr lang="en-US" sz="2800" baseline="30000" dirty="0" smtClean="0">
                <a:solidFill>
                  <a:srgbClr val="002060"/>
                </a:solidFill>
                <a:latin typeface="+mn-lt"/>
                <a:cs typeface="+mn-cs"/>
              </a:rPr>
              <a:t>1,2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+mn-lt"/>
                <a:cs typeface="+mn-cs"/>
              </a:rPr>
              <a:t>Muddassar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Farooq</a:t>
            </a:r>
            <a:r>
              <a:rPr lang="en-US" sz="2800" baseline="30000" dirty="0">
                <a:solidFill>
                  <a:srgbClr val="002060"/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658394" y="5409406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4494212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-228600" y="4343400"/>
            <a:ext cx="5029200" cy="2209800"/>
          </a:xfrm>
        </p:spPr>
        <p:txBody>
          <a:bodyPr/>
          <a:lstStyle/>
          <a:p>
            <a:pPr eaLnBrk="1" hangingPunct="1"/>
            <a:endParaRPr lang="en-US" sz="1600" dirty="0" smtClean="0">
              <a:solidFill>
                <a:srgbClr val="494949"/>
              </a:solidFill>
            </a:endParaRPr>
          </a:p>
          <a:p>
            <a:pPr eaLnBrk="1" hangingPunct="1"/>
            <a:r>
              <a:rPr lang="en-US" sz="1600" b="1" baseline="30000" dirty="0" smtClean="0">
                <a:solidFill>
                  <a:srgbClr val="494949"/>
                </a:solidFill>
              </a:rPr>
              <a:t>1 </a:t>
            </a:r>
            <a:r>
              <a:rPr lang="en-US" sz="1600" dirty="0" smtClean="0">
                <a:solidFill>
                  <a:srgbClr val="494949"/>
                </a:solidFill>
              </a:rPr>
              <a:t>Next Generation Intelligent Networks Research Center</a:t>
            </a:r>
            <a:endParaRPr lang="en-US" sz="1600" b="1" dirty="0" smtClean="0">
              <a:solidFill>
                <a:srgbClr val="494949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rgbClr val="494949"/>
                </a:solidFill>
              </a:rPr>
              <a:t>National University of Computer &amp; Emerging Sciences</a:t>
            </a:r>
          </a:p>
          <a:p>
            <a:pPr eaLnBrk="1" hangingPunct="1"/>
            <a:r>
              <a:rPr lang="en-US" sz="1600" dirty="0" smtClean="0">
                <a:solidFill>
                  <a:srgbClr val="494949"/>
                </a:solidFill>
              </a:rPr>
              <a:t>Islamabad, Pakistan</a:t>
            </a:r>
          </a:p>
          <a:p>
            <a:pPr eaLnBrk="1" hangingPunct="1"/>
            <a:r>
              <a:rPr lang="en-US" sz="1600" dirty="0" smtClean="0">
                <a:solidFill>
                  <a:srgbClr val="494949"/>
                </a:solidFill>
                <a:hlinkClick r:id="rId3"/>
              </a:rPr>
              <a:t>http://www.nexginrc.org</a:t>
            </a:r>
            <a:r>
              <a:rPr lang="en-US" sz="1600" dirty="0" smtClean="0">
                <a:solidFill>
                  <a:srgbClr val="494949"/>
                </a:solidFill>
              </a:rPr>
              <a:t>  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114800" y="4343400"/>
            <a:ext cx="548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solidFill>
                <a:srgbClr val="494949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baseline="30000" dirty="0">
                <a:solidFill>
                  <a:srgbClr val="494949"/>
                </a:solidFill>
                <a:latin typeface="+mn-lt"/>
                <a:cs typeface="+mn-cs"/>
              </a:rPr>
              <a:t>2 </a:t>
            </a:r>
            <a:r>
              <a:rPr lang="en-US" sz="1600" dirty="0">
                <a:solidFill>
                  <a:srgbClr val="494949"/>
                </a:solidFill>
                <a:latin typeface="+mn-lt"/>
                <a:cs typeface="+mn-cs"/>
              </a:rPr>
              <a:t>School of Electrical Engineering &amp; Computer Sciences</a:t>
            </a:r>
            <a:endParaRPr lang="en-US" sz="1600" b="1" dirty="0">
              <a:solidFill>
                <a:srgbClr val="494949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494949"/>
                </a:solidFill>
                <a:latin typeface="+mn-lt"/>
                <a:cs typeface="+mn-cs"/>
              </a:rPr>
              <a:t>National University of Sciences &amp; Technology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494949"/>
                </a:solidFill>
                <a:latin typeface="+mn-lt"/>
                <a:cs typeface="+mn-cs"/>
              </a:rPr>
              <a:t>Islamabad, </a:t>
            </a:r>
            <a:r>
              <a:rPr lang="en-US" sz="1600" dirty="0">
                <a:solidFill>
                  <a:srgbClr val="494949"/>
                </a:solidFill>
                <a:latin typeface="+mn-lt"/>
                <a:cs typeface="+mn-cs"/>
              </a:rPr>
              <a:t>Pakistan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494949"/>
                </a:solidFill>
                <a:latin typeface="+mn-lt"/>
                <a:cs typeface="+mn-cs"/>
                <a:hlinkClick r:id="rId4"/>
              </a:rPr>
              <a:t>http://</a:t>
            </a:r>
            <a:r>
              <a:rPr lang="en-US" sz="1600" dirty="0" smtClean="0">
                <a:solidFill>
                  <a:srgbClr val="494949"/>
                </a:solidFill>
                <a:latin typeface="+mn-lt"/>
                <a:cs typeface="+mn-cs"/>
                <a:hlinkClick r:id="rId4"/>
              </a:rPr>
              <a:t>wisnet.seecs.edu.pk</a:t>
            </a:r>
            <a:r>
              <a:rPr lang="en-US" sz="1600" dirty="0" smtClean="0">
                <a:solidFill>
                  <a:srgbClr val="494949"/>
                </a:solidFill>
                <a:latin typeface="+mn-lt"/>
                <a:cs typeface="+mn-cs"/>
              </a:rPr>
              <a:t>    </a:t>
            </a:r>
            <a:endParaRPr lang="en-US" sz="1600" dirty="0">
              <a:solidFill>
                <a:srgbClr val="494949"/>
              </a:solidFill>
              <a:latin typeface="+mn-lt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5181600" cy="2667000"/>
          </a:xfrm>
        </p:spPr>
        <p:txBody>
          <a:bodyPr/>
          <a:lstStyle/>
          <a:p>
            <a:r>
              <a:rPr lang="en-US" sz="2800" b="1" dirty="0" smtClean="0"/>
              <a:t>Behavior based User Authentication on Smart Phones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12420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</a:rPr>
              <a:t>GECCO HUMIES - </a:t>
            </a:r>
            <a:r>
              <a:rPr lang="en-US" sz="2000" b="1" dirty="0" smtClean="0">
                <a:solidFill>
                  <a:srgbClr val="002060"/>
                </a:solidFill>
              </a:rPr>
              <a:t>2009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Detection Mode</a:t>
            </a:r>
            <a:endParaRPr lang="en-US" dirty="0"/>
          </a:p>
        </p:txBody>
      </p:sp>
      <p:pic>
        <p:nvPicPr>
          <p:cNvPr id="5" name="Content Placeholder 4" descr="Block_Diagram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066800"/>
            <a:ext cx="4486719" cy="5211762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Verificatio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379304"/>
            <a:ext cx="2438400" cy="10668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4446104"/>
            <a:ext cx="4495800" cy="1854558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154254"/>
            <a:ext cx="2133600" cy="365125"/>
          </a:xfrm>
          <a:prstGeom prst="rect">
            <a:avLst/>
          </a:prstGeom>
        </p:spPr>
        <p:txBody>
          <a:bodyPr/>
          <a:lstStyle/>
          <a:p>
            <a:fld id="{8BED39FC-8EB8-4F0C-AFD7-D7124DEB57A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362200" y="1066800"/>
            <a:ext cx="4495800" cy="3352800"/>
            <a:chOff x="2362200" y="1295400"/>
            <a:chExt cx="4495800" cy="3352800"/>
          </a:xfrm>
          <a:solidFill>
            <a:srgbClr val="C00000">
              <a:alpha val="80000"/>
            </a:srgbClr>
          </a:solidFill>
        </p:grpSpPr>
        <p:sp>
          <p:nvSpPr>
            <p:cNvPr id="10" name="Rectangle 9"/>
            <p:cNvSpPr/>
            <p:nvPr/>
          </p:nvSpPr>
          <p:spPr>
            <a:xfrm>
              <a:off x="2362200" y="1295400"/>
              <a:ext cx="4495800" cy="2286000"/>
            </a:xfrm>
            <a:prstGeom prst="rect">
              <a:avLst/>
            </a:prstGeom>
            <a:grp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3581400"/>
              <a:ext cx="2057400" cy="1066800"/>
            </a:xfrm>
            <a:prstGeom prst="rect">
              <a:avLst/>
            </a:prstGeom>
            <a:grp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block_dia_DW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115718"/>
            <a:ext cx="4500372" cy="337068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743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Algorithm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86679E-6 L -0.18299 -0.05319 C -0.16893 -0.06521 -0.14792 -0.07192 -0.12605 -0.07192 C -0.10105 -0.07192 -0.08108 -0.06521 -0.06702 -0.05319 L 4.16667E-6 -3.86679E-6 " pathEditMode="relative" rAng="0" ptsTypes="FffFF">
                                      <p:cBhvr>
                                        <p:cTn id="4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46994E-6 L -0.18299 -0.05319 C -0.16893 -0.06521 -0.14792 -0.07192 -0.12604 -0.07192 C -0.10104 -0.07192 -0.08108 -0.06521 -0.06702 -0.05319 L 3.33333E-6 -2.46994E-6 " pathEditMode="relative" rAng="0" ptsTypes="FffFF">
                                      <p:cBhvr>
                                        <p:cTn id="51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95837E-6 L -0.18299 -0.05319 C -0.16893 -0.06521 -0.14792 -0.07192 -0.12604 -0.07192 C -0.10104 -0.07192 -0.08108 -0.06521 -0.06702 -0.05319 L 3.33333E-6 -4.95837E-6 " pathEditMode="relative" rAng="0" ptsTypes="FffFF">
                                      <p:cBhvr>
                                        <p:cTn id="53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9.15819E-7 L -0.18299 -0.05319 C -0.16893 -0.06522 -0.14792 -0.07192 -0.12604 -0.07192 C -0.10104 -0.07192 -0.08108 -0.06522 -0.06702 -0.05319 L 3.33333E-6 -9.15819E-7 " pathEditMode="relative" rAng="0" ptsTypes="FffFF">
                                      <p:cBhvr>
                                        <p:cTn id="55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28  C 0.081 0.06527  0.102 0.07193  0.124 0.07193  C 0.149 0.07193  0.169 0.06527  0.183 0.05328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  <p:bldP spid="11" grpId="0" animBg="1"/>
      <p:bldP spid="11" grpId="1" animBg="1"/>
      <p:bldP spid="11" grpId="3" animBg="1"/>
      <p:bldP spid="12" grpId="0" animBg="1"/>
      <p:bldP spid="12" grpId="1" animBg="1"/>
      <p:bldP spid="12" grpId="3" animBg="1"/>
      <p:bldP spid="15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%ages of classifiers on </a:t>
            </a:r>
            <a:br>
              <a:rPr lang="en-US" dirty="0" smtClean="0"/>
            </a:br>
            <a:r>
              <a:rPr lang="en-US" dirty="0" smtClean="0"/>
              <a:t>Mobile Datasets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16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4427000"/>
          <a:ext cx="8229600" cy="239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Entry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Entry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4465637"/>
          <a:ext cx="8229600" cy="178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Version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0" y="533400"/>
            <a:ext cx="4724400" cy="5715000"/>
            <a:chOff x="2286000" y="533400"/>
            <a:chExt cx="4724400" cy="5715000"/>
          </a:xfrm>
        </p:grpSpPr>
        <p:sp>
          <p:nvSpPr>
            <p:cNvPr id="6" name="Rounded Rectangle 5"/>
            <p:cNvSpPr/>
            <p:nvPr/>
          </p:nvSpPr>
          <p:spPr>
            <a:xfrm>
              <a:off x="2286000" y="533400"/>
              <a:ext cx="4724400" cy="5715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Content Placeholder 5" descr="thank-yo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149421" y="1137521"/>
              <a:ext cx="30099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 Phones Market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09600" y="17526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800600" y="17526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Identification on Smart Phones: A Hot Issue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14478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Peapod_Mobility_Peapo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47" y="2286000"/>
            <a:ext cx="2518053" cy="1653722"/>
          </a:xfrm>
          <a:prstGeom prst="rect">
            <a:avLst/>
          </a:prstGeom>
        </p:spPr>
      </p:pic>
      <p:pic>
        <p:nvPicPr>
          <p:cNvPr id="11" name="Picture 10" descr="smartbook-mobility-computing-devic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0"/>
            <a:ext cx="2476499" cy="1645497"/>
          </a:xfrm>
          <a:prstGeom prst="rect">
            <a:avLst/>
          </a:prstGeom>
        </p:spPr>
      </p:pic>
      <p:pic>
        <p:nvPicPr>
          <p:cNvPr id="12" name="Picture 11" descr="new-trabant-miniatur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900" y="2286000"/>
            <a:ext cx="2095500" cy="1676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0089" y="3657600"/>
            <a:ext cx="2173111" cy="381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b="1" dirty="0" smtClean="0">
                <a:solidFill>
                  <a:srgbClr val="FF0000"/>
                </a:solidFill>
              </a:rPr>
              <a:t>mobility</a:t>
            </a:r>
            <a:endParaRPr lang="en-US" b="1" kern="120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2057400"/>
            <a:ext cx="1806221" cy="695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600" kern="1200" dirty="0" smtClean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b="1" kern="1200" dirty="0" smtClean="0">
                <a:solidFill>
                  <a:schemeClr val="accent2">
                    <a:lumMod val="50000"/>
                  </a:schemeClr>
                </a:solidFill>
              </a:rPr>
              <a:t>omputing</a:t>
            </a:r>
            <a:endParaRPr lang="en-US" sz="1600" b="1" kern="1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5089" y="3644348"/>
            <a:ext cx="2173111" cy="381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b="1" kern="1200" dirty="0" smtClean="0">
                <a:solidFill>
                  <a:srgbClr val="FF0000"/>
                </a:solidFill>
              </a:rPr>
              <a:t>miniaturization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609600" y="4038600"/>
          <a:ext cx="8229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3" grpId="0"/>
      <p:bldP spid="13" grpId="1"/>
      <p:bldP spid="14" grpId="0"/>
      <p:bldP spid="14" grpId="1"/>
      <p:bldP spid="15" grpId="0"/>
      <p:bldP spid="15" grpId="1"/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Its in your Hands, like its in</a:t>
            </a:r>
            <a:br>
              <a:rPr lang="en-US" dirty="0" smtClean="0"/>
            </a:br>
            <a:r>
              <a:rPr lang="en-US" dirty="0" smtClean="0"/>
              <a:t>your Eyes and Face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419600" y="4419600"/>
          <a:ext cx="4267200" cy="140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0" y="1828800"/>
          <a:ext cx="4267200" cy="140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 descr="mobile_media_dat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199" y="1295400"/>
            <a:ext cx="2044915" cy="1362424"/>
          </a:xfrm>
          <a:prstGeom prst="rect">
            <a:avLst/>
          </a:prstGeom>
        </p:spPr>
      </p:pic>
      <p:pic>
        <p:nvPicPr>
          <p:cNvPr id="9" name="Picture 8" descr="Typin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00" y="2550967"/>
            <a:ext cx="1719311" cy="1719311"/>
          </a:xfrm>
          <a:prstGeom prst="rect">
            <a:avLst/>
          </a:prstGeom>
        </p:spPr>
      </p:pic>
      <p:pic>
        <p:nvPicPr>
          <p:cNvPr id="10" name="Picture 9" descr="13328Fir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3505200"/>
            <a:ext cx="1981200" cy="1485900"/>
          </a:xfrm>
          <a:prstGeom prst="rect">
            <a:avLst/>
          </a:prstGeom>
        </p:spPr>
      </p:pic>
      <p:pic>
        <p:nvPicPr>
          <p:cNvPr id="11" name="Picture 10" descr="UI_workspaceedi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4495800"/>
            <a:ext cx="1566863" cy="16586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Keystrokes based Analysis: A long sought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Keystrokes based Analysis: A long sought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417637"/>
          <a:ext cx="4038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gsmarena_028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48199" y="1633689"/>
            <a:ext cx="4512535" cy="4233711"/>
          </a:xfrm>
        </p:spPr>
      </p:pic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57200" y="5486400"/>
          <a:ext cx="4038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Problem of Bio-inspired Classification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6" descr="diffus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209800"/>
            <a:ext cx="4760652" cy="2743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Problem of Bio-inspired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457200" y="1371600"/>
          <a:ext cx="4038600" cy="147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5105400" y="4922837"/>
          <a:ext cx="4038600" cy="16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 descr="3d_model_DNA_w_phosphate_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2667000"/>
            <a:ext cx="1752600" cy="1752600"/>
          </a:xfrm>
          <a:prstGeom prst="rect">
            <a:avLst/>
          </a:prstGeom>
        </p:spPr>
      </p:pic>
      <p:pic>
        <p:nvPicPr>
          <p:cNvPr id="14" name="Picture 13" descr="swar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200" y="3345617"/>
            <a:ext cx="1752600" cy="1759783"/>
          </a:xfrm>
          <a:prstGeom prst="rect">
            <a:avLst/>
          </a:prstGeom>
        </p:spPr>
      </p:pic>
      <p:pic>
        <p:nvPicPr>
          <p:cNvPr id="15" name="Picture 14" descr="FuzzyLogicLog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1600200"/>
            <a:ext cx="1924050" cy="20873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89289" y="3429000"/>
            <a:ext cx="1030111" cy="381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b="1" dirty="0" smtClean="0">
                <a:solidFill>
                  <a:srgbClr val="FF0000"/>
                </a:solidFill>
              </a:rPr>
              <a:t>PSO</a:t>
            </a:r>
            <a:endParaRPr lang="en-US" b="1" kern="120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3581400"/>
            <a:ext cx="1219200" cy="381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b="1" dirty="0" smtClean="0">
                <a:solidFill>
                  <a:srgbClr val="FF0000"/>
                </a:solidFill>
              </a:rPr>
              <a:t>GA</a:t>
            </a:r>
            <a:endParaRPr lang="en-US" b="1" kern="1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457200" y="2895600"/>
          <a:ext cx="8229600" cy="201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6" grpId="0"/>
      <p:bldP spid="16" grpId="1"/>
      <p:bldP spid="17" grpId="0"/>
      <p:bldP spid="17" grpId="1"/>
      <p:bldGraphic spid="18" grpId="0">
        <p:bldAsOne/>
      </p:bldGraphic>
    </p:bldLst>
  </p:timing>
</p:sld>
</file>

<file path=ppt/theme/theme1.xml><?xml version="1.0" encoding="utf-8"?>
<a:theme xmlns:a="http://schemas.openxmlformats.org/drawingml/2006/main" name="08-Shafiq-Present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08-Shafiq-Present(2)</Template>
  <TotalTime>3055</TotalTime>
  <Words>970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08-Shafiq-Present(2)</vt:lpstr>
      <vt:lpstr>Behavior based User Authentication on Smart Phones</vt:lpstr>
      <vt:lpstr>Citations</vt:lpstr>
      <vt:lpstr>Slide 3</vt:lpstr>
      <vt:lpstr>User Identification on Smart Phones: A Hot Issue</vt:lpstr>
      <vt:lpstr>Its in your Hands, like its in your Eyes and Face</vt:lpstr>
      <vt:lpstr>Keystrokes based Analysis: A long sought solution</vt:lpstr>
      <vt:lpstr>Keystrokes based Analysis: A long sought solution</vt:lpstr>
      <vt:lpstr>A Problem of Bio-inspired Classification</vt:lpstr>
      <vt:lpstr>Slide 9</vt:lpstr>
      <vt:lpstr>Detection Mode</vt:lpstr>
      <vt:lpstr>Error %ages of classifiers on  Mobile Datasets</vt:lpstr>
      <vt:lpstr>The Best Entry</vt:lpstr>
      <vt:lpstr>The Best Entry</vt:lpstr>
      <vt:lpstr>Prototype Version</vt:lpstr>
      <vt:lpstr>Slide 15</vt:lpstr>
    </vt:vector>
  </TitlesOfParts>
  <Company>nexGIN 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Shahzad</dc:creator>
  <cp:lastModifiedBy>Shahzad</cp:lastModifiedBy>
  <cp:revision>96</cp:revision>
  <dcterms:created xsi:type="dcterms:W3CDTF">2009-06-28T09:41:43Z</dcterms:created>
  <dcterms:modified xsi:type="dcterms:W3CDTF">2009-07-01T11:38:46Z</dcterms:modified>
</cp:coreProperties>
</file>