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20104100" cy="11309350"/>
  <p:notesSz cx="20104100" cy="113093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98476" y="562878"/>
            <a:ext cx="582295" cy="188595"/>
          </a:xfrm>
          <a:custGeom>
            <a:avLst/>
            <a:gdLst/>
            <a:ahLst/>
            <a:cxnLst/>
            <a:rect l="l" t="t" r="r" b="b"/>
            <a:pathLst>
              <a:path w="582294" h="188595">
                <a:moveTo>
                  <a:pt x="22352" y="3767"/>
                </a:moveTo>
                <a:lnTo>
                  <a:pt x="0" y="3767"/>
                </a:lnTo>
                <a:lnTo>
                  <a:pt x="0" y="184596"/>
                </a:lnTo>
                <a:lnTo>
                  <a:pt x="22352" y="184596"/>
                </a:lnTo>
                <a:lnTo>
                  <a:pt x="22352" y="3767"/>
                </a:lnTo>
                <a:close/>
              </a:path>
              <a:path w="582294" h="188595">
                <a:moveTo>
                  <a:pt x="128972" y="24989"/>
                </a:moveTo>
                <a:lnTo>
                  <a:pt x="106619" y="24989"/>
                </a:lnTo>
                <a:lnTo>
                  <a:pt x="106619" y="184596"/>
                </a:lnTo>
                <a:lnTo>
                  <a:pt x="128972" y="184596"/>
                </a:lnTo>
                <a:lnTo>
                  <a:pt x="128972" y="24989"/>
                </a:lnTo>
                <a:close/>
              </a:path>
              <a:path w="582294" h="188595">
                <a:moveTo>
                  <a:pt x="190630" y="3767"/>
                </a:moveTo>
                <a:lnTo>
                  <a:pt x="44962" y="3767"/>
                </a:lnTo>
                <a:lnTo>
                  <a:pt x="44962" y="24989"/>
                </a:lnTo>
                <a:lnTo>
                  <a:pt x="190630" y="24989"/>
                </a:lnTo>
                <a:lnTo>
                  <a:pt x="190630" y="3767"/>
                </a:lnTo>
                <a:close/>
              </a:path>
              <a:path w="582294" h="188595">
                <a:moveTo>
                  <a:pt x="230967" y="3767"/>
                </a:moveTo>
                <a:lnTo>
                  <a:pt x="210624" y="3767"/>
                </a:lnTo>
                <a:lnTo>
                  <a:pt x="210624" y="184596"/>
                </a:lnTo>
                <a:lnTo>
                  <a:pt x="231846" y="184596"/>
                </a:lnTo>
                <a:lnTo>
                  <a:pt x="231846" y="52867"/>
                </a:lnTo>
                <a:lnTo>
                  <a:pt x="254254" y="52867"/>
                </a:lnTo>
                <a:lnTo>
                  <a:pt x="230967" y="3767"/>
                </a:lnTo>
                <a:close/>
              </a:path>
              <a:path w="582294" h="188595">
                <a:moveTo>
                  <a:pt x="254254" y="52867"/>
                </a:moveTo>
                <a:lnTo>
                  <a:pt x="231846" y="52867"/>
                </a:lnTo>
                <a:lnTo>
                  <a:pt x="293253" y="184596"/>
                </a:lnTo>
                <a:lnTo>
                  <a:pt x="305182" y="184596"/>
                </a:lnTo>
                <a:lnTo>
                  <a:pt x="322334" y="147802"/>
                </a:lnTo>
                <a:lnTo>
                  <a:pt x="299280" y="147802"/>
                </a:lnTo>
                <a:lnTo>
                  <a:pt x="254254" y="52867"/>
                </a:lnTo>
                <a:close/>
              </a:path>
              <a:path w="582294" h="188595">
                <a:moveTo>
                  <a:pt x="387811" y="52867"/>
                </a:moveTo>
                <a:lnTo>
                  <a:pt x="366589" y="52867"/>
                </a:lnTo>
                <a:lnTo>
                  <a:pt x="366589" y="184596"/>
                </a:lnTo>
                <a:lnTo>
                  <a:pt x="387811" y="184596"/>
                </a:lnTo>
                <a:lnTo>
                  <a:pt x="387811" y="52867"/>
                </a:lnTo>
                <a:close/>
              </a:path>
              <a:path w="582294" h="188595">
                <a:moveTo>
                  <a:pt x="387811" y="3767"/>
                </a:moveTo>
                <a:lnTo>
                  <a:pt x="367217" y="3767"/>
                </a:lnTo>
                <a:lnTo>
                  <a:pt x="299280" y="147802"/>
                </a:lnTo>
                <a:lnTo>
                  <a:pt x="322334" y="147802"/>
                </a:lnTo>
                <a:lnTo>
                  <a:pt x="366589" y="52867"/>
                </a:lnTo>
                <a:lnTo>
                  <a:pt x="387811" y="52867"/>
                </a:lnTo>
                <a:lnTo>
                  <a:pt x="387811" y="3767"/>
                </a:lnTo>
                <a:close/>
              </a:path>
              <a:path w="582294" h="188595">
                <a:moveTo>
                  <a:pt x="497364" y="0"/>
                </a:moveTo>
                <a:lnTo>
                  <a:pt x="451529" y="11929"/>
                </a:lnTo>
                <a:lnTo>
                  <a:pt x="422772" y="45081"/>
                </a:lnTo>
                <a:lnTo>
                  <a:pt x="412977" y="94181"/>
                </a:lnTo>
                <a:lnTo>
                  <a:pt x="413590" y="107704"/>
                </a:lnTo>
                <a:lnTo>
                  <a:pt x="428290" y="153312"/>
                </a:lnTo>
                <a:lnTo>
                  <a:pt x="461457" y="181653"/>
                </a:lnTo>
                <a:lnTo>
                  <a:pt x="497364" y="188363"/>
                </a:lnTo>
                <a:lnTo>
                  <a:pt x="510409" y="187618"/>
                </a:lnTo>
                <a:lnTo>
                  <a:pt x="552178" y="169888"/>
                </a:lnTo>
                <a:lnTo>
                  <a:pt x="555057" y="167015"/>
                </a:lnTo>
                <a:lnTo>
                  <a:pt x="497364" y="167015"/>
                </a:lnTo>
                <a:lnTo>
                  <a:pt x="489368" y="166497"/>
                </a:lnTo>
                <a:lnTo>
                  <a:pt x="488225" y="166497"/>
                </a:lnTo>
                <a:lnTo>
                  <a:pt x="478810" y="164629"/>
                </a:lnTo>
                <a:lnTo>
                  <a:pt x="447296" y="140009"/>
                </a:lnTo>
                <a:lnTo>
                  <a:pt x="436711" y="94181"/>
                </a:lnTo>
                <a:lnTo>
                  <a:pt x="437190" y="83657"/>
                </a:lnTo>
                <a:lnTo>
                  <a:pt x="452031" y="41377"/>
                </a:lnTo>
                <a:lnTo>
                  <a:pt x="487101" y="21975"/>
                </a:lnTo>
                <a:lnTo>
                  <a:pt x="485625" y="21975"/>
                </a:lnTo>
                <a:lnTo>
                  <a:pt x="497364" y="21347"/>
                </a:lnTo>
                <a:lnTo>
                  <a:pt x="555057" y="21347"/>
                </a:lnTo>
                <a:lnTo>
                  <a:pt x="552178" y="18475"/>
                </a:lnTo>
                <a:lnTo>
                  <a:pt x="543325" y="11929"/>
                </a:lnTo>
                <a:lnTo>
                  <a:pt x="533389" y="6710"/>
                </a:lnTo>
                <a:lnTo>
                  <a:pt x="522417" y="2982"/>
                </a:lnTo>
                <a:lnTo>
                  <a:pt x="510409" y="745"/>
                </a:lnTo>
                <a:lnTo>
                  <a:pt x="497364" y="0"/>
                </a:lnTo>
                <a:close/>
              </a:path>
              <a:path w="582294" h="188595">
                <a:moveTo>
                  <a:pt x="555057" y="21347"/>
                </a:moveTo>
                <a:lnTo>
                  <a:pt x="497364" y="21347"/>
                </a:lnTo>
                <a:lnTo>
                  <a:pt x="507049" y="21975"/>
                </a:lnTo>
                <a:lnTo>
                  <a:pt x="515887" y="23733"/>
                </a:lnTo>
                <a:lnTo>
                  <a:pt x="547355" y="48236"/>
                </a:lnTo>
                <a:lnTo>
                  <a:pt x="547477" y="48417"/>
                </a:lnTo>
                <a:lnTo>
                  <a:pt x="558017" y="94181"/>
                </a:lnTo>
                <a:lnTo>
                  <a:pt x="557594" y="104659"/>
                </a:lnTo>
                <a:lnTo>
                  <a:pt x="556322" y="114493"/>
                </a:lnTo>
                <a:lnTo>
                  <a:pt x="554203" y="123684"/>
                </a:lnTo>
                <a:lnTo>
                  <a:pt x="551225" y="132254"/>
                </a:lnTo>
                <a:lnTo>
                  <a:pt x="547564" y="139828"/>
                </a:lnTo>
                <a:lnTo>
                  <a:pt x="547477" y="140009"/>
                </a:lnTo>
                <a:lnTo>
                  <a:pt x="515887" y="164818"/>
                </a:lnTo>
                <a:lnTo>
                  <a:pt x="497364" y="167015"/>
                </a:lnTo>
                <a:lnTo>
                  <a:pt x="555057" y="167015"/>
                </a:lnTo>
                <a:lnTo>
                  <a:pt x="576242" y="132254"/>
                </a:lnTo>
                <a:lnTo>
                  <a:pt x="581751" y="94181"/>
                </a:lnTo>
                <a:lnTo>
                  <a:pt x="581139" y="80658"/>
                </a:lnTo>
                <a:lnTo>
                  <a:pt x="566494" y="35051"/>
                </a:lnTo>
                <a:lnTo>
                  <a:pt x="559901" y="26182"/>
                </a:lnTo>
                <a:lnTo>
                  <a:pt x="555057" y="21347"/>
                </a:lnTo>
                <a:close/>
              </a:path>
            </a:pathLst>
          </a:custGeom>
          <a:solidFill>
            <a:srgbClr val="26282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904546" y="562878"/>
            <a:ext cx="2702537" cy="18836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jp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9" Type="http://schemas.openxmlformats.org/officeDocument/2006/relationships/image" Target="../media/image80.png"/><Relationship Id="rId10" Type="http://schemas.openxmlformats.org/officeDocument/2006/relationships/image" Target="../media/image81.png"/><Relationship Id="rId11" Type="http://schemas.openxmlformats.org/officeDocument/2006/relationships/image" Target="../media/image82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9" Type="http://schemas.openxmlformats.org/officeDocument/2006/relationships/image" Target="../media/image90.png"/><Relationship Id="rId10" Type="http://schemas.openxmlformats.org/officeDocument/2006/relationships/image" Target="../media/image81.png"/><Relationship Id="rId11" Type="http://schemas.openxmlformats.org/officeDocument/2006/relationships/image" Target="../media/image91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9" Type="http://schemas.openxmlformats.org/officeDocument/2006/relationships/image" Target="../media/image99.png"/><Relationship Id="rId10" Type="http://schemas.openxmlformats.org/officeDocument/2006/relationships/image" Target="../media/image100.png"/><Relationship Id="rId11" Type="http://schemas.openxmlformats.org/officeDocument/2006/relationships/image" Target="../media/image101.png"/><Relationship Id="rId12" Type="http://schemas.openxmlformats.org/officeDocument/2006/relationships/image" Target="../media/image102.png"/><Relationship Id="rId13" Type="http://schemas.openxmlformats.org/officeDocument/2006/relationships/image" Target="../media/image103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4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9" Type="http://schemas.openxmlformats.org/officeDocument/2006/relationships/image" Target="../media/image99.png"/><Relationship Id="rId10" Type="http://schemas.openxmlformats.org/officeDocument/2006/relationships/image" Target="../media/image100.png"/><Relationship Id="rId11" Type="http://schemas.openxmlformats.org/officeDocument/2006/relationships/image" Target="../media/image101.png"/><Relationship Id="rId12" Type="http://schemas.openxmlformats.org/officeDocument/2006/relationships/image" Target="../media/image102.png"/><Relationship Id="rId13" Type="http://schemas.openxmlformats.org/officeDocument/2006/relationships/image" Target="../media/image103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5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9" Type="http://schemas.openxmlformats.org/officeDocument/2006/relationships/image" Target="../media/image99.png"/><Relationship Id="rId10" Type="http://schemas.openxmlformats.org/officeDocument/2006/relationships/image" Target="../media/image100.png"/><Relationship Id="rId11" Type="http://schemas.openxmlformats.org/officeDocument/2006/relationships/image" Target="../media/image101.png"/><Relationship Id="rId12" Type="http://schemas.openxmlformats.org/officeDocument/2006/relationships/image" Target="../media/image102.png"/><Relationship Id="rId13" Type="http://schemas.openxmlformats.org/officeDocument/2006/relationships/image" Target="../media/image103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6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9" Type="http://schemas.openxmlformats.org/officeDocument/2006/relationships/image" Target="../media/image99.png"/><Relationship Id="rId10" Type="http://schemas.openxmlformats.org/officeDocument/2006/relationships/image" Target="../media/image100.png"/><Relationship Id="rId11" Type="http://schemas.openxmlformats.org/officeDocument/2006/relationships/image" Target="../media/image101.png"/><Relationship Id="rId12" Type="http://schemas.openxmlformats.org/officeDocument/2006/relationships/image" Target="../media/image102.png"/><Relationship Id="rId13" Type="http://schemas.openxmlformats.org/officeDocument/2006/relationships/image" Target="../media/image103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7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9" Type="http://schemas.openxmlformats.org/officeDocument/2006/relationships/image" Target="../media/image99.png"/><Relationship Id="rId10" Type="http://schemas.openxmlformats.org/officeDocument/2006/relationships/image" Target="../media/image100.png"/><Relationship Id="rId11" Type="http://schemas.openxmlformats.org/officeDocument/2006/relationships/image" Target="../media/image101.png"/><Relationship Id="rId12" Type="http://schemas.openxmlformats.org/officeDocument/2006/relationships/image" Target="../media/image102.png"/><Relationship Id="rId13" Type="http://schemas.openxmlformats.org/officeDocument/2006/relationships/image" Target="../media/image103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7" Type="http://schemas.openxmlformats.org/officeDocument/2006/relationships/image" Target="../media/image113.png"/><Relationship Id="rId8" Type="http://schemas.openxmlformats.org/officeDocument/2006/relationships/image" Target="../media/image114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Relationship Id="rId4" Type="http://schemas.openxmlformats.org/officeDocument/2006/relationships/image" Target="../media/image117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8.png"/><Relationship Id="rId3" Type="http://schemas.openxmlformats.org/officeDocument/2006/relationships/image" Target="../media/image116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image" Target="../media/image121.png"/><Relationship Id="rId7" Type="http://schemas.openxmlformats.org/officeDocument/2006/relationships/image" Target="../media/image122.png"/><Relationship Id="rId8" Type="http://schemas.openxmlformats.org/officeDocument/2006/relationships/image" Target="../media/image123.png"/><Relationship Id="rId9" Type="http://schemas.openxmlformats.org/officeDocument/2006/relationships/image" Target="../media/image124.png"/><Relationship Id="rId10" Type="http://schemas.openxmlformats.org/officeDocument/2006/relationships/image" Target="../media/image125.png"/><Relationship Id="rId11" Type="http://schemas.openxmlformats.org/officeDocument/2006/relationships/image" Target="../media/image126.png"/><Relationship Id="rId12" Type="http://schemas.openxmlformats.org/officeDocument/2006/relationships/image" Target="../media/image127.png"/><Relationship Id="rId13" Type="http://schemas.openxmlformats.org/officeDocument/2006/relationships/image" Target="../media/image128.png"/><Relationship Id="rId14" Type="http://schemas.openxmlformats.org/officeDocument/2006/relationships/image" Target="../media/image129.png"/><Relationship Id="rId15" Type="http://schemas.openxmlformats.org/officeDocument/2006/relationships/image" Target="../media/image130.png"/><Relationship Id="rId16" Type="http://schemas.openxmlformats.org/officeDocument/2006/relationships/image" Target="../media/image131.png"/><Relationship Id="rId17" Type="http://schemas.openxmlformats.org/officeDocument/2006/relationships/image" Target="../media/image132.png"/><Relationship Id="rId18" Type="http://schemas.openxmlformats.org/officeDocument/2006/relationships/image" Target="../media/image133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image" Target="../media/image30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4.png"/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5" Type="http://schemas.openxmlformats.org/officeDocument/2006/relationships/image" Target="../media/image137.png"/><Relationship Id="rId6" Type="http://schemas.openxmlformats.org/officeDocument/2006/relationships/image" Target="../media/image138.png"/><Relationship Id="rId7" Type="http://schemas.openxmlformats.org/officeDocument/2006/relationships/image" Target="../media/image139.png"/><Relationship Id="rId8" Type="http://schemas.openxmlformats.org/officeDocument/2006/relationships/image" Target="../media/image140.png"/><Relationship Id="rId9" Type="http://schemas.openxmlformats.org/officeDocument/2006/relationships/image" Target="../media/image141.png"/><Relationship Id="rId10" Type="http://schemas.openxmlformats.org/officeDocument/2006/relationships/image" Target="../media/image142.png"/><Relationship Id="rId11" Type="http://schemas.openxmlformats.org/officeDocument/2006/relationships/image" Target="../media/image143.png"/><Relationship Id="rId12" Type="http://schemas.openxmlformats.org/officeDocument/2006/relationships/image" Target="../media/image144.png"/><Relationship Id="rId13" Type="http://schemas.openxmlformats.org/officeDocument/2006/relationships/image" Target="../media/image145.png"/><Relationship Id="rId14" Type="http://schemas.openxmlformats.org/officeDocument/2006/relationships/image" Target="../media/image146.png"/><Relationship Id="rId15" Type="http://schemas.openxmlformats.org/officeDocument/2006/relationships/image" Target="../media/image147.png"/><Relationship Id="rId16" Type="http://schemas.openxmlformats.org/officeDocument/2006/relationships/image" Target="../media/image148.png"/><Relationship Id="rId17" Type="http://schemas.openxmlformats.org/officeDocument/2006/relationships/image" Target="../media/image149.png"/><Relationship Id="rId18" Type="http://schemas.openxmlformats.org/officeDocument/2006/relationships/image" Target="../media/image150.png"/><Relationship Id="rId19" Type="http://schemas.openxmlformats.org/officeDocument/2006/relationships/image" Target="../media/image151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2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153.png"/><Relationship Id="rId6" Type="http://schemas.openxmlformats.org/officeDocument/2006/relationships/image" Target="../media/image154.png"/><Relationship Id="rId7" Type="http://schemas.openxmlformats.org/officeDocument/2006/relationships/image" Target="../media/image155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6.png"/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0.png"/><Relationship Id="rId3" Type="http://schemas.openxmlformats.org/officeDocument/2006/relationships/image" Target="../media/image161.jpg"/><Relationship Id="rId4" Type="http://schemas.openxmlformats.org/officeDocument/2006/relationships/image" Target="../media/image162.jpg"/><Relationship Id="rId5" Type="http://schemas.openxmlformats.org/officeDocument/2006/relationships/image" Target="../media/image163.png"/><Relationship Id="rId6" Type="http://schemas.openxmlformats.org/officeDocument/2006/relationships/image" Target="../media/image164.png"/><Relationship Id="rId7" Type="http://schemas.openxmlformats.org/officeDocument/2006/relationships/image" Target="../media/image165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Relationship Id="rId3" Type="http://schemas.openxmlformats.org/officeDocument/2006/relationships/image" Target="../media/image32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3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image" Target="../media/image44.jpg"/><Relationship Id="rId4" Type="http://schemas.openxmlformats.org/officeDocument/2006/relationships/image" Target="../media/image45.png"/><Relationship Id="rId5" Type="http://schemas.openxmlformats.org/officeDocument/2006/relationships/image" Target="../media/image46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image" Target="../media/image59.png"/><Relationship Id="rId15" Type="http://schemas.openxmlformats.org/officeDocument/2006/relationships/image" Target="../media/image60.png"/><Relationship Id="rId16" Type="http://schemas.openxmlformats.org/officeDocument/2006/relationships/image" Target="../media/image61.png"/><Relationship Id="rId17" Type="http://schemas.openxmlformats.org/officeDocument/2006/relationships/image" Target="../media/image62.png"/><Relationship Id="rId18" Type="http://schemas.openxmlformats.org/officeDocument/2006/relationships/image" Target="../media/image63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png"/><Relationship Id="rId3" Type="http://schemas.openxmlformats.org/officeDocument/2006/relationships/image" Target="../media/image65.jpg"/><Relationship Id="rId4" Type="http://schemas.openxmlformats.org/officeDocument/2006/relationships/image" Target="../media/image66.png"/><Relationship Id="rId5" Type="http://schemas.openxmlformats.org/officeDocument/2006/relationships/image" Target="../media/image67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2058" y="3384473"/>
            <a:ext cx="17396519" cy="2838827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68576" y="6851898"/>
            <a:ext cx="10338200" cy="1240450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4868" y="10010191"/>
            <a:ext cx="2272325" cy="944808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359369" y="9382311"/>
            <a:ext cx="2379408" cy="1558512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43742" y="10122375"/>
            <a:ext cx="2567224" cy="657230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11403500" y="10125075"/>
            <a:ext cx="556260" cy="697865"/>
            <a:chOff x="11403500" y="10125075"/>
            <a:chExt cx="556260" cy="697865"/>
          </a:xfrm>
        </p:grpSpPr>
        <p:sp>
          <p:nvSpPr>
            <p:cNvPr id="8" name="object 8" descr=""/>
            <p:cNvSpPr/>
            <p:nvPr/>
          </p:nvSpPr>
          <p:spPr>
            <a:xfrm>
              <a:off x="11403500" y="10125075"/>
              <a:ext cx="556260" cy="697865"/>
            </a:xfrm>
            <a:custGeom>
              <a:avLst/>
              <a:gdLst/>
              <a:ahLst/>
              <a:cxnLst/>
              <a:rect l="l" t="t" r="r" b="b"/>
              <a:pathLst>
                <a:path w="556259" h="697865">
                  <a:moveTo>
                    <a:pt x="469627" y="0"/>
                  </a:moveTo>
                  <a:lnTo>
                    <a:pt x="150937" y="0"/>
                  </a:lnTo>
                  <a:lnTo>
                    <a:pt x="151037" y="35634"/>
                  </a:lnTo>
                  <a:lnTo>
                    <a:pt x="150937" y="71267"/>
                  </a:lnTo>
                  <a:lnTo>
                    <a:pt x="150637" y="106898"/>
                  </a:lnTo>
                  <a:lnTo>
                    <a:pt x="150136" y="142529"/>
                  </a:lnTo>
                  <a:lnTo>
                    <a:pt x="142300" y="147097"/>
                  </a:lnTo>
                  <a:lnTo>
                    <a:pt x="134616" y="151889"/>
                  </a:lnTo>
                  <a:lnTo>
                    <a:pt x="79692" y="198181"/>
                  </a:lnTo>
                  <a:lnTo>
                    <a:pt x="47713" y="238578"/>
                  </a:lnTo>
                  <a:lnTo>
                    <a:pt x="23771" y="283339"/>
                  </a:lnTo>
                  <a:lnTo>
                    <a:pt x="7867" y="332464"/>
                  </a:lnTo>
                  <a:lnTo>
                    <a:pt x="0" y="385951"/>
                  </a:lnTo>
                  <a:lnTo>
                    <a:pt x="3199" y="438039"/>
                  </a:lnTo>
                  <a:lnTo>
                    <a:pt x="13740" y="486347"/>
                  </a:lnTo>
                  <a:lnTo>
                    <a:pt x="31623" y="530875"/>
                  </a:lnTo>
                  <a:lnTo>
                    <a:pt x="56847" y="571624"/>
                  </a:lnTo>
                  <a:lnTo>
                    <a:pt x="89411" y="608594"/>
                  </a:lnTo>
                  <a:lnTo>
                    <a:pt x="129317" y="641784"/>
                  </a:lnTo>
                  <a:lnTo>
                    <a:pt x="173049" y="666403"/>
                  </a:lnTo>
                  <a:lnTo>
                    <a:pt x="217865" y="683950"/>
                  </a:lnTo>
                  <a:lnTo>
                    <a:pt x="263765" y="694426"/>
                  </a:lnTo>
                  <a:lnTo>
                    <a:pt x="310750" y="697831"/>
                  </a:lnTo>
                  <a:lnTo>
                    <a:pt x="358818" y="694163"/>
                  </a:lnTo>
                  <a:lnTo>
                    <a:pt x="407971" y="683422"/>
                  </a:lnTo>
                  <a:lnTo>
                    <a:pt x="450568" y="666571"/>
                  </a:lnTo>
                  <a:lnTo>
                    <a:pt x="489456" y="644339"/>
                  </a:lnTo>
                  <a:lnTo>
                    <a:pt x="524635" y="616725"/>
                  </a:lnTo>
                  <a:lnTo>
                    <a:pt x="556106" y="583731"/>
                  </a:lnTo>
                  <a:lnTo>
                    <a:pt x="533952" y="566384"/>
                  </a:lnTo>
                  <a:lnTo>
                    <a:pt x="511621" y="549258"/>
                  </a:lnTo>
                  <a:lnTo>
                    <a:pt x="489111" y="532353"/>
                  </a:lnTo>
                  <a:lnTo>
                    <a:pt x="466424" y="515669"/>
                  </a:lnTo>
                  <a:lnTo>
                    <a:pt x="444032" y="538437"/>
                  </a:lnTo>
                  <a:lnTo>
                    <a:pt x="418951" y="557036"/>
                  </a:lnTo>
                  <a:lnTo>
                    <a:pt x="391183" y="571467"/>
                  </a:lnTo>
                  <a:lnTo>
                    <a:pt x="360728" y="581729"/>
                  </a:lnTo>
                  <a:lnTo>
                    <a:pt x="308879" y="587461"/>
                  </a:lnTo>
                  <a:lnTo>
                    <a:pt x="260234" y="581230"/>
                  </a:lnTo>
                  <a:lnTo>
                    <a:pt x="214793" y="563038"/>
                  </a:lnTo>
                  <a:lnTo>
                    <a:pt x="172557" y="532885"/>
                  </a:lnTo>
                  <a:lnTo>
                    <a:pt x="139932" y="491201"/>
                  </a:lnTo>
                  <a:lnTo>
                    <a:pt x="120716" y="445878"/>
                  </a:lnTo>
                  <a:lnTo>
                    <a:pt x="114909" y="396916"/>
                  </a:lnTo>
                  <a:lnTo>
                    <a:pt x="122511" y="344313"/>
                  </a:lnTo>
                  <a:lnTo>
                    <a:pt x="144076" y="299577"/>
                  </a:lnTo>
                  <a:lnTo>
                    <a:pt x="173751" y="263445"/>
                  </a:lnTo>
                  <a:lnTo>
                    <a:pt x="211538" y="235919"/>
                  </a:lnTo>
                  <a:lnTo>
                    <a:pt x="257434" y="216997"/>
                  </a:lnTo>
                  <a:lnTo>
                    <a:pt x="257434" y="109699"/>
                  </a:lnTo>
                  <a:lnTo>
                    <a:pt x="363130" y="109699"/>
                  </a:lnTo>
                  <a:lnTo>
                    <a:pt x="363030" y="136326"/>
                  </a:lnTo>
                  <a:lnTo>
                    <a:pt x="363130" y="162951"/>
                  </a:lnTo>
                  <a:lnTo>
                    <a:pt x="363431" y="189575"/>
                  </a:lnTo>
                  <a:lnTo>
                    <a:pt x="363931" y="216196"/>
                  </a:lnTo>
                  <a:lnTo>
                    <a:pt x="393007" y="226351"/>
                  </a:lnTo>
                  <a:lnTo>
                    <a:pt x="419581" y="240412"/>
                  </a:lnTo>
                  <a:lnTo>
                    <a:pt x="443653" y="258380"/>
                  </a:lnTo>
                  <a:lnTo>
                    <a:pt x="465223" y="280255"/>
                  </a:lnTo>
                  <a:lnTo>
                    <a:pt x="554104" y="212193"/>
                  </a:lnTo>
                  <a:lnTo>
                    <a:pt x="514328" y="170909"/>
                  </a:lnTo>
                  <a:lnTo>
                    <a:pt x="470428" y="140928"/>
                  </a:lnTo>
                  <a:lnTo>
                    <a:pt x="469928" y="105697"/>
                  </a:lnTo>
                  <a:lnTo>
                    <a:pt x="469627" y="70466"/>
                  </a:lnTo>
                  <a:lnTo>
                    <a:pt x="469527" y="35233"/>
                  </a:lnTo>
                  <a:lnTo>
                    <a:pt x="469627" y="0"/>
                  </a:lnTo>
                  <a:close/>
                </a:path>
              </a:pathLst>
            </a:custGeom>
            <a:solidFill>
              <a:srgbClr val="26282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542427" y="10362541"/>
              <a:ext cx="326609" cy="337908"/>
            </a:xfrm>
            <a:prstGeom prst="rect">
              <a:avLst/>
            </a:prstGeom>
          </p:spPr>
        </p:pic>
      </p:grpSp>
      <p:pic>
        <p:nvPicPr>
          <p:cNvPr id="10" name="object 10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109580" y="10300451"/>
            <a:ext cx="2958638" cy="454465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90941" y="562878"/>
            <a:ext cx="1557656" cy="188363"/>
          </a:xfrm>
          <a:prstGeom prst="rect">
            <a:avLst/>
          </a:prstGeom>
        </p:spPr>
      </p:pic>
      <p:sp>
        <p:nvSpPr>
          <p:cNvPr id="12" name="object 12" descr=""/>
          <p:cNvSpPr/>
          <p:nvPr/>
        </p:nvSpPr>
        <p:spPr>
          <a:xfrm>
            <a:off x="9582540" y="1665673"/>
            <a:ext cx="302260" cy="179070"/>
          </a:xfrm>
          <a:custGeom>
            <a:avLst/>
            <a:gdLst/>
            <a:ahLst/>
            <a:cxnLst/>
            <a:rect l="l" t="t" r="r" b="b"/>
            <a:pathLst>
              <a:path w="302259" h="179069">
                <a:moveTo>
                  <a:pt x="101914" y="114157"/>
                </a:moveTo>
                <a:lnTo>
                  <a:pt x="48406" y="114157"/>
                </a:lnTo>
                <a:lnTo>
                  <a:pt x="55484" y="114766"/>
                </a:lnTo>
                <a:lnTo>
                  <a:pt x="64035" y="120090"/>
                </a:lnTo>
                <a:lnTo>
                  <a:pt x="69172" y="124427"/>
                </a:lnTo>
                <a:lnTo>
                  <a:pt x="72955" y="130086"/>
                </a:lnTo>
                <a:lnTo>
                  <a:pt x="82178" y="149124"/>
                </a:lnTo>
                <a:lnTo>
                  <a:pt x="87247" y="158385"/>
                </a:lnTo>
                <a:lnTo>
                  <a:pt x="93241" y="166989"/>
                </a:lnTo>
                <a:lnTo>
                  <a:pt x="100753" y="174770"/>
                </a:lnTo>
                <a:lnTo>
                  <a:pt x="118676" y="178240"/>
                </a:lnTo>
                <a:lnTo>
                  <a:pt x="137064" y="178713"/>
                </a:lnTo>
                <a:lnTo>
                  <a:pt x="155536" y="177215"/>
                </a:lnTo>
                <a:lnTo>
                  <a:pt x="173713" y="174770"/>
                </a:lnTo>
                <a:lnTo>
                  <a:pt x="175990" y="167829"/>
                </a:lnTo>
                <a:lnTo>
                  <a:pt x="135496" y="167829"/>
                </a:lnTo>
                <a:lnTo>
                  <a:pt x="101914" y="114157"/>
                </a:lnTo>
                <a:close/>
              </a:path>
              <a:path w="302259" h="179069">
                <a:moveTo>
                  <a:pt x="57255" y="0"/>
                </a:moveTo>
                <a:lnTo>
                  <a:pt x="49606" y="231"/>
                </a:lnTo>
                <a:lnTo>
                  <a:pt x="0" y="1249"/>
                </a:lnTo>
                <a:lnTo>
                  <a:pt x="0" y="174770"/>
                </a:lnTo>
                <a:lnTo>
                  <a:pt x="27794" y="174770"/>
                </a:lnTo>
                <a:lnTo>
                  <a:pt x="27794" y="115773"/>
                </a:lnTo>
                <a:lnTo>
                  <a:pt x="37157" y="114566"/>
                </a:lnTo>
                <a:lnTo>
                  <a:pt x="42000" y="114157"/>
                </a:lnTo>
                <a:lnTo>
                  <a:pt x="101914" y="114157"/>
                </a:lnTo>
                <a:lnTo>
                  <a:pt x="100753" y="112302"/>
                </a:lnTo>
                <a:lnTo>
                  <a:pt x="113793" y="100919"/>
                </a:lnTo>
                <a:lnTo>
                  <a:pt x="122550" y="90886"/>
                </a:lnTo>
                <a:lnTo>
                  <a:pt x="123389" y="89189"/>
                </a:lnTo>
                <a:lnTo>
                  <a:pt x="62117" y="89189"/>
                </a:lnTo>
                <a:lnTo>
                  <a:pt x="53793" y="88877"/>
                </a:lnTo>
                <a:lnTo>
                  <a:pt x="54719" y="88877"/>
                </a:lnTo>
                <a:lnTo>
                  <a:pt x="27794" y="88009"/>
                </a:lnTo>
                <a:lnTo>
                  <a:pt x="27794" y="29012"/>
                </a:lnTo>
                <a:lnTo>
                  <a:pt x="124215" y="29012"/>
                </a:lnTo>
                <a:lnTo>
                  <a:pt x="122846" y="26197"/>
                </a:lnTo>
                <a:lnTo>
                  <a:pt x="114650" y="15131"/>
                </a:lnTo>
                <a:lnTo>
                  <a:pt x="101036" y="6642"/>
                </a:lnTo>
                <a:lnTo>
                  <a:pt x="87686" y="2060"/>
                </a:lnTo>
                <a:lnTo>
                  <a:pt x="73469" y="231"/>
                </a:lnTo>
                <a:lnTo>
                  <a:pt x="57255" y="0"/>
                </a:lnTo>
                <a:close/>
              </a:path>
              <a:path w="302259" h="179069">
                <a:moveTo>
                  <a:pt x="287396" y="129654"/>
                </a:moveTo>
                <a:lnTo>
                  <a:pt x="253621" y="129654"/>
                </a:lnTo>
                <a:lnTo>
                  <a:pt x="253621" y="136595"/>
                </a:lnTo>
                <a:lnTo>
                  <a:pt x="256619" y="145445"/>
                </a:lnTo>
                <a:lnTo>
                  <a:pt x="260569" y="156099"/>
                </a:lnTo>
                <a:lnTo>
                  <a:pt x="262862" y="162346"/>
                </a:lnTo>
                <a:lnTo>
                  <a:pt x="267518" y="174770"/>
                </a:lnTo>
                <a:lnTo>
                  <a:pt x="302261" y="174770"/>
                </a:lnTo>
                <a:lnTo>
                  <a:pt x="302211" y="167689"/>
                </a:lnTo>
                <a:lnTo>
                  <a:pt x="299759" y="160680"/>
                </a:lnTo>
                <a:lnTo>
                  <a:pt x="293756" y="145618"/>
                </a:lnTo>
                <a:lnTo>
                  <a:pt x="289996" y="136109"/>
                </a:lnTo>
                <a:lnTo>
                  <a:pt x="287396" y="129654"/>
                </a:lnTo>
                <a:close/>
              </a:path>
              <a:path w="302259" h="179069">
                <a:moveTo>
                  <a:pt x="236250" y="1249"/>
                </a:moveTo>
                <a:lnTo>
                  <a:pt x="204981" y="1249"/>
                </a:lnTo>
                <a:lnTo>
                  <a:pt x="156793" y="125282"/>
                </a:lnTo>
                <a:lnTo>
                  <a:pt x="155438" y="128856"/>
                </a:lnTo>
                <a:lnTo>
                  <a:pt x="154083" y="132292"/>
                </a:lnTo>
                <a:lnTo>
                  <a:pt x="135622" y="167689"/>
                </a:lnTo>
                <a:lnTo>
                  <a:pt x="135496" y="167829"/>
                </a:lnTo>
                <a:lnTo>
                  <a:pt x="175990" y="167829"/>
                </a:lnTo>
                <a:lnTo>
                  <a:pt x="178251" y="160680"/>
                </a:lnTo>
                <a:lnTo>
                  <a:pt x="180898" y="152032"/>
                </a:lnTo>
                <a:lnTo>
                  <a:pt x="185977" y="135172"/>
                </a:lnTo>
                <a:lnTo>
                  <a:pt x="187610" y="129654"/>
                </a:lnTo>
                <a:lnTo>
                  <a:pt x="287396" y="129654"/>
                </a:lnTo>
                <a:lnTo>
                  <a:pt x="277736" y="105362"/>
                </a:lnTo>
                <a:lnTo>
                  <a:pt x="194558" y="105362"/>
                </a:lnTo>
                <a:lnTo>
                  <a:pt x="218878" y="39424"/>
                </a:lnTo>
                <a:lnTo>
                  <a:pt x="251461" y="39424"/>
                </a:lnTo>
                <a:lnTo>
                  <a:pt x="236250" y="1249"/>
                </a:lnTo>
                <a:close/>
              </a:path>
              <a:path w="302259" h="179069">
                <a:moveTo>
                  <a:pt x="251461" y="39424"/>
                </a:moveTo>
                <a:lnTo>
                  <a:pt x="222353" y="39424"/>
                </a:lnTo>
                <a:lnTo>
                  <a:pt x="226035" y="48551"/>
                </a:lnTo>
                <a:lnTo>
                  <a:pt x="228432" y="54693"/>
                </a:lnTo>
                <a:lnTo>
                  <a:pt x="240948" y="93492"/>
                </a:lnTo>
                <a:lnTo>
                  <a:pt x="243198" y="105362"/>
                </a:lnTo>
                <a:lnTo>
                  <a:pt x="277736" y="105362"/>
                </a:lnTo>
                <a:lnTo>
                  <a:pt x="251461" y="39424"/>
                </a:lnTo>
                <a:close/>
              </a:path>
              <a:path w="302259" h="179069">
                <a:moveTo>
                  <a:pt x="124215" y="29012"/>
                </a:moveTo>
                <a:lnTo>
                  <a:pt x="83382" y="29012"/>
                </a:lnTo>
                <a:lnTo>
                  <a:pt x="88725" y="34697"/>
                </a:lnTo>
                <a:lnTo>
                  <a:pt x="93214" y="40339"/>
                </a:lnTo>
                <a:lnTo>
                  <a:pt x="97130" y="46391"/>
                </a:lnTo>
                <a:lnTo>
                  <a:pt x="100753" y="53305"/>
                </a:lnTo>
                <a:lnTo>
                  <a:pt x="100296" y="60662"/>
                </a:lnTo>
                <a:lnTo>
                  <a:pt x="71370" y="89189"/>
                </a:lnTo>
                <a:lnTo>
                  <a:pt x="123389" y="89189"/>
                </a:lnTo>
                <a:lnTo>
                  <a:pt x="128225" y="79414"/>
                </a:lnTo>
                <a:lnTo>
                  <a:pt x="132022" y="63716"/>
                </a:lnTo>
                <a:lnTo>
                  <a:pt x="131447" y="49995"/>
                </a:lnTo>
                <a:lnTo>
                  <a:pt x="128417" y="37654"/>
                </a:lnTo>
                <a:lnTo>
                  <a:pt x="124215" y="29012"/>
                </a:lnTo>
                <a:close/>
              </a:path>
            </a:pathLst>
          </a:custGeom>
          <a:solidFill>
            <a:srgbClr val="31343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3" name="object 13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829805" y="1667034"/>
            <a:ext cx="173713" cy="173409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403059" y="1916793"/>
            <a:ext cx="173713" cy="173521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162744" y="1666990"/>
            <a:ext cx="152867" cy="173452"/>
          </a:xfrm>
          <a:prstGeom prst="rect">
            <a:avLst/>
          </a:prstGeom>
        </p:spPr>
      </p:pic>
      <p:pic>
        <p:nvPicPr>
          <p:cNvPr id="16" name="object 16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583717" y="1666987"/>
            <a:ext cx="152867" cy="173456"/>
          </a:xfrm>
          <a:prstGeom prst="rect">
            <a:avLst/>
          </a:prstGeom>
        </p:spPr>
      </p:pic>
      <p:pic>
        <p:nvPicPr>
          <p:cNvPr id="17" name="object 17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235705" y="1916793"/>
            <a:ext cx="149393" cy="173521"/>
          </a:xfrm>
          <a:prstGeom prst="rect">
            <a:avLst/>
          </a:prstGeom>
        </p:spPr>
      </p:pic>
      <p:grpSp>
        <p:nvGrpSpPr>
          <p:cNvPr id="18" name="object 18" descr=""/>
          <p:cNvGrpSpPr/>
          <p:nvPr/>
        </p:nvGrpSpPr>
        <p:grpSpPr>
          <a:xfrm>
            <a:off x="10474487" y="1664700"/>
            <a:ext cx="334645" cy="180340"/>
            <a:chOff x="10474487" y="1664700"/>
            <a:chExt cx="334645" cy="180340"/>
          </a:xfrm>
        </p:grpSpPr>
        <p:pic>
          <p:nvPicPr>
            <p:cNvPr id="19" name="object 19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669987" y="1665673"/>
              <a:ext cx="138970" cy="177984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10474487" y="1664700"/>
              <a:ext cx="170815" cy="180340"/>
            </a:xfrm>
            <a:custGeom>
              <a:avLst/>
              <a:gdLst/>
              <a:ahLst/>
              <a:cxnLst/>
              <a:rect l="l" t="t" r="r" b="b"/>
              <a:pathLst>
                <a:path w="170815" h="180339">
                  <a:moveTo>
                    <a:pt x="80642" y="0"/>
                  </a:moveTo>
                  <a:lnTo>
                    <a:pt x="32797" y="17499"/>
                  </a:lnTo>
                  <a:lnTo>
                    <a:pt x="3502" y="62695"/>
                  </a:lnTo>
                  <a:lnTo>
                    <a:pt x="0" y="81077"/>
                  </a:lnTo>
                  <a:lnTo>
                    <a:pt x="901" y="100479"/>
                  </a:lnTo>
                  <a:lnTo>
                    <a:pt x="12121" y="137640"/>
                  </a:lnTo>
                  <a:lnTo>
                    <a:pt x="51684" y="172913"/>
                  </a:lnTo>
                  <a:lnTo>
                    <a:pt x="84528" y="180297"/>
                  </a:lnTo>
                  <a:lnTo>
                    <a:pt x="102202" y="177904"/>
                  </a:lnTo>
                  <a:lnTo>
                    <a:pt x="118194" y="173286"/>
                  </a:lnTo>
                  <a:lnTo>
                    <a:pt x="132936" y="165831"/>
                  </a:lnTo>
                  <a:lnTo>
                    <a:pt x="146857" y="154928"/>
                  </a:lnTo>
                  <a:lnTo>
                    <a:pt x="149710" y="150780"/>
                  </a:lnTo>
                  <a:lnTo>
                    <a:pt x="80763" y="150780"/>
                  </a:lnTo>
                  <a:lnTo>
                    <a:pt x="68328" y="147881"/>
                  </a:lnTo>
                  <a:lnTo>
                    <a:pt x="36075" y="114451"/>
                  </a:lnTo>
                  <a:lnTo>
                    <a:pt x="31414" y="89871"/>
                  </a:lnTo>
                  <a:lnTo>
                    <a:pt x="32566" y="77863"/>
                  </a:lnTo>
                  <a:lnTo>
                    <a:pt x="52651" y="42000"/>
                  </a:lnTo>
                  <a:lnTo>
                    <a:pt x="94361" y="28882"/>
                  </a:lnTo>
                  <a:lnTo>
                    <a:pt x="148093" y="28882"/>
                  </a:lnTo>
                  <a:lnTo>
                    <a:pt x="145692" y="25589"/>
                  </a:lnTo>
                  <a:lnTo>
                    <a:pt x="130493" y="11495"/>
                  </a:lnTo>
                  <a:lnTo>
                    <a:pt x="106458" y="1980"/>
                  </a:lnTo>
                  <a:lnTo>
                    <a:pt x="80642" y="0"/>
                  </a:lnTo>
                  <a:close/>
                </a:path>
                <a:path w="170815" h="180339">
                  <a:moveTo>
                    <a:pt x="148093" y="28882"/>
                  </a:moveTo>
                  <a:lnTo>
                    <a:pt x="94361" y="28882"/>
                  </a:lnTo>
                  <a:lnTo>
                    <a:pt x="104598" y="31448"/>
                  </a:lnTo>
                  <a:lnTo>
                    <a:pt x="112705" y="35719"/>
                  </a:lnTo>
                  <a:lnTo>
                    <a:pt x="137554" y="76405"/>
                  </a:lnTo>
                  <a:lnTo>
                    <a:pt x="139218" y="90046"/>
                  </a:lnTo>
                  <a:lnTo>
                    <a:pt x="137963" y="105023"/>
                  </a:lnTo>
                  <a:lnTo>
                    <a:pt x="133068" y="118424"/>
                  </a:lnTo>
                  <a:lnTo>
                    <a:pt x="126272" y="129433"/>
                  </a:lnTo>
                  <a:lnTo>
                    <a:pt x="117286" y="138926"/>
                  </a:lnTo>
                  <a:lnTo>
                    <a:pt x="105693" y="147881"/>
                  </a:lnTo>
                  <a:lnTo>
                    <a:pt x="105372" y="147881"/>
                  </a:lnTo>
                  <a:lnTo>
                    <a:pt x="92549" y="150780"/>
                  </a:lnTo>
                  <a:lnTo>
                    <a:pt x="149710" y="150780"/>
                  </a:lnTo>
                  <a:lnTo>
                    <a:pt x="158556" y="137923"/>
                  </a:lnTo>
                  <a:lnTo>
                    <a:pt x="170237" y="101016"/>
                  </a:lnTo>
                  <a:lnTo>
                    <a:pt x="170434" y="89871"/>
                  </a:lnTo>
                  <a:lnTo>
                    <a:pt x="170516" y="79863"/>
                  </a:lnTo>
                  <a:lnTo>
                    <a:pt x="165616" y="59659"/>
                  </a:lnTo>
                  <a:lnTo>
                    <a:pt x="157551" y="42000"/>
                  </a:lnTo>
                  <a:lnTo>
                    <a:pt x="157453" y="41786"/>
                  </a:lnTo>
                  <a:lnTo>
                    <a:pt x="157371" y="41606"/>
                  </a:lnTo>
                  <a:lnTo>
                    <a:pt x="148093" y="28882"/>
                  </a:lnTo>
                  <a:close/>
                </a:path>
              </a:pathLst>
            </a:custGeom>
            <a:solidFill>
              <a:srgbClr val="313438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1" name="object 21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1391103" y="1664832"/>
            <a:ext cx="169639" cy="180054"/>
          </a:xfrm>
          <a:prstGeom prst="rect">
            <a:avLst/>
          </a:prstGeom>
        </p:spPr>
      </p:pic>
      <p:pic>
        <p:nvPicPr>
          <p:cNvPr id="22" name="object 22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0411355" y="1914744"/>
            <a:ext cx="157883" cy="177110"/>
          </a:xfrm>
          <a:prstGeom prst="rect">
            <a:avLst/>
          </a:prstGeom>
        </p:spPr>
      </p:pic>
      <p:sp>
        <p:nvSpPr>
          <p:cNvPr id="23" name="object 23" descr=""/>
          <p:cNvSpPr/>
          <p:nvPr/>
        </p:nvSpPr>
        <p:spPr>
          <a:xfrm>
            <a:off x="11253661" y="2014124"/>
            <a:ext cx="121920" cy="76200"/>
          </a:xfrm>
          <a:custGeom>
            <a:avLst/>
            <a:gdLst/>
            <a:ahLst/>
            <a:cxnLst/>
            <a:rect l="l" t="t" r="r" b="b"/>
            <a:pathLst>
              <a:path w="121920" h="76200">
                <a:moveTo>
                  <a:pt x="121602" y="48260"/>
                </a:moveTo>
                <a:lnTo>
                  <a:pt x="31267" y="48260"/>
                </a:lnTo>
                <a:lnTo>
                  <a:pt x="31267" y="0"/>
                </a:lnTo>
                <a:lnTo>
                  <a:pt x="0" y="0"/>
                </a:lnTo>
                <a:lnTo>
                  <a:pt x="0" y="48260"/>
                </a:lnTo>
                <a:lnTo>
                  <a:pt x="0" y="76200"/>
                </a:lnTo>
                <a:lnTo>
                  <a:pt x="121602" y="76200"/>
                </a:lnTo>
                <a:lnTo>
                  <a:pt x="121602" y="48260"/>
                </a:lnTo>
                <a:close/>
              </a:path>
            </a:pathLst>
          </a:custGeom>
          <a:solidFill>
            <a:srgbClr val="31353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4" name="object 24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373506" y="1149899"/>
            <a:ext cx="1769377" cy="1443402"/>
          </a:xfrm>
          <a:prstGeom prst="rect">
            <a:avLst/>
          </a:prstGeom>
        </p:spPr>
      </p:pic>
      <p:sp>
        <p:nvSpPr>
          <p:cNvPr id="25" name="object 25" descr=""/>
          <p:cNvSpPr/>
          <p:nvPr/>
        </p:nvSpPr>
        <p:spPr>
          <a:xfrm>
            <a:off x="11253661" y="1916334"/>
            <a:ext cx="118745" cy="97790"/>
          </a:xfrm>
          <a:custGeom>
            <a:avLst/>
            <a:gdLst/>
            <a:ahLst/>
            <a:cxnLst/>
            <a:rect l="l" t="t" r="r" b="b"/>
            <a:pathLst>
              <a:path w="118745" h="97789">
                <a:moveTo>
                  <a:pt x="118122" y="0"/>
                </a:moveTo>
                <a:lnTo>
                  <a:pt x="0" y="0"/>
                </a:lnTo>
                <a:lnTo>
                  <a:pt x="0" y="27940"/>
                </a:lnTo>
                <a:lnTo>
                  <a:pt x="0" y="73660"/>
                </a:lnTo>
                <a:lnTo>
                  <a:pt x="0" y="97790"/>
                </a:lnTo>
                <a:lnTo>
                  <a:pt x="107696" y="97790"/>
                </a:lnTo>
                <a:lnTo>
                  <a:pt x="107696" y="73660"/>
                </a:lnTo>
                <a:lnTo>
                  <a:pt x="31267" y="73660"/>
                </a:lnTo>
                <a:lnTo>
                  <a:pt x="31267" y="27940"/>
                </a:lnTo>
                <a:lnTo>
                  <a:pt x="118122" y="27940"/>
                </a:lnTo>
                <a:lnTo>
                  <a:pt x="118122" y="0"/>
                </a:lnTo>
                <a:close/>
              </a:path>
            </a:pathLst>
          </a:custGeom>
          <a:solidFill>
            <a:srgbClr val="31353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6" name="object 26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9394511" y="1666922"/>
            <a:ext cx="154807" cy="177859"/>
          </a:xfrm>
          <a:prstGeom prst="rect">
            <a:avLst/>
          </a:prstGeom>
        </p:spPr>
      </p:pic>
      <p:sp>
        <p:nvSpPr>
          <p:cNvPr id="27" name="object 27" descr=""/>
          <p:cNvSpPr/>
          <p:nvPr/>
        </p:nvSpPr>
        <p:spPr>
          <a:xfrm>
            <a:off x="10944436" y="1914689"/>
            <a:ext cx="137160" cy="177165"/>
          </a:xfrm>
          <a:custGeom>
            <a:avLst/>
            <a:gdLst/>
            <a:ahLst/>
            <a:cxnLst/>
            <a:rect l="l" t="t" r="r" b="b"/>
            <a:pathLst>
              <a:path w="137159" h="177164">
                <a:moveTo>
                  <a:pt x="10422" y="127047"/>
                </a:moveTo>
                <a:lnTo>
                  <a:pt x="0" y="154811"/>
                </a:lnTo>
                <a:lnTo>
                  <a:pt x="1702" y="156338"/>
                </a:lnTo>
                <a:lnTo>
                  <a:pt x="5002" y="159357"/>
                </a:lnTo>
                <a:lnTo>
                  <a:pt x="26666" y="170158"/>
                </a:lnTo>
                <a:lnTo>
                  <a:pt x="49356" y="175642"/>
                </a:lnTo>
                <a:lnTo>
                  <a:pt x="72938" y="177053"/>
                </a:lnTo>
                <a:lnTo>
                  <a:pt x="97130" y="175642"/>
                </a:lnTo>
                <a:lnTo>
                  <a:pt x="132022" y="152416"/>
                </a:lnTo>
                <a:lnTo>
                  <a:pt x="133685" y="145823"/>
                </a:lnTo>
                <a:lnTo>
                  <a:pt x="77231" y="145823"/>
                </a:lnTo>
                <a:lnTo>
                  <a:pt x="64095" y="145688"/>
                </a:lnTo>
                <a:lnTo>
                  <a:pt x="51162" y="143711"/>
                </a:lnTo>
                <a:lnTo>
                  <a:pt x="38668" y="139610"/>
                </a:lnTo>
                <a:lnTo>
                  <a:pt x="31709" y="136149"/>
                </a:lnTo>
                <a:lnTo>
                  <a:pt x="24715" y="132951"/>
                </a:lnTo>
                <a:lnTo>
                  <a:pt x="17635" y="129942"/>
                </a:lnTo>
                <a:lnTo>
                  <a:pt x="10422" y="127047"/>
                </a:lnTo>
                <a:close/>
              </a:path>
              <a:path w="137159" h="177164">
                <a:moveTo>
                  <a:pt x="74827" y="0"/>
                </a:moveTo>
                <a:lnTo>
                  <a:pt x="34742" y="5583"/>
                </a:lnTo>
                <a:lnTo>
                  <a:pt x="6948" y="36816"/>
                </a:lnTo>
                <a:lnTo>
                  <a:pt x="5841" y="58159"/>
                </a:lnTo>
                <a:lnTo>
                  <a:pt x="6927" y="67770"/>
                </a:lnTo>
                <a:lnTo>
                  <a:pt x="7012" y="68519"/>
                </a:lnTo>
                <a:lnTo>
                  <a:pt x="36654" y="95513"/>
                </a:lnTo>
                <a:lnTo>
                  <a:pt x="60231" y="103167"/>
                </a:lnTo>
                <a:lnTo>
                  <a:pt x="73068" y="107565"/>
                </a:lnTo>
                <a:lnTo>
                  <a:pt x="85442" y="113011"/>
                </a:lnTo>
                <a:lnTo>
                  <a:pt x="97279" y="120106"/>
                </a:lnTo>
                <a:lnTo>
                  <a:pt x="101274" y="126770"/>
                </a:lnTo>
                <a:lnTo>
                  <a:pt x="100906" y="131873"/>
                </a:lnTo>
                <a:lnTo>
                  <a:pt x="100828" y="132951"/>
                </a:lnTo>
                <a:lnTo>
                  <a:pt x="100753" y="133988"/>
                </a:lnTo>
                <a:lnTo>
                  <a:pt x="96827" y="139923"/>
                </a:lnTo>
                <a:lnTo>
                  <a:pt x="90330" y="144399"/>
                </a:lnTo>
                <a:lnTo>
                  <a:pt x="77231" y="145823"/>
                </a:lnTo>
                <a:lnTo>
                  <a:pt x="133685" y="145823"/>
                </a:lnTo>
                <a:lnTo>
                  <a:pt x="135124" y="140118"/>
                </a:lnTo>
                <a:lnTo>
                  <a:pt x="136699" y="127377"/>
                </a:lnTo>
                <a:lnTo>
                  <a:pt x="135935" y="114740"/>
                </a:lnTo>
                <a:lnTo>
                  <a:pt x="105590" y="82140"/>
                </a:lnTo>
                <a:lnTo>
                  <a:pt x="82528" y="75104"/>
                </a:lnTo>
                <a:lnTo>
                  <a:pt x="71053" y="71733"/>
                </a:lnTo>
                <a:lnTo>
                  <a:pt x="59792" y="67770"/>
                </a:lnTo>
                <a:lnTo>
                  <a:pt x="48743" y="62879"/>
                </a:lnTo>
                <a:lnTo>
                  <a:pt x="40753" y="58159"/>
                </a:lnTo>
                <a:lnTo>
                  <a:pt x="40197" y="48720"/>
                </a:lnTo>
                <a:lnTo>
                  <a:pt x="40996" y="39697"/>
                </a:lnTo>
                <a:lnTo>
                  <a:pt x="48639" y="33346"/>
                </a:lnTo>
                <a:lnTo>
                  <a:pt x="58834" y="31471"/>
                </a:lnTo>
                <a:lnTo>
                  <a:pt x="68052" y="30505"/>
                </a:lnTo>
                <a:lnTo>
                  <a:pt x="126358" y="30505"/>
                </a:lnTo>
                <a:lnTo>
                  <a:pt x="128547" y="26405"/>
                </a:lnTo>
                <a:lnTo>
                  <a:pt x="125073" y="15994"/>
                </a:lnTo>
                <a:lnTo>
                  <a:pt x="114233" y="8394"/>
                </a:lnTo>
                <a:lnTo>
                  <a:pt x="95569" y="2298"/>
                </a:lnTo>
                <a:lnTo>
                  <a:pt x="74827" y="0"/>
                </a:lnTo>
                <a:close/>
              </a:path>
              <a:path w="137159" h="177164">
                <a:moveTo>
                  <a:pt x="126358" y="30505"/>
                </a:moveTo>
                <a:lnTo>
                  <a:pt x="68052" y="30505"/>
                </a:lnTo>
                <a:lnTo>
                  <a:pt x="77230" y="30794"/>
                </a:lnTo>
                <a:lnTo>
                  <a:pt x="87308" y="32687"/>
                </a:lnTo>
                <a:lnTo>
                  <a:pt x="93398" y="35183"/>
                </a:lnTo>
                <a:lnTo>
                  <a:pt x="98638" y="37168"/>
                </a:lnTo>
                <a:lnTo>
                  <a:pt x="105968" y="39697"/>
                </a:lnTo>
                <a:lnTo>
                  <a:pt x="118125" y="43757"/>
                </a:lnTo>
                <a:lnTo>
                  <a:pt x="123579" y="35706"/>
                </a:lnTo>
                <a:lnTo>
                  <a:pt x="126358" y="30505"/>
                </a:lnTo>
                <a:close/>
              </a:path>
            </a:pathLst>
          </a:custGeom>
          <a:solidFill>
            <a:srgbClr val="31343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8" name="object 28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1601080" y="1914059"/>
            <a:ext cx="135461" cy="177538"/>
          </a:xfrm>
          <a:prstGeom prst="rect">
            <a:avLst/>
          </a:prstGeom>
        </p:spPr>
      </p:pic>
      <p:sp>
        <p:nvSpPr>
          <p:cNvPr id="29" name="object 29" descr=""/>
          <p:cNvSpPr/>
          <p:nvPr/>
        </p:nvSpPr>
        <p:spPr>
          <a:xfrm>
            <a:off x="10642197" y="1914657"/>
            <a:ext cx="139065" cy="177165"/>
          </a:xfrm>
          <a:custGeom>
            <a:avLst/>
            <a:gdLst/>
            <a:ahLst/>
            <a:cxnLst/>
            <a:rect l="l" t="t" r="r" b="b"/>
            <a:pathLst>
              <a:path w="139065" h="177164">
                <a:moveTo>
                  <a:pt x="13897" y="127062"/>
                </a:moveTo>
                <a:lnTo>
                  <a:pt x="0" y="151355"/>
                </a:lnTo>
                <a:lnTo>
                  <a:pt x="1459" y="152987"/>
                </a:lnTo>
                <a:lnTo>
                  <a:pt x="4308" y="156110"/>
                </a:lnTo>
                <a:lnTo>
                  <a:pt x="18065" y="166018"/>
                </a:lnTo>
                <a:lnTo>
                  <a:pt x="33274" y="172334"/>
                </a:lnTo>
                <a:lnTo>
                  <a:pt x="49539" y="175787"/>
                </a:lnTo>
                <a:lnTo>
                  <a:pt x="67047" y="177152"/>
                </a:lnTo>
                <a:lnTo>
                  <a:pt x="80649" y="177152"/>
                </a:lnTo>
                <a:lnTo>
                  <a:pt x="120743" y="164916"/>
                </a:lnTo>
                <a:lnTo>
                  <a:pt x="135942" y="145794"/>
                </a:lnTo>
                <a:lnTo>
                  <a:pt x="74269" y="145794"/>
                </a:lnTo>
                <a:lnTo>
                  <a:pt x="56157" y="143842"/>
                </a:lnTo>
                <a:lnTo>
                  <a:pt x="38611" y="138793"/>
                </a:lnTo>
                <a:lnTo>
                  <a:pt x="20776" y="130880"/>
                </a:lnTo>
                <a:lnTo>
                  <a:pt x="18448" y="129561"/>
                </a:lnTo>
                <a:lnTo>
                  <a:pt x="13897" y="127062"/>
                </a:lnTo>
                <a:close/>
              </a:path>
              <a:path w="139065" h="177164">
                <a:moveTo>
                  <a:pt x="81340" y="0"/>
                </a:moveTo>
                <a:lnTo>
                  <a:pt x="29606" y="10758"/>
                </a:lnTo>
                <a:lnTo>
                  <a:pt x="6787" y="52830"/>
                </a:lnTo>
                <a:lnTo>
                  <a:pt x="7453" y="63746"/>
                </a:lnTo>
                <a:lnTo>
                  <a:pt x="36829" y="95664"/>
                </a:lnTo>
                <a:lnTo>
                  <a:pt x="59916" y="102656"/>
                </a:lnTo>
                <a:lnTo>
                  <a:pt x="71391" y="106027"/>
                </a:lnTo>
                <a:lnTo>
                  <a:pt x="82652" y="109991"/>
                </a:lnTo>
                <a:lnTo>
                  <a:pt x="93700" y="114881"/>
                </a:lnTo>
                <a:lnTo>
                  <a:pt x="101726" y="119601"/>
                </a:lnTo>
                <a:lnTo>
                  <a:pt x="102165" y="127062"/>
                </a:lnTo>
                <a:lnTo>
                  <a:pt x="102119" y="130880"/>
                </a:lnTo>
                <a:lnTo>
                  <a:pt x="101483" y="138064"/>
                </a:lnTo>
                <a:lnTo>
                  <a:pt x="93805" y="144415"/>
                </a:lnTo>
                <a:lnTo>
                  <a:pt x="74269" y="145794"/>
                </a:lnTo>
                <a:lnTo>
                  <a:pt x="135942" y="145794"/>
                </a:lnTo>
                <a:lnTo>
                  <a:pt x="138187" y="135281"/>
                </a:lnTo>
                <a:lnTo>
                  <a:pt x="138684" y="123241"/>
                </a:lnTo>
                <a:lnTo>
                  <a:pt x="136717" y="111376"/>
                </a:lnTo>
                <a:lnTo>
                  <a:pt x="132116" y="99542"/>
                </a:lnTo>
                <a:lnTo>
                  <a:pt x="132022" y="99299"/>
                </a:lnTo>
                <a:lnTo>
                  <a:pt x="91407" y="77297"/>
                </a:lnTo>
                <a:lnTo>
                  <a:pt x="57916" y="67232"/>
                </a:lnTo>
                <a:lnTo>
                  <a:pt x="52704" y="65081"/>
                </a:lnTo>
                <a:lnTo>
                  <a:pt x="45964" y="59667"/>
                </a:lnTo>
                <a:lnTo>
                  <a:pt x="40648" y="54149"/>
                </a:lnTo>
                <a:lnTo>
                  <a:pt x="42351" y="45091"/>
                </a:lnTo>
                <a:lnTo>
                  <a:pt x="44296" y="36276"/>
                </a:lnTo>
                <a:lnTo>
                  <a:pt x="52113" y="33361"/>
                </a:lnTo>
                <a:lnTo>
                  <a:pt x="62842" y="31298"/>
                </a:lnTo>
                <a:lnTo>
                  <a:pt x="72642" y="30754"/>
                </a:lnTo>
                <a:lnTo>
                  <a:pt x="127184" y="30754"/>
                </a:lnTo>
                <a:lnTo>
                  <a:pt x="132022" y="19479"/>
                </a:lnTo>
                <a:lnTo>
                  <a:pt x="126259" y="15833"/>
                </a:lnTo>
                <a:lnTo>
                  <a:pt x="120422" y="12408"/>
                </a:lnTo>
                <a:lnTo>
                  <a:pt x="114487" y="9153"/>
                </a:lnTo>
                <a:lnTo>
                  <a:pt x="108431" y="6014"/>
                </a:lnTo>
                <a:lnTo>
                  <a:pt x="81340" y="0"/>
                </a:lnTo>
                <a:close/>
              </a:path>
              <a:path w="139065" h="177164">
                <a:moveTo>
                  <a:pt x="127184" y="30754"/>
                </a:moveTo>
                <a:lnTo>
                  <a:pt x="72642" y="30754"/>
                </a:lnTo>
                <a:lnTo>
                  <a:pt x="82331" y="31843"/>
                </a:lnTo>
                <a:lnTo>
                  <a:pt x="92728" y="34680"/>
                </a:lnTo>
                <a:lnTo>
                  <a:pt x="99877" y="37316"/>
                </a:lnTo>
                <a:lnTo>
                  <a:pt x="107007" y="39734"/>
                </a:lnTo>
                <a:lnTo>
                  <a:pt x="114215" y="41898"/>
                </a:lnTo>
                <a:lnTo>
                  <a:pt x="121599" y="43772"/>
                </a:lnTo>
                <a:lnTo>
                  <a:pt x="127184" y="30754"/>
                </a:lnTo>
                <a:close/>
              </a:path>
            </a:pathLst>
          </a:custGeom>
          <a:solidFill>
            <a:srgbClr val="31343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11024362" y="1666922"/>
            <a:ext cx="163830" cy="173990"/>
          </a:xfrm>
          <a:custGeom>
            <a:avLst/>
            <a:gdLst/>
            <a:ahLst/>
            <a:cxnLst/>
            <a:rect l="l" t="t" r="r" b="b"/>
            <a:pathLst>
              <a:path w="163829" h="173989">
                <a:moveTo>
                  <a:pt x="93805" y="0"/>
                </a:moveTo>
                <a:lnTo>
                  <a:pt x="66011" y="0"/>
                </a:lnTo>
                <a:lnTo>
                  <a:pt x="57436" y="19190"/>
                </a:lnTo>
                <a:lnTo>
                  <a:pt x="49291" y="38530"/>
                </a:lnTo>
                <a:lnTo>
                  <a:pt x="41445" y="57987"/>
                </a:lnTo>
                <a:lnTo>
                  <a:pt x="33769" y="77529"/>
                </a:lnTo>
                <a:lnTo>
                  <a:pt x="23763" y="103210"/>
                </a:lnTo>
                <a:lnTo>
                  <a:pt x="19316" y="114489"/>
                </a:lnTo>
                <a:lnTo>
                  <a:pt x="9654" y="139364"/>
                </a:lnTo>
                <a:lnTo>
                  <a:pt x="5706" y="150499"/>
                </a:lnTo>
                <a:lnTo>
                  <a:pt x="2397" y="161823"/>
                </a:lnTo>
                <a:lnTo>
                  <a:pt x="0" y="173521"/>
                </a:lnTo>
                <a:lnTo>
                  <a:pt x="31268" y="173521"/>
                </a:lnTo>
                <a:lnTo>
                  <a:pt x="48639" y="131876"/>
                </a:lnTo>
                <a:lnTo>
                  <a:pt x="147799" y="131876"/>
                </a:lnTo>
                <a:lnTo>
                  <a:pt x="140846" y="113899"/>
                </a:lnTo>
                <a:lnTo>
                  <a:pt x="137028" y="104112"/>
                </a:lnTo>
                <a:lnTo>
                  <a:pt x="55588" y="104112"/>
                </a:lnTo>
                <a:lnTo>
                  <a:pt x="60463" y="87788"/>
                </a:lnTo>
                <a:lnTo>
                  <a:pt x="65950" y="72163"/>
                </a:lnTo>
                <a:lnTo>
                  <a:pt x="72248" y="57105"/>
                </a:lnTo>
                <a:lnTo>
                  <a:pt x="72336" y="56895"/>
                </a:lnTo>
                <a:lnTo>
                  <a:pt x="79908" y="41645"/>
                </a:lnTo>
                <a:lnTo>
                  <a:pt x="112230" y="41645"/>
                </a:lnTo>
                <a:lnTo>
                  <a:pt x="105321" y="25239"/>
                </a:lnTo>
                <a:lnTo>
                  <a:pt x="93805" y="0"/>
                </a:lnTo>
                <a:close/>
              </a:path>
              <a:path w="163829" h="173989">
                <a:moveTo>
                  <a:pt x="147799" y="131876"/>
                </a:moveTo>
                <a:lnTo>
                  <a:pt x="111176" y="131876"/>
                </a:lnTo>
                <a:lnTo>
                  <a:pt x="128547" y="173521"/>
                </a:lnTo>
                <a:lnTo>
                  <a:pt x="163290" y="173521"/>
                </a:lnTo>
                <a:lnTo>
                  <a:pt x="160722" y="166054"/>
                </a:lnTo>
                <a:lnTo>
                  <a:pt x="158040" y="158632"/>
                </a:lnTo>
                <a:lnTo>
                  <a:pt x="155273" y="151237"/>
                </a:lnTo>
                <a:lnTo>
                  <a:pt x="151443" y="141211"/>
                </a:lnTo>
                <a:lnTo>
                  <a:pt x="150435" y="138678"/>
                </a:lnTo>
                <a:lnTo>
                  <a:pt x="149462" y="136109"/>
                </a:lnTo>
                <a:lnTo>
                  <a:pt x="147799" y="131876"/>
                </a:lnTo>
                <a:close/>
              </a:path>
              <a:path w="163829" h="173989">
                <a:moveTo>
                  <a:pt x="112230" y="41645"/>
                </a:moveTo>
                <a:lnTo>
                  <a:pt x="83382" y="41645"/>
                </a:lnTo>
                <a:lnTo>
                  <a:pt x="89077" y="56895"/>
                </a:lnTo>
                <a:lnTo>
                  <a:pt x="94495" y="72644"/>
                </a:lnTo>
                <a:lnTo>
                  <a:pt x="99490" y="88300"/>
                </a:lnTo>
                <a:lnTo>
                  <a:pt x="104227" y="104112"/>
                </a:lnTo>
                <a:lnTo>
                  <a:pt x="137028" y="104112"/>
                </a:lnTo>
                <a:lnTo>
                  <a:pt x="126334" y="76513"/>
                </a:lnTo>
                <a:lnTo>
                  <a:pt x="116075" y="50772"/>
                </a:lnTo>
                <a:lnTo>
                  <a:pt x="112230" y="41645"/>
                </a:lnTo>
                <a:close/>
              </a:path>
            </a:pathLst>
          </a:custGeom>
          <a:solidFill>
            <a:srgbClr val="31343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0350348" y="1666461"/>
            <a:ext cx="118745" cy="173990"/>
          </a:xfrm>
          <a:custGeom>
            <a:avLst/>
            <a:gdLst/>
            <a:ahLst/>
            <a:cxnLst/>
            <a:rect l="l" t="t" r="r" b="b"/>
            <a:pathLst>
              <a:path w="118745" h="173989">
                <a:moveTo>
                  <a:pt x="118122" y="0"/>
                </a:moveTo>
                <a:lnTo>
                  <a:pt x="0" y="0"/>
                </a:lnTo>
                <a:lnTo>
                  <a:pt x="0" y="27940"/>
                </a:lnTo>
                <a:lnTo>
                  <a:pt x="0" y="76200"/>
                </a:lnTo>
                <a:lnTo>
                  <a:pt x="0" y="101600"/>
                </a:lnTo>
                <a:lnTo>
                  <a:pt x="0" y="173990"/>
                </a:lnTo>
                <a:lnTo>
                  <a:pt x="31267" y="173990"/>
                </a:lnTo>
                <a:lnTo>
                  <a:pt x="31267" y="101600"/>
                </a:lnTo>
                <a:lnTo>
                  <a:pt x="104228" y="101600"/>
                </a:lnTo>
                <a:lnTo>
                  <a:pt x="104228" y="76200"/>
                </a:lnTo>
                <a:lnTo>
                  <a:pt x="31267" y="76200"/>
                </a:lnTo>
                <a:lnTo>
                  <a:pt x="31267" y="27940"/>
                </a:lnTo>
                <a:lnTo>
                  <a:pt x="118122" y="27940"/>
                </a:lnTo>
                <a:lnTo>
                  <a:pt x="118122" y="0"/>
                </a:lnTo>
                <a:close/>
              </a:path>
            </a:pathLst>
          </a:custGeom>
          <a:solidFill>
            <a:srgbClr val="32353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0784639" y="1916793"/>
            <a:ext cx="156845" cy="173990"/>
          </a:xfrm>
          <a:custGeom>
            <a:avLst/>
            <a:gdLst/>
            <a:ahLst/>
            <a:cxnLst/>
            <a:rect l="l" t="t" r="r" b="b"/>
            <a:pathLst>
              <a:path w="156845" h="173989">
                <a:moveTo>
                  <a:pt x="156341" y="0"/>
                </a:moveTo>
                <a:lnTo>
                  <a:pt x="121599" y="0"/>
                </a:lnTo>
                <a:lnTo>
                  <a:pt x="98530" y="44386"/>
                </a:lnTo>
                <a:lnTo>
                  <a:pt x="93646" y="53006"/>
                </a:lnTo>
                <a:lnTo>
                  <a:pt x="88485" y="60745"/>
                </a:lnTo>
                <a:lnTo>
                  <a:pt x="82822" y="68295"/>
                </a:lnTo>
                <a:lnTo>
                  <a:pt x="76433" y="76349"/>
                </a:lnTo>
                <a:lnTo>
                  <a:pt x="34742" y="0"/>
                </a:lnTo>
                <a:lnTo>
                  <a:pt x="0" y="0"/>
                </a:lnTo>
                <a:lnTo>
                  <a:pt x="3474" y="10411"/>
                </a:lnTo>
                <a:lnTo>
                  <a:pt x="8928" y="19469"/>
                </a:lnTo>
                <a:lnTo>
                  <a:pt x="30143" y="53157"/>
                </a:lnTo>
                <a:lnTo>
                  <a:pt x="48309" y="87025"/>
                </a:lnTo>
                <a:lnTo>
                  <a:pt x="60482" y="122877"/>
                </a:lnTo>
                <a:lnTo>
                  <a:pt x="63718" y="162519"/>
                </a:lnTo>
                <a:lnTo>
                  <a:pt x="62536" y="173521"/>
                </a:lnTo>
                <a:lnTo>
                  <a:pt x="93805" y="173521"/>
                </a:lnTo>
                <a:lnTo>
                  <a:pt x="96723" y="112476"/>
                </a:lnTo>
                <a:lnTo>
                  <a:pt x="97279" y="107583"/>
                </a:lnTo>
                <a:lnTo>
                  <a:pt x="99831" y="104830"/>
                </a:lnTo>
                <a:lnTo>
                  <a:pt x="102842" y="100394"/>
                </a:lnTo>
                <a:lnTo>
                  <a:pt x="143282" y="28608"/>
                </a:lnTo>
                <a:lnTo>
                  <a:pt x="152379" y="9796"/>
                </a:lnTo>
                <a:lnTo>
                  <a:pt x="156341" y="0"/>
                </a:lnTo>
                <a:close/>
              </a:path>
            </a:pathLst>
          </a:custGeom>
          <a:solidFill>
            <a:srgbClr val="31343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11170273" y="1666461"/>
            <a:ext cx="146050" cy="173990"/>
          </a:xfrm>
          <a:custGeom>
            <a:avLst/>
            <a:gdLst/>
            <a:ahLst/>
            <a:cxnLst/>
            <a:rect l="l" t="t" r="r" b="b"/>
            <a:pathLst>
              <a:path w="146050" h="173989">
                <a:moveTo>
                  <a:pt x="145923" y="0"/>
                </a:moveTo>
                <a:lnTo>
                  <a:pt x="0" y="0"/>
                </a:lnTo>
                <a:lnTo>
                  <a:pt x="0" y="27940"/>
                </a:lnTo>
                <a:lnTo>
                  <a:pt x="59067" y="27940"/>
                </a:lnTo>
                <a:lnTo>
                  <a:pt x="59067" y="173990"/>
                </a:lnTo>
                <a:lnTo>
                  <a:pt x="90335" y="173990"/>
                </a:lnTo>
                <a:lnTo>
                  <a:pt x="90335" y="27940"/>
                </a:lnTo>
                <a:lnTo>
                  <a:pt x="145923" y="27940"/>
                </a:lnTo>
                <a:lnTo>
                  <a:pt x="145923" y="0"/>
                </a:lnTo>
                <a:close/>
              </a:path>
            </a:pathLst>
          </a:custGeom>
          <a:solidFill>
            <a:srgbClr val="32343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11090364" y="1916334"/>
            <a:ext cx="142875" cy="173990"/>
          </a:xfrm>
          <a:custGeom>
            <a:avLst/>
            <a:gdLst/>
            <a:ahLst/>
            <a:cxnLst/>
            <a:rect l="l" t="t" r="r" b="b"/>
            <a:pathLst>
              <a:path w="142875" h="173989">
                <a:moveTo>
                  <a:pt x="142455" y="0"/>
                </a:moveTo>
                <a:lnTo>
                  <a:pt x="0" y="0"/>
                </a:lnTo>
                <a:lnTo>
                  <a:pt x="0" y="27940"/>
                </a:lnTo>
                <a:lnTo>
                  <a:pt x="55587" y="27940"/>
                </a:lnTo>
                <a:lnTo>
                  <a:pt x="55587" y="173990"/>
                </a:lnTo>
                <a:lnTo>
                  <a:pt x="86868" y="173990"/>
                </a:lnTo>
                <a:lnTo>
                  <a:pt x="86868" y="27940"/>
                </a:lnTo>
                <a:lnTo>
                  <a:pt x="142455" y="27940"/>
                </a:lnTo>
                <a:lnTo>
                  <a:pt x="142455" y="0"/>
                </a:lnTo>
                <a:close/>
              </a:path>
            </a:pathLst>
          </a:custGeom>
          <a:solidFill>
            <a:srgbClr val="32353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10169692" y="1916793"/>
            <a:ext cx="31750" cy="173990"/>
          </a:xfrm>
          <a:custGeom>
            <a:avLst/>
            <a:gdLst/>
            <a:ahLst/>
            <a:cxnLst/>
            <a:rect l="l" t="t" r="r" b="b"/>
            <a:pathLst>
              <a:path w="31750" h="173989">
                <a:moveTo>
                  <a:pt x="31268" y="0"/>
                </a:moveTo>
                <a:lnTo>
                  <a:pt x="0" y="0"/>
                </a:lnTo>
                <a:lnTo>
                  <a:pt x="0" y="173521"/>
                </a:lnTo>
                <a:lnTo>
                  <a:pt x="31268" y="173521"/>
                </a:lnTo>
                <a:lnTo>
                  <a:pt x="31268" y="0"/>
                </a:lnTo>
                <a:close/>
              </a:path>
            </a:pathLst>
          </a:custGeom>
          <a:solidFill>
            <a:srgbClr val="2C2F3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11337047" y="1666922"/>
            <a:ext cx="31750" cy="173990"/>
          </a:xfrm>
          <a:custGeom>
            <a:avLst/>
            <a:gdLst/>
            <a:ahLst/>
            <a:cxnLst/>
            <a:rect l="l" t="t" r="r" b="b"/>
            <a:pathLst>
              <a:path w="31750" h="173989">
                <a:moveTo>
                  <a:pt x="31268" y="0"/>
                </a:moveTo>
                <a:lnTo>
                  <a:pt x="0" y="0"/>
                </a:lnTo>
                <a:lnTo>
                  <a:pt x="0" y="173521"/>
                </a:lnTo>
                <a:lnTo>
                  <a:pt x="31268" y="173521"/>
                </a:lnTo>
                <a:lnTo>
                  <a:pt x="31268" y="0"/>
                </a:lnTo>
                <a:close/>
              </a:path>
            </a:pathLst>
          </a:custGeom>
          <a:solidFill>
            <a:srgbClr val="313538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55703" y="562878"/>
            <a:ext cx="4783808" cy="248640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6212283" y="3857475"/>
            <a:ext cx="193040" cy="1466850"/>
          </a:xfrm>
          <a:custGeom>
            <a:avLst/>
            <a:gdLst/>
            <a:ahLst/>
            <a:cxnLst/>
            <a:rect l="l" t="t" r="r" b="b"/>
            <a:pathLst>
              <a:path w="193039" h="1466850">
                <a:moveTo>
                  <a:pt x="13552" y="1403071"/>
                </a:moveTo>
                <a:lnTo>
                  <a:pt x="205" y="1406408"/>
                </a:lnTo>
                <a:lnTo>
                  <a:pt x="8477" y="1424775"/>
                </a:lnTo>
                <a:lnTo>
                  <a:pt x="26292" y="1444488"/>
                </a:lnTo>
                <a:lnTo>
                  <a:pt x="55089" y="1460222"/>
                </a:lnTo>
                <a:lnTo>
                  <a:pt x="96304" y="1466649"/>
                </a:lnTo>
                <a:lnTo>
                  <a:pt x="96304" y="1452892"/>
                </a:lnTo>
                <a:lnTo>
                  <a:pt x="59788" y="1447281"/>
                </a:lnTo>
                <a:lnTo>
                  <a:pt x="34929" y="1433779"/>
                </a:lnTo>
                <a:lnTo>
                  <a:pt x="20069" y="1417378"/>
                </a:lnTo>
                <a:lnTo>
                  <a:pt x="14312" y="1404739"/>
                </a:lnTo>
                <a:lnTo>
                  <a:pt x="13757" y="1404739"/>
                </a:lnTo>
                <a:lnTo>
                  <a:pt x="13757" y="1403522"/>
                </a:lnTo>
                <a:lnTo>
                  <a:pt x="13552" y="1403071"/>
                </a:lnTo>
                <a:close/>
              </a:path>
              <a:path w="193039" h="1466850">
                <a:moveTo>
                  <a:pt x="178850" y="1403522"/>
                </a:moveTo>
                <a:lnTo>
                  <a:pt x="172538" y="1417378"/>
                </a:lnTo>
                <a:lnTo>
                  <a:pt x="157679" y="1433779"/>
                </a:lnTo>
                <a:lnTo>
                  <a:pt x="132820" y="1447281"/>
                </a:lnTo>
                <a:lnTo>
                  <a:pt x="96304" y="1452892"/>
                </a:lnTo>
                <a:lnTo>
                  <a:pt x="96304" y="1466649"/>
                </a:lnTo>
                <a:lnTo>
                  <a:pt x="137519" y="1460222"/>
                </a:lnTo>
                <a:lnTo>
                  <a:pt x="166315" y="1444488"/>
                </a:lnTo>
                <a:lnTo>
                  <a:pt x="184131" y="1424775"/>
                </a:lnTo>
                <a:lnTo>
                  <a:pt x="192403" y="1406408"/>
                </a:lnTo>
                <a:lnTo>
                  <a:pt x="185729" y="1404739"/>
                </a:lnTo>
                <a:lnTo>
                  <a:pt x="178850" y="1404739"/>
                </a:lnTo>
                <a:lnTo>
                  <a:pt x="178850" y="1403522"/>
                </a:lnTo>
                <a:close/>
              </a:path>
              <a:path w="193039" h="1466850">
                <a:moveTo>
                  <a:pt x="0" y="0"/>
                </a:moveTo>
                <a:lnTo>
                  <a:pt x="0" y="1405586"/>
                </a:lnTo>
                <a:lnTo>
                  <a:pt x="205" y="1406408"/>
                </a:lnTo>
                <a:lnTo>
                  <a:pt x="13552" y="1403071"/>
                </a:lnTo>
                <a:lnTo>
                  <a:pt x="13757" y="1403071"/>
                </a:lnTo>
                <a:lnTo>
                  <a:pt x="13757" y="16655"/>
                </a:lnTo>
                <a:lnTo>
                  <a:pt x="5579" y="15082"/>
                </a:lnTo>
                <a:lnTo>
                  <a:pt x="8177" y="1572"/>
                </a:lnTo>
                <a:lnTo>
                  <a:pt x="0" y="0"/>
                </a:lnTo>
                <a:close/>
              </a:path>
              <a:path w="193039" h="1466850">
                <a:moveTo>
                  <a:pt x="192608" y="1403071"/>
                </a:moveTo>
                <a:lnTo>
                  <a:pt x="179056" y="1403071"/>
                </a:lnTo>
                <a:lnTo>
                  <a:pt x="192403" y="1406408"/>
                </a:lnTo>
                <a:lnTo>
                  <a:pt x="192608" y="1405586"/>
                </a:lnTo>
                <a:lnTo>
                  <a:pt x="192608" y="1403071"/>
                </a:lnTo>
                <a:close/>
              </a:path>
              <a:path w="193039" h="1466850">
                <a:moveTo>
                  <a:pt x="13757" y="1403522"/>
                </a:moveTo>
                <a:lnTo>
                  <a:pt x="13757" y="1404739"/>
                </a:lnTo>
                <a:lnTo>
                  <a:pt x="14312" y="1404739"/>
                </a:lnTo>
                <a:lnTo>
                  <a:pt x="13757" y="1403522"/>
                </a:lnTo>
                <a:close/>
              </a:path>
              <a:path w="193039" h="1466850">
                <a:moveTo>
                  <a:pt x="179056" y="1403071"/>
                </a:moveTo>
                <a:lnTo>
                  <a:pt x="178850" y="1403522"/>
                </a:lnTo>
                <a:lnTo>
                  <a:pt x="178850" y="1404739"/>
                </a:lnTo>
                <a:lnTo>
                  <a:pt x="185729" y="1404739"/>
                </a:lnTo>
                <a:lnTo>
                  <a:pt x="179056" y="1403071"/>
                </a:lnTo>
                <a:close/>
              </a:path>
              <a:path w="193039" h="1466850">
                <a:moveTo>
                  <a:pt x="13757" y="1403071"/>
                </a:moveTo>
                <a:lnTo>
                  <a:pt x="13552" y="1403071"/>
                </a:lnTo>
                <a:lnTo>
                  <a:pt x="13757" y="1403522"/>
                </a:lnTo>
                <a:lnTo>
                  <a:pt x="13757" y="1403071"/>
                </a:lnTo>
                <a:close/>
              </a:path>
              <a:path w="193039" h="1466850">
                <a:moveTo>
                  <a:pt x="178850" y="48404"/>
                </a:moveTo>
                <a:lnTo>
                  <a:pt x="178850" y="1403522"/>
                </a:lnTo>
                <a:lnTo>
                  <a:pt x="179056" y="1403071"/>
                </a:lnTo>
                <a:lnTo>
                  <a:pt x="192608" y="1403071"/>
                </a:lnTo>
                <a:lnTo>
                  <a:pt x="192608" y="49477"/>
                </a:lnTo>
                <a:lnTo>
                  <a:pt x="184430" y="49477"/>
                </a:lnTo>
                <a:lnTo>
                  <a:pt x="178850" y="48404"/>
                </a:lnTo>
                <a:close/>
              </a:path>
              <a:path w="193039" h="1466850">
                <a:moveTo>
                  <a:pt x="185729" y="42722"/>
                </a:moveTo>
                <a:lnTo>
                  <a:pt x="178850" y="42722"/>
                </a:lnTo>
                <a:lnTo>
                  <a:pt x="178850" y="48404"/>
                </a:lnTo>
                <a:lnTo>
                  <a:pt x="184430" y="49477"/>
                </a:lnTo>
                <a:lnTo>
                  <a:pt x="185729" y="42722"/>
                </a:lnTo>
                <a:close/>
              </a:path>
              <a:path w="193039" h="1466850">
                <a:moveTo>
                  <a:pt x="187028" y="35967"/>
                </a:moveTo>
                <a:lnTo>
                  <a:pt x="184430" y="49477"/>
                </a:lnTo>
                <a:lnTo>
                  <a:pt x="192608" y="49477"/>
                </a:lnTo>
                <a:lnTo>
                  <a:pt x="192608" y="37040"/>
                </a:lnTo>
                <a:lnTo>
                  <a:pt x="187028" y="35967"/>
                </a:lnTo>
                <a:close/>
              </a:path>
              <a:path w="193039" h="1466850">
                <a:moveTo>
                  <a:pt x="43304" y="8327"/>
                </a:moveTo>
                <a:lnTo>
                  <a:pt x="13757" y="8327"/>
                </a:lnTo>
                <a:lnTo>
                  <a:pt x="13757" y="16655"/>
                </a:lnTo>
                <a:lnTo>
                  <a:pt x="178850" y="48404"/>
                </a:lnTo>
                <a:lnTo>
                  <a:pt x="178850" y="42722"/>
                </a:lnTo>
                <a:lnTo>
                  <a:pt x="185729" y="42722"/>
                </a:lnTo>
                <a:lnTo>
                  <a:pt x="187028" y="35967"/>
                </a:lnTo>
                <a:lnTo>
                  <a:pt x="43304" y="8327"/>
                </a:lnTo>
                <a:close/>
              </a:path>
              <a:path w="193039" h="1466850">
                <a:moveTo>
                  <a:pt x="8177" y="1572"/>
                </a:moveTo>
                <a:lnTo>
                  <a:pt x="5579" y="15082"/>
                </a:lnTo>
                <a:lnTo>
                  <a:pt x="13757" y="16655"/>
                </a:lnTo>
                <a:lnTo>
                  <a:pt x="13757" y="8327"/>
                </a:lnTo>
                <a:lnTo>
                  <a:pt x="43304" y="8327"/>
                </a:lnTo>
                <a:lnTo>
                  <a:pt x="8177" y="1572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6831383" y="3059521"/>
            <a:ext cx="193040" cy="1466850"/>
          </a:xfrm>
          <a:custGeom>
            <a:avLst/>
            <a:gdLst/>
            <a:ahLst/>
            <a:cxnLst/>
            <a:rect l="l" t="t" r="r" b="b"/>
            <a:pathLst>
              <a:path w="193040" h="1466850">
                <a:moveTo>
                  <a:pt x="13552" y="1403071"/>
                </a:moveTo>
                <a:lnTo>
                  <a:pt x="205" y="1406408"/>
                </a:lnTo>
                <a:lnTo>
                  <a:pt x="8477" y="1424775"/>
                </a:lnTo>
                <a:lnTo>
                  <a:pt x="26292" y="1444488"/>
                </a:lnTo>
                <a:lnTo>
                  <a:pt x="55089" y="1460222"/>
                </a:lnTo>
                <a:lnTo>
                  <a:pt x="96304" y="1466649"/>
                </a:lnTo>
                <a:lnTo>
                  <a:pt x="96304" y="1452892"/>
                </a:lnTo>
                <a:lnTo>
                  <a:pt x="59788" y="1447281"/>
                </a:lnTo>
                <a:lnTo>
                  <a:pt x="34929" y="1433779"/>
                </a:lnTo>
                <a:lnTo>
                  <a:pt x="20069" y="1417378"/>
                </a:lnTo>
                <a:lnTo>
                  <a:pt x="14312" y="1404739"/>
                </a:lnTo>
                <a:lnTo>
                  <a:pt x="13757" y="1404739"/>
                </a:lnTo>
                <a:lnTo>
                  <a:pt x="13757" y="1403522"/>
                </a:lnTo>
                <a:lnTo>
                  <a:pt x="13552" y="1403071"/>
                </a:lnTo>
                <a:close/>
              </a:path>
              <a:path w="193040" h="1466850">
                <a:moveTo>
                  <a:pt x="178850" y="1403522"/>
                </a:moveTo>
                <a:lnTo>
                  <a:pt x="172538" y="1417378"/>
                </a:lnTo>
                <a:lnTo>
                  <a:pt x="157679" y="1433779"/>
                </a:lnTo>
                <a:lnTo>
                  <a:pt x="132820" y="1447281"/>
                </a:lnTo>
                <a:lnTo>
                  <a:pt x="96304" y="1452892"/>
                </a:lnTo>
                <a:lnTo>
                  <a:pt x="96304" y="1466649"/>
                </a:lnTo>
                <a:lnTo>
                  <a:pt x="137519" y="1460222"/>
                </a:lnTo>
                <a:lnTo>
                  <a:pt x="166315" y="1444488"/>
                </a:lnTo>
                <a:lnTo>
                  <a:pt x="184131" y="1424775"/>
                </a:lnTo>
                <a:lnTo>
                  <a:pt x="192403" y="1406408"/>
                </a:lnTo>
                <a:lnTo>
                  <a:pt x="185729" y="1404739"/>
                </a:lnTo>
                <a:lnTo>
                  <a:pt x="178850" y="1404739"/>
                </a:lnTo>
                <a:lnTo>
                  <a:pt x="178850" y="1403522"/>
                </a:lnTo>
                <a:close/>
              </a:path>
              <a:path w="193040" h="1466850">
                <a:moveTo>
                  <a:pt x="0" y="0"/>
                </a:moveTo>
                <a:lnTo>
                  <a:pt x="0" y="1405586"/>
                </a:lnTo>
                <a:lnTo>
                  <a:pt x="205" y="1406408"/>
                </a:lnTo>
                <a:lnTo>
                  <a:pt x="13552" y="1403071"/>
                </a:lnTo>
                <a:lnTo>
                  <a:pt x="13757" y="1403071"/>
                </a:lnTo>
                <a:lnTo>
                  <a:pt x="13757" y="16655"/>
                </a:lnTo>
                <a:lnTo>
                  <a:pt x="5579" y="15082"/>
                </a:lnTo>
                <a:lnTo>
                  <a:pt x="8177" y="1572"/>
                </a:lnTo>
                <a:lnTo>
                  <a:pt x="0" y="0"/>
                </a:lnTo>
                <a:close/>
              </a:path>
              <a:path w="193040" h="1466850">
                <a:moveTo>
                  <a:pt x="192608" y="1403071"/>
                </a:moveTo>
                <a:lnTo>
                  <a:pt x="179056" y="1403071"/>
                </a:lnTo>
                <a:lnTo>
                  <a:pt x="192403" y="1406408"/>
                </a:lnTo>
                <a:lnTo>
                  <a:pt x="192608" y="1405586"/>
                </a:lnTo>
                <a:lnTo>
                  <a:pt x="192608" y="1403071"/>
                </a:lnTo>
                <a:close/>
              </a:path>
              <a:path w="193040" h="1466850">
                <a:moveTo>
                  <a:pt x="13757" y="1403522"/>
                </a:moveTo>
                <a:lnTo>
                  <a:pt x="13757" y="1404739"/>
                </a:lnTo>
                <a:lnTo>
                  <a:pt x="14312" y="1404739"/>
                </a:lnTo>
                <a:lnTo>
                  <a:pt x="13757" y="1403522"/>
                </a:lnTo>
                <a:close/>
              </a:path>
              <a:path w="193040" h="1466850">
                <a:moveTo>
                  <a:pt x="179056" y="1403071"/>
                </a:moveTo>
                <a:lnTo>
                  <a:pt x="178850" y="1403522"/>
                </a:lnTo>
                <a:lnTo>
                  <a:pt x="178850" y="1404739"/>
                </a:lnTo>
                <a:lnTo>
                  <a:pt x="185729" y="1404739"/>
                </a:lnTo>
                <a:lnTo>
                  <a:pt x="179056" y="1403071"/>
                </a:lnTo>
                <a:close/>
              </a:path>
              <a:path w="193040" h="1466850">
                <a:moveTo>
                  <a:pt x="13757" y="1403071"/>
                </a:moveTo>
                <a:lnTo>
                  <a:pt x="13552" y="1403071"/>
                </a:lnTo>
                <a:lnTo>
                  <a:pt x="13757" y="1403522"/>
                </a:lnTo>
                <a:lnTo>
                  <a:pt x="13757" y="1403071"/>
                </a:lnTo>
                <a:close/>
              </a:path>
              <a:path w="193040" h="1466850">
                <a:moveTo>
                  <a:pt x="178850" y="48404"/>
                </a:moveTo>
                <a:lnTo>
                  <a:pt x="178850" y="1403522"/>
                </a:lnTo>
                <a:lnTo>
                  <a:pt x="179056" y="1403071"/>
                </a:lnTo>
                <a:lnTo>
                  <a:pt x="192608" y="1403071"/>
                </a:lnTo>
                <a:lnTo>
                  <a:pt x="192608" y="49477"/>
                </a:lnTo>
                <a:lnTo>
                  <a:pt x="184430" y="49477"/>
                </a:lnTo>
                <a:lnTo>
                  <a:pt x="178850" y="48404"/>
                </a:lnTo>
                <a:close/>
              </a:path>
              <a:path w="193040" h="1466850">
                <a:moveTo>
                  <a:pt x="185729" y="42722"/>
                </a:moveTo>
                <a:lnTo>
                  <a:pt x="178850" y="42722"/>
                </a:lnTo>
                <a:lnTo>
                  <a:pt x="178850" y="48404"/>
                </a:lnTo>
                <a:lnTo>
                  <a:pt x="184430" y="49477"/>
                </a:lnTo>
                <a:lnTo>
                  <a:pt x="185729" y="42722"/>
                </a:lnTo>
                <a:close/>
              </a:path>
              <a:path w="193040" h="1466850">
                <a:moveTo>
                  <a:pt x="187028" y="35967"/>
                </a:moveTo>
                <a:lnTo>
                  <a:pt x="184430" y="49477"/>
                </a:lnTo>
                <a:lnTo>
                  <a:pt x="192608" y="49477"/>
                </a:lnTo>
                <a:lnTo>
                  <a:pt x="192608" y="37040"/>
                </a:lnTo>
                <a:lnTo>
                  <a:pt x="187028" y="35967"/>
                </a:lnTo>
                <a:close/>
              </a:path>
              <a:path w="193040" h="1466850">
                <a:moveTo>
                  <a:pt x="43304" y="8327"/>
                </a:moveTo>
                <a:lnTo>
                  <a:pt x="13757" y="8327"/>
                </a:lnTo>
                <a:lnTo>
                  <a:pt x="13757" y="16655"/>
                </a:lnTo>
                <a:lnTo>
                  <a:pt x="178850" y="48404"/>
                </a:lnTo>
                <a:lnTo>
                  <a:pt x="178850" y="42722"/>
                </a:lnTo>
                <a:lnTo>
                  <a:pt x="185729" y="42722"/>
                </a:lnTo>
                <a:lnTo>
                  <a:pt x="187028" y="35967"/>
                </a:lnTo>
                <a:lnTo>
                  <a:pt x="43304" y="8327"/>
                </a:lnTo>
                <a:close/>
              </a:path>
              <a:path w="193040" h="1466850">
                <a:moveTo>
                  <a:pt x="8177" y="1572"/>
                </a:moveTo>
                <a:lnTo>
                  <a:pt x="5579" y="15082"/>
                </a:lnTo>
                <a:lnTo>
                  <a:pt x="13757" y="16655"/>
                </a:lnTo>
                <a:lnTo>
                  <a:pt x="13757" y="8327"/>
                </a:lnTo>
                <a:lnTo>
                  <a:pt x="43304" y="8327"/>
                </a:lnTo>
                <a:lnTo>
                  <a:pt x="8177" y="1572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5827264" y="2987017"/>
            <a:ext cx="3905250" cy="2590165"/>
            <a:chOff x="5827264" y="2987017"/>
            <a:chExt cx="3905250" cy="2590165"/>
          </a:xfrm>
        </p:grpSpPr>
        <p:sp>
          <p:nvSpPr>
            <p:cNvPr id="6" name="object 6" descr=""/>
            <p:cNvSpPr/>
            <p:nvPr/>
          </p:nvSpPr>
          <p:spPr>
            <a:xfrm>
              <a:off x="6219162" y="3865802"/>
              <a:ext cx="179070" cy="288925"/>
            </a:xfrm>
            <a:custGeom>
              <a:avLst/>
              <a:gdLst/>
              <a:ahLst/>
              <a:cxnLst/>
              <a:rect l="l" t="t" r="r" b="b"/>
              <a:pathLst>
                <a:path w="179070" h="288925">
                  <a:moveTo>
                    <a:pt x="0" y="0"/>
                  </a:moveTo>
                  <a:lnTo>
                    <a:pt x="0" y="165093"/>
                  </a:lnTo>
                  <a:lnTo>
                    <a:pt x="178850" y="288912"/>
                  </a:lnTo>
                  <a:lnTo>
                    <a:pt x="178850" y="343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5861461" y="2993896"/>
              <a:ext cx="3274695" cy="2371725"/>
            </a:xfrm>
            <a:custGeom>
              <a:avLst/>
              <a:gdLst/>
              <a:ahLst/>
              <a:cxnLst/>
              <a:rect l="l" t="t" r="r" b="b"/>
              <a:pathLst>
                <a:path w="3274695" h="2371725">
                  <a:moveTo>
                    <a:pt x="964869" y="0"/>
                  </a:moveTo>
                  <a:lnTo>
                    <a:pt x="914890" y="12038"/>
                  </a:lnTo>
                  <a:lnTo>
                    <a:pt x="862286" y="41679"/>
                  </a:lnTo>
                  <a:lnTo>
                    <a:pt x="760787" y="101483"/>
                  </a:lnTo>
                  <a:lnTo>
                    <a:pt x="672732" y="154009"/>
                  </a:lnTo>
                  <a:lnTo>
                    <a:pt x="573108" y="213791"/>
                  </a:lnTo>
                  <a:lnTo>
                    <a:pt x="410869" y="311687"/>
                  </a:lnTo>
                  <a:lnTo>
                    <a:pt x="245462" y="412069"/>
                  </a:lnTo>
                  <a:lnTo>
                    <a:pt x="140204" y="476272"/>
                  </a:lnTo>
                  <a:lnTo>
                    <a:pt x="43699" y="535429"/>
                  </a:lnTo>
                  <a:lnTo>
                    <a:pt x="0" y="562348"/>
                  </a:lnTo>
                  <a:lnTo>
                    <a:pt x="3274345" y="2371492"/>
                  </a:lnTo>
                  <a:lnTo>
                    <a:pt x="3274345" y="1284630"/>
                  </a:lnTo>
                  <a:lnTo>
                    <a:pt x="3238608" y="1263960"/>
                  </a:lnTo>
                  <a:lnTo>
                    <a:pt x="3123615" y="1198331"/>
                  </a:lnTo>
                  <a:lnTo>
                    <a:pt x="2758385" y="991653"/>
                  </a:lnTo>
                  <a:lnTo>
                    <a:pt x="1079983" y="46432"/>
                  </a:lnTo>
                  <a:lnTo>
                    <a:pt x="1049351" y="27515"/>
                  </a:lnTo>
                  <a:lnTo>
                    <a:pt x="1010335" y="8598"/>
                  </a:lnTo>
                  <a:lnTo>
                    <a:pt x="9648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5847831" y="2987017"/>
              <a:ext cx="3295015" cy="2390140"/>
            </a:xfrm>
            <a:custGeom>
              <a:avLst/>
              <a:gdLst/>
              <a:ahLst/>
              <a:cxnLst/>
              <a:rect l="l" t="t" r="r" b="b"/>
              <a:pathLst>
                <a:path w="3295015" h="2390140">
                  <a:moveTo>
                    <a:pt x="3281096" y="1295468"/>
                  </a:moveTo>
                  <a:lnTo>
                    <a:pt x="3281096" y="2366711"/>
                  </a:lnTo>
                  <a:lnTo>
                    <a:pt x="3291301" y="2372350"/>
                  </a:lnTo>
                  <a:lnTo>
                    <a:pt x="3284648" y="2384392"/>
                  </a:lnTo>
                  <a:lnTo>
                    <a:pt x="3294853" y="2390031"/>
                  </a:lnTo>
                  <a:lnTo>
                    <a:pt x="3294853" y="1297448"/>
                  </a:lnTo>
                  <a:lnTo>
                    <a:pt x="3284505" y="1297448"/>
                  </a:lnTo>
                  <a:lnTo>
                    <a:pt x="3281096" y="1295468"/>
                  </a:lnTo>
                  <a:close/>
                </a:path>
                <a:path w="3295015" h="2390140">
                  <a:moveTo>
                    <a:pt x="13629" y="569227"/>
                  </a:moveTo>
                  <a:lnTo>
                    <a:pt x="10395" y="575080"/>
                  </a:lnTo>
                  <a:lnTo>
                    <a:pt x="10302" y="575247"/>
                  </a:lnTo>
                  <a:lnTo>
                    <a:pt x="3284648" y="2384392"/>
                  </a:lnTo>
                  <a:lnTo>
                    <a:pt x="3287974" y="2378371"/>
                  </a:lnTo>
                  <a:lnTo>
                    <a:pt x="3281096" y="2378371"/>
                  </a:lnTo>
                  <a:lnTo>
                    <a:pt x="3281096" y="2366711"/>
                  </a:lnTo>
                  <a:lnTo>
                    <a:pt x="38448" y="575080"/>
                  </a:lnTo>
                  <a:lnTo>
                    <a:pt x="17242" y="575080"/>
                  </a:lnTo>
                  <a:lnTo>
                    <a:pt x="13629" y="569227"/>
                  </a:lnTo>
                  <a:close/>
                </a:path>
                <a:path w="3295015" h="2390140">
                  <a:moveTo>
                    <a:pt x="3281096" y="2366711"/>
                  </a:moveTo>
                  <a:lnTo>
                    <a:pt x="3281096" y="2378371"/>
                  </a:lnTo>
                  <a:lnTo>
                    <a:pt x="3287974" y="2378371"/>
                  </a:lnTo>
                  <a:lnTo>
                    <a:pt x="3291301" y="2372350"/>
                  </a:lnTo>
                  <a:lnTo>
                    <a:pt x="3281096" y="2366711"/>
                  </a:lnTo>
                  <a:close/>
                </a:path>
                <a:path w="3295015" h="2390140">
                  <a:moveTo>
                    <a:pt x="3287974" y="1291509"/>
                  </a:moveTo>
                  <a:lnTo>
                    <a:pt x="3281096" y="1291509"/>
                  </a:lnTo>
                  <a:lnTo>
                    <a:pt x="3281096" y="1295468"/>
                  </a:lnTo>
                  <a:lnTo>
                    <a:pt x="3284505" y="1297448"/>
                  </a:lnTo>
                  <a:lnTo>
                    <a:pt x="3287974" y="1291509"/>
                  </a:lnTo>
                  <a:close/>
                </a:path>
                <a:path w="3295015" h="2390140">
                  <a:moveTo>
                    <a:pt x="3291444" y="1285569"/>
                  </a:moveTo>
                  <a:lnTo>
                    <a:pt x="3284505" y="1297448"/>
                  </a:lnTo>
                  <a:lnTo>
                    <a:pt x="3294853" y="1297448"/>
                  </a:lnTo>
                  <a:lnTo>
                    <a:pt x="3294853" y="1287560"/>
                  </a:lnTo>
                  <a:lnTo>
                    <a:pt x="3291444" y="1285569"/>
                  </a:lnTo>
                  <a:close/>
                </a:path>
                <a:path w="3295015" h="2390140">
                  <a:moveTo>
                    <a:pt x="1097152" y="47412"/>
                  </a:moveTo>
                  <a:lnTo>
                    <a:pt x="1090073" y="59209"/>
                  </a:lnTo>
                  <a:lnTo>
                    <a:pt x="1093978" y="61464"/>
                  </a:lnTo>
                  <a:lnTo>
                    <a:pt x="3281096" y="1295468"/>
                  </a:lnTo>
                  <a:lnTo>
                    <a:pt x="3281096" y="1291509"/>
                  </a:lnTo>
                  <a:lnTo>
                    <a:pt x="3287974" y="1291509"/>
                  </a:lnTo>
                  <a:lnTo>
                    <a:pt x="3291444" y="1285569"/>
                  </a:lnTo>
                  <a:lnTo>
                    <a:pt x="1101070" y="49674"/>
                  </a:lnTo>
                  <a:lnTo>
                    <a:pt x="1097152" y="47412"/>
                  </a:lnTo>
                  <a:close/>
                </a:path>
                <a:path w="3295015" h="2390140">
                  <a:moveTo>
                    <a:pt x="10016" y="563373"/>
                  </a:moveTo>
                  <a:lnTo>
                    <a:pt x="0" y="569555"/>
                  </a:lnTo>
                  <a:lnTo>
                    <a:pt x="10302" y="575247"/>
                  </a:lnTo>
                  <a:lnTo>
                    <a:pt x="13629" y="569227"/>
                  </a:lnTo>
                  <a:lnTo>
                    <a:pt x="10016" y="563373"/>
                  </a:lnTo>
                  <a:close/>
                </a:path>
                <a:path w="3295015" h="2390140">
                  <a:moveTo>
                    <a:pt x="16956" y="563206"/>
                  </a:moveTo>
                  <a:lnTo>
                    <a:pt x="13629" y="569227"/>
                  </a:lnTo>
                  <a:lnTo>
                    <a:pt x="17242" y="575080"/>
                  </a:lnTo>
                  <a:lnTo>
                    <a:pt x="27267" y="568903"/>
                  </a:lnTo>
                  <a:lnTo>
                    <a:pt x="16956" y="563206"/>
                  </a:lnTo>
                  <a:close/>
                </a:path>
                <a:path w="3295015" h="2390140">
                  <a:moveTo>
                    <a:pt x="27267" y="568903"/>
                  </a:moveTo>
                  <a:lnTo>
                    <a:pt x="17242" y="575080"/>
                  </a:lnTo>
                  <a:lnTo>
                    <a:pt x="38448" y="575080"/>
                  </a:lnTo>
                  <a:lnTo>
                    <a:pt x="27267" y="568903"/>
                  </a:lnTo>
                  <a:close/>
                </a:path>
                <a:path w="3295015" h="2390140">
                  <a:moveTo>
                    <a:pt x="925443" y="12764"/>
                  </a:moveTo>
                  <a:lnTo>
                    <a:pt x="909205" y="21550"/>
                  </a:lnTo>
                  <a:lnTo>
                    <a:pt x="882135" y="37004"/>
                  </a:lnTo>
                  <a:lnTo>
                    <a:pt x="747488" y="116377"/>
                  </a:lnTo>
                  <a:lnTo>
                    <a:pt x="10016" y="563373"/>
                  </a:lnTo>
                  <a:lnTo>
                    <a:pt x="13629" y="569227"/>
                  </a:lnTo>
                  <a:lnTo>
                    <a:pt x="16863" y="563373"/>
                  </a:lnTo>
                  <a:lnTo>
                    <a:pt x="16956" y="563206"/>
                  </a:lnTo>
                  <a:lnTo>
                    <a:pt x="36513" y="563206"/>
                  </a:lnTo>
                  <a:lnTo>
                    <a:pt x="754625" y="128141"/>
                  </a:lnTo>
                  <a:lnTo>
                    <a:pt x="888757" y="49062"/>
                  </a:lnTo>
                  <a:lnTo>
                    <a:pt x="915596" y="33732"/>
                  </a:lnTo>
                  <a:lnTo>
                    <a:pt x="931596" y="25069"/>
                  </a:lnTo>
                  <a:lnTo>
                    <a:pt x="925443" y="12764"/>
                  </a:lnTo>
                  <a:close/>
                </a:path>
                <a:path w="3295015" h="2390140">
                  <a:moveTo>
                    <a:pt x="36513" y="563206"/>
                  </a:moveTo>
                  <a:lnTo>
                    <a:pt x="16956" y="563206"/>
                  </a:lnTo>
                  <a:lnTo>
                    <a:pt x="27267" y="568903"/>
                  </a:lnTo>
                  <a:lnTo>
                    <a:pt x="36513" y="563206"/>
                  </a:lnTo>
                  <a:close/>
                </a:path>
                <a:path w="3295015" h="2390140">
                  <a:moveTo>
                    <a:pt x="1037318" y="13757"/>
                  </a:moveTo>
                  <a:lnTo>
                    <a:pt x="978499" y="13757"/>
                  </a:lnTo>
                  <a:lnTo>
                    <a:pt x="1000616" y="15996"/>
                  </a:lnTo>
                  <a:lnTo>
                    <a:pt x="1021613" y="21942"/>
                  </a:lnTo>
                  <a:lnTo>
                    <a:pt x="1041429" y="30489"/>
                  </a:lnTo>
                  <a:lnTo>
                    <a:pt x="1059497" y="40326"/>
                  </a:lnTo>
                  <a:lnTo>
                    <a:pt x="1090073" y="59209"/>
                  </a:lnTo>
                  <a:lnTo>
                    <a:pt x="1097152" y="47412"/>
                  </a:lnTo>
                  <a:lnTo>
                    <a:pt x="1083192" y="38707"/>
                  </a:lnTo>
                  <a:lnTo>
                    <a:pt x="1066463" y="28462"/>
                  </a:lnTo>
                  <a:lnTo>
                    <a:pt x="1047369" y="18092"/>
                  </a:lnTo>
                  <a:lnTo>
                    <a:pt x="1037318" y="13757"/>
                  </a:lnTo>
                  <a:close/>
                </a:path>
                <a:path w="3295015" h="2390140">
                  <a:moveTo>
                    <a:pt x="978499" y="0"/>
                  </a:moveTo>
                  <a:lnTo>
                    <a:pt x="952470" y="2953"/>
                  </a:lnTo>
                  <a:lnTo>
                    <a:pt x="925443" y="12764"/>
                  </a:lnTo>
                  <a:lnTo>
                    <a:pt x="931596" y="25069"/>
                  </a:lnTo>
                  <a:lnTo>
                    <a:pt x="955435" y="16393"/>
                  </a:lnTo>
                  <a:lnTo>
                    <a:pt x="978499" y="13757"/>
                  </a:lnTo>
                  <a:lnTo>
                    <a:pt x="1037318" y="13757"/>
                  </a:lnTo>
                  <a:lnTo>
                    <a:pt x="1026315" y="9012"/>
                  </a:lnTo>
                  <a:lnTo>
                    <a:pt x="1003218" y="2490"/>
                  </a:lnTo>
                  <a:lnTo>
                    <a:pt x="978499" y="0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5834119" y="3536254"/>
              <a:ext cx="3302000" cy="2028825"/>
            </a:xfrm>
            <a:custGeom>
              <a:avLst/>
              <a:gdLst/>
              <a:ahLst/>
              <a:cxnLst/>
              <a:rect l="l" t="t" r="r" b="b"/>
              <a:pathLst>
                <a:path w="3302000" h="2028825">
                  <a:moveTo>
                    <a:pt x="3301686" y="2028629"/>
                  </a:moveTo>
                  <a:lnTo>
                    <a:pt x="3301686" y="1829142"/>
                  </a:lnTo>
                  <a:lnTo>
                    <a:pt x="1978819" y="1069814"/>
                  </a:lnTo>
                  <a:lnTo>
                    <a:pt x="619018" y="292493"/>
                  </a:lnTo>
                  <a:lnTo>
                    <a:pt x="234920" y="74211"/>
                  </a:lnTo>
                  <a:lnTo>
                    <a:pt x="152324" y="27800"/>
                  </a:lnTo>
                  <a:lnTo>
                    <a:pt x="84373" y="0"/>
                  </a:lnTo>
                  <a:lnTo>
                    <a:pt x="49092" y="3761"/>
                  </a:lnTo>
                  <a:lnTo>
                    <a:pt x="23162" y="21711"/>
                  </a:lnTo>
                  <a:lnTo>
                    <a:pt x="6744" y="49334"/>
                  </a:lnTo>
                  <a:lnTo>
                    <a:pt x="0" y="82116"/>
                  </a:lnTo>
                  <a:lnTo>
                    <a:pt x="3090" y="115543"/>
                  </a:lnTo>
                  <a:lnTo>
                    <a:pt x="16176" y="145101"/>
                  </a:lnTo>
                  <a:lnTo>
                    <a:pt x="39419" y="166275"/>
                  </a:lnTo>
                  <a:lnTo>
                    <a:pt x="2420286" y="1524207"/>
                  </a:lnTo>
                  <a:lnTo>
                    <a:pt x="3301686" y="2028629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827264" y="3529236"/>
              <a:ext cx="3315970" cy="2047875"/>
            </a:xfrm>
            <a:custGeom>
              <a:avLst/>
              <a:gdLst/>
              <a:ahLst/>
              <a:cxnLst/>
              <a:rect l="l" t="t" r="r" b="b"/>
              <a:pathLst>
                <a:path w="3315970" h="2047875">
                  <a:moveTo>
                    <a:pt x="132495" y="28046"/>
                  </a:moveTo>
                  <a:lnTo>
                    <a:pt x="138903" y="15871"/>
                  </a:lnTo>
                  <a:lnTo>
                    <a:pt x="114482" y="5339"/>
                  </a:lnTo>
                  <a:lnTo>
                    <a:pt x="92056" y="189"/>
                  </a:lnTo>
                  <a:lnTo>
                    <a:pt x="71705" y="0"/>
                  </a:lnTo>
                  <a:lnTo>
                    <a:pt x="53510" y="4348"/>
                  </a:lnTo>
                  <a:lnTo>
                    <a:pt x="37842" y="12636"/>
                  </a:lnTo>
                  <a:lnTo>
                    <a:pt x="36658" y="13688"/>
                  </a:lnTo>
                  <a:lnTo>
                    <a:pt x="73153" y="13688"/>
                  </a:lnTo>
                  <a:lnTo>
                    <a:pt x="90401" y="13847"/>
                  </a:lnTo>
                  <a:lnTo>
                    <a:pt x="110168" y="18398"/>
                  </a:lnTo>
                  <a:lnTo>
                    <a:pt x="132495" y="28046"/>
                  </a:lnTo>
                  <a:close/>
                </a:path>
                <a:path w="3315970" h="2047875">
                  <a:moveTo>
                    <a:pt x="42980" y="179333"/>
                  </a:moveTo>
                  <a:lnTo>
                    <a:pt x="49457" y="167457"/>
                  </a:lnTo>
                  <a:lnTo>
                    <a:pt x="49568" y="167255"/>
                  </a:lnTo>
                  <a:lnTo>
                    <a:pt x="38038" y="158978"/>
                  </a:lnTo>
                  <a:lnTo>
                    <a:pt x="28681" y="148196"/>
                  </a:lnTo>
                  <a:lnTo>
                    <a:pt x="21529" y="135353"/>
                  </a:lnTo>
                  <a:lnTo>
                    <a:pt x="16618" y="120894"/>
                  </a:lnTo>
                  <a:lnTo>
                    <a:pt x="14008" y="105395"/>
                  </a:lnTo>
                  <a:lnTo>
                    <a:pt x="13723" y="89511"/>
                  </a:lnTo>
                  <a:lnTo>
                    <a:pt x="15741" y="73786"/>
                  </a:lnTo>
                  <a:lnTo>
                    <a:pt x="35128" y="33333"/>
                  </a:lnTo>
                  <a:lnTo>
                    <a:pt x="73153" y="13688"/>
                  </a:lnTo>
                  <a:lnTo>
                    <a:pt x="36658" y="13688"/>
                  </a:lnTo>
                  <a:lnTo>
                    <a:pt x="7158" y="53937"/>
                  </a:lnTo>
                  <a:lnTo>
                    <a:pt x="175" y="87289"/>
                  </a:lnTo>
                  <a:lnTo>
                    <a:pt x="92" y="87931"/>
                  </a:lnTo>
                  <a:lnTo>
                    <a:pt x="8927" y="140860"/>
                  </a:lnTo>
                  <a:lnTo>
                    <a:pt x="28707" y="169095"/>
                  </a:lnTo>
                  <a:lnTo>
                    <a:pt x="42980" y="179333"/>
                  </a:lnTo>
                  <a:close/>
                </a:path>
                <a:path w="3315970" h="2047875">
                  <a:moveTo>
                    <a:pt x="3305107" y="1842121"/>
                  </a:moveTo>
                  <a:lnTo>
                    <a:pt x="3311975" y="1830200"/>
                  </a:lnTo>
                  <a:lnTo>
                    <a:pt x="144440" y="18842"/>
                  </a:lnTo>
                  <a:lnTo>
                    <a:pt x="138903" y="15871"/>
                  </a:lnTo>
                  <a:lnTo>
                    <a:pt x="132495" y="28046"/>
                  </a:lnTo>
                  <a:lnTo>
                    <a:pt x="138020" y="31010"/>
                  </a:lnTo>
                  <a:lnTo>
                    <a:pt x="3294758" y="1836161"/>
                  </a:lnTo>
                  <a:lnTo>
                    <a:pt x="3301662" y="1836161"/>
                  </a:lnTo>
                  <a:lnTo>
                    <a:pt x="3301662" y="1840137"/>
                  </a:lnTo>
                  <a:lnTo>
                    <a:pt x="3305107" y="1842121"/>
                  </a:lnTo>
                  <a:close/>
                </a:path>
                <a:path w="3315970" h="2047875">
                  <a:moveTo>
                    <a:pt x="3294707" y="2035648"/>
                  </a:moveTo>
                  <a:lnTo>
                    <a:pt x="3301662" y="2035648"/>
                  </a:lnTo>
                  <a:lnTo>
                    <a:pt x="3301662" y="2023778"/>
                  </a:lnTo>
                  <a:lnTo>
                    <a:pt x="49568" y="167255"/>
                  </a:lnTo>
                  <a:lnTo>
                    <a:pt x="42980" y="179333"/>
                  </a:lnTo>
                  <a:lnTo>
                    <a:pt x="3294707" y="2035648"/>
                  </a:lnTo>
                  <a:close/>
                </a:path>
                <a:path w="3315970" h="2047875">
                  <a:moveTo>
                    <a:pt x="3315420" y="2047522"/>
                  </a:moveTo>
                  <a:lnTo>
                    <a:pt x="3315420" y="1832185"/>
                  </a:lnTo>
                  <a:lnTo>
                    <a:pt x="3311975" y="1830200"/>
                  </a:lnTo>
                  <a:lnTo>
                    <a:pt x="3305107" y="1842121"/>
                  </a:lnTo>
                  <a:lnTo>
                    <a:pt x="3301662" y="1842121"/>
                  </a:lnTo>
                  <a:lnTo>
                    <a:pt x="3301662" y="2023778"/>
                  </a:lnTo>
                  <a:lnTo>
                    <a:pt x="3311963" y="2029681"/>
                  </a:lnTo>
                  <a:lnTo>
                    <a:pt x="3305119" y="2041615"/>
                  </a:lnTo>
                  <a:lnTo>
                    <a:pt x="3315420" y="2047522"/>
                  </a:lnTo>
                  <a:close/>
                </a:path>
                <a:path w="3315970" h="2047875">
                  <a:moveTo>
                    <a:pt x="3301662" y="1840137"/>
                  </a:moveTo>
                  <a:lnTo>
                    <a:pt x="3301662" y="1836161"/>
                  </a:lnTo>
                  <a:lnTo>
                    <a:pt x="3294758" y="1836161"/>
                  </a:lnTo>
                  <a:lnTo>
                    <a:pt x="3301662" y="1840137"/>
                  </a:lnTo>
                  <a:close/>
                </a:path>
                <a:path w="3315970" h="2047875">
                  <a:moveTo>
                    <a:pt x="3301662" y="1842121"/>
                  </a:moveTo>
                  <a:lnTo>
                    <a:pt x="3305107" y="1842121"/>
                  </a:lnTo>
                  <a:lnTo>
                    <a:pt x="3301662" y="1840137"/>
                  </a:lnTo>
                  <a:lnTo>
                    <a:pt x="3301662" y="1842121"/>
                  </a:lnTo>
                  <a:close/>
                </a:path>
                <a:path w="3315970" h="2047875">
                  <a:moveTo>
                    <a:pt x="3305119" y="2041615"/>
                  </a:moveTo>
                  <a:lnTo>
                    <a:pt x="3311963" y="2029681"/>
                  </a:lnTo>
                  <a:lnTo>
                    <a:pt x="3301662" y="2023778"/>
                  </a:lnTo>
                  <a:lnTo>
                    <a:pt x="3301662" y="2035648"/>
                  </a:lnTo>
                  <a:lnTo>
                    <a:pt x="3294707" y="2035648"/>
                  </a:lnTo>
                  <a:lnTo>
                    <a:pt x="3305119" y="2041615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6189459" y="3115036"/>
              <a:ext cx="3543300" cy="2009775"/>
            </a:xfrm>
            <a:custGeom>
              <a:avLst/>
              <a:gdLst/>
              <a:ahLst/>
              <a:cxnLst/>
              <a:rect l="l" t="t" r="r" b="b"/>
              <a:pathLst>
                <a:path w="3543300" h="2009775">
                  <a:moveTo>
                    <a:pt x="842327" y="7607"/>
                  </a:moveTo>
                  <a:lnTo>
                    <a:pt x="838441" y="1066"/>
                  </a:lnTo>
                  <a:lnTo>
                    <a:pt x="834224" y="0"/>
                  </a:lnTo>
                  <a:lnTo>
                    <a:pt x="830948" y="1943"/>
                  </a:lnTo>
                  <a:lnTo>
                    <a:pt x="4343" y="493242"/>
                  </a:lnTo>
                  <a:lnTo>
                    <a:pt x="1079" y="495173"/>
                  </a:lnTo>
                  <a:lnTo>
                    <a:pt x="38" y="499237"/>
                  </a:lnTo>
                  <a:lnTo>
                    <a:pt x="0" y="499402"/>
                  </a:lnTo>
                  <a:lnTo>
                    <a:pt x="3886" y="505929"/>
                  </a:lnTo>
                  <a:lnTo>
                    <a:pt x="8102" y="507009"/>
                  </a:lnTo>
                  <a:lnTo>
                    <a:pt x="11366" y="505066"/>
                  </a:lnTo>
                  <a:lnTo>
                    <a:pt x="837984" y="13766"/>
                  </a:lnTo>
                  <a:lnTo>
                    <a:pt x="841248" y="11823"/>
                  </a:lnTo>
                  <a:lnTo>
                    <a:pt x="842327" y="7607"/>
                  </a:lnTo>
                  <a:close/>
                </a:path>
                <a:path w="3543300" h="2009775">
                  <a:moveTo>
                    <a:pt x="1216431" y="230225"/>
                  </a:moveTo>
                  <a:lnTo>
                    <a:pt x="1212557" y="223697"/>
                  </a:lnTo>
                  <a:lnTo>
                    <a:pt x="1208328" y="222618"/>
                  </a:lnTo>
                  <a:lnTo>
                    <a:pt x="1205064" y="224561"/>
                  </a:lnTo>
                  <a:lnTo>
                    <a:pt x="378460" y="715860"/>
                  </a:lnTo>
                  <a:lnTo>
                    <a:pt x="375183" y="717791"/>
                  </a:lnTo>
                  <a:lnTo>
                    <a:pt x="374154" y="721868"/>
                  </a:lnTo>
                  <a:lnTo>
                    <a:pt x="374116" y="722020"/>
                  </a:lnTo>
                  <a:lnTo>
                    <a:pt x="378002" y="728548"/>
                  </a:lnTo>
                  <a:lnTo>
                    <a:pt x="382219" y="729627"/>
                  </a:lnTo>
                  <a:lnTo>
                    <a:pt x="385483" y="727684"/>
                  </a:lnTo>
                  <a:lnTo>
                    <a:pt x="1212100" y="236385"/>
                  </a:lnTo>
                  <a:lnTo>
                    <a:pt x="1215364" y="234442"/>
                  </a:lnTo>
                  <a:lnTo>
                    <a:pt x="1216431" y="230225"/>
                  </a:lnTo>
                  <a:close/>
                </a:path>
                <a:path w="3543300" h="2009775">
                  <a:moveTo>
                    <a:pt x="1604213" y="445782"/>
                  </a:moveTo>
                  <a:lnTo>
                    <a:pt x="1600339" y="439242"/>
                  </a:lnTo>
                  <a:lnTo>
                    <a:pt x="1596110" y="438175"/>
                  </a:lnTo>
                  <a:lnTo>
                    <a:pt x="1592846" y="440118"/>
                  </a:lnTo>
                  <a:lnTo>
                    <a:pt x="766241" y="931405"/>
                  </a:lnTo>
                  <a:lnTo>
                    <a:pt x="762977" y="933348"/>
                  </a:lnTo>
                  <a:lnTo>
                    <a:pt x="761936" y="937412"/>
                  </a:lnTo>
                  <a:lnTo>
                    <a:pt x="761898" y="937577"/>
                  </a:lnTo>
                  <a:lnTo>
                    <a:pt x="765784" y="944105"/>
                  </a:lnTo>
                  <a:lnTo>
                    <a:pt x="770001" y="945172"/>
                  </a:lnTo>
                  <a:lnTo>
                    <a:pt x="773264" y="943241"/>
                  </a:lnTo>
                  <a:lnTo>
                    <a:pt x="1599882" y="451942"/>
                  </a:lnTo>
                  <a:lnTo>
                    <a:pt x="1603146" y="449999"/>
                  </a:lnTo>
                  <a:lnTo>
                    <a:pt x="1604213" y="445782"/>
                  </a:lnTo>
                  <a:close/>
                </a:path>
                <a:path w="3543300" h="2009775">
                  <a:moveTo>
                    <a:pt x="1991842" y="647611"/>
                  </a:moveTo>
                  <a:lnTo>
                    <a:pt x="1987956" y="641070"/>
                  </a:lnTo>
                  <a:lnTo>
                    <a:pt x="1983740" y="640003"/>
                  </a:lnTo>
                  <a:lnTo>
                    <a:pt x="1980476" y="641946"/>
                  </a:lnTo>
                  <a:lnTo>
                    <a:pt x="1153858" y="1133233"/>
                  </a:lnTo>
                  <a:lnTo>
                    <a:pt x="1150594" y="1135176"/>
                  </a:lnTo>
                  <a:lnTo>
                    <a:pt x="1149565" y="1139240"/>
                  </a:lnTo>
                  <a:lnTo>
                    <a:pt x="1149515" y="1139405"/>
                  </a:lnTo>
                  <a:lnTo>
                    <a:pt x="1153401" y="1145933"/>
                  </a:lnTo>
                  <a:lnTo>
                    <a:pt x="1157617" y="1147013"/>
                  </a:lnTo>
                  <a:lnTo>
                    <a:pt x="1160894" y="1145070"/>
                  </a:lnTo>
                  <a:lnTo>
                    <a:pt x="1987499" y="653770"/>
                  </a:lnTo>
                  <a:lnTo>
                    <a:pt x="1990763" y="651827"/>
                  </a:lnTo>
                  <a:lnTo>
                    <a:pt x="1991842" y="647611"/>
                  </a:lnTo>
                  <a:close/>
                </a:path>
                <a:path w="3543300" h="2009775">
                  <a:moveTo>
                    <a:pt x="2379789" y="876922"/>
                  </a:moveTo>
                  <a:lnTo>
                    <a:pt x="2375903" y="870381"/>
                  </a:lnTo>
                  <a:lnTo>
                    <a:pt x="2371687" y="869315"/>
                  </a:lnTo>
                  <a:lnTo>
                    <a:pt x="2368410" y="871258"/>
                  </a:lnTo>
                  <a:lnTo>
                    <a:pt x="1541805" y="1362557"/>
                  </a:lnTo>
                  <a:lnTo>
                    <a:pt x="1538541" y="1364488"/>
                  </a:lnTo>
                  <a:lnTo>
                    <a:pt x="1537500" y="1368552"/>
                  </a:lnTo>
                  <a:lnTo>
                    <a:pt x="1537462" y="1368717"/>
                  </a:lnTo>
                  <a:lnTo>
                    <a:pt x="1541348" y="1375244"/>
                  </a:lnTo>
                  <a:lnTo>
                    <a:pt x="1545564" y="1376324"/>
                  </a:lnTo>
                  <a:lnTo>
                    <a:pt x="1548828" y="1374381"/>
                  </a:lnTo>
                  <a:lnTo>
                    <a:pt x="2375446" y="883081"/>
                  </a:lnTo>
                  <a:lnTo>
                    <a:pt x="2378710" y="881138"/>
                  </a:lnTo>
                  <a:lnTo>
                    <a:pt x="2379789" y="876922"/>
                  </a:lnTo>
                  <a:close/>
                </a:path>
                <a:path w="3543300" h="2009775">
                  <a:moveTo>
                    <a:pt x="2753652" y="1078903"/>
                  </a:moveTo>
                  <a:lnTo>
                    <a:pt x="2749766" y="1072362"/>
                  </a:lnTo>
                  <a:lnTo>
                    <a:pt x="2745549" y="1071295"/>
                  </a:lnTo>
                  <a:lnTo>
                    <a:pt x="2742285" y="1073238"/>
                  </a:lnTo>
                  <a:lnTo>
                    <a:pt x="1915668" y="1564538"/>
                  </a:lnTo>
                  <a:lnTo>
                    <a:pt x="1912404" y="1566468"/>
                  </a:lnTo>
                  <a:lnTo>
                    <a:pt x="1911375" y="1570532"/>
                  </a:lnTo>
                  <a:lnTo>
                    <a:pt x="1911324" y="1570697"/>
                  </a:lnTo>
                  <a:lnTo>
                    <a:pt x="1915210" y="1577225"/>
                  </a:lnTo>
                  <a:lnTo>
                    <a:pt x="1919427" y="1578305"/>
                  </a:lnTo>
                  <a:lnTo>
                    <a:pt x="1922703" y="1576362"/>
                  </a:lnTo>
                  <a:lnTo>
                    <a:pt x="2749308" y="1085062"/>
                  </a:lnTo>
                  <a:lnTo>
                    <a:pt x="2752572" y="1083119"/>
                  </a:lnTo>
                  <a:lnTo>
                    <a:pt x="2753652" y="1078903"/>
                  </a:lnTo>
                  <a:close/>
                </a:path>
                <a:path w="3543300" h="2009775">
                  <a:moveTo>
                    <a:pt x="3155200" y="1294307"/>
                  </a:moveTo>
                  <a:lnTo>
                    <a:pt x="3151314" y="1287767"/>
                  </a:lnTo>
                  <a:lnTo>
                    <a:pt x="3147098" y="1286700"/>
                  </a:lnTo>
                  <a:lnTo>
                    <a:pt x="3143834" y="1288630"/>
                  </a:lnTo>
                  <a:lnTo>
                    <a:pt x="2317216" y="1779930"/>
                  </a:lnTo>
                  <a:lnTo>
                    <a:pt x="2313952" y="1781873"/>
                  </a:lnTo>
                  <a:lnTo>
                    <a:pt x="2312911" y="1785937"/>
                  </a:lnTo>
                  <a:lnTo>
                    <a:pt x="2312873" y="1786102"/>
                  </a:lnTo>
                  <a:lnTo>
                    <a:pt x="2316759" y="1792630"/>
                  </a:lnTo>
                  <a:lnTo>
                    <a:pt x="2320975" y="1793697"/>
                  </a:lnTo>
                  <a:lnTo>
                    <a:pt x="2324239" y="1791766"/>
                  </a:lnTo>
                  <a:lnTo>
                    <a:pt x="3150857" y="1300467"/>
                  </a:lnTo>
                  <a:lnTo>
                    <a:pt x="3154121" y="1298524"/>
                  </a:lnTo>
                  <a:lnTo>
                    <a:pt x="3155200" y="1294307"/>
                  </a:lnTo>
                  <a:close/>
                </a:path>
                <a:path w="3543300" h="2009775">
                  <a:moveTo>
                    <a:pt x="3542982" y="1509852"/>
                  </a:moveTo>
                  <a:lnTo>
                    <a:pt x="3539096" y="1503324"/>
                  </a:lnTo>
                  <a:lnTo>
                    <a:pt x="3534880" y="1502244"/>
                  </a:lnTo>
                  <a:lnTo>
                    <a:pt x="3531616" y="1504188"/>
                  </a:lnTo>
                  <a:lnTo>
                    <a:pt x="2704998" y="1995487"/>
                  </a:lnTo>
                  <a:lnTo>
                    <a:pt x="2701734" y="1997430"/>
                  </a:lnTo>
                  <a:lnTo>
                    <a:pt x="2700705" y="2001494"/>
                  </a:lnTo>
                  <a:lnTo>
                    <a:pt x="2700655" y="2001647"/>
                  </a:lnTo>
                  <a:lnTo>
                    <a:pt x="2704541" y="2008187"/>
                  </a:lnTo>
                  <a:lnTo>
                    <a:pt x="2708757" y="2009254"/>
                  </a:lnTo>
                  <a:lnTo>
                    <a:pt x="2712034" y="2007311"/>
                  </a:lnTo>
                  <a:lnTo>
                    <a:pt x="3538639" y="1516011"/>
                  </a:lnTo>
                  <a:lnTo>
                    <a:pt x="3541903" y="1514081"/>
                  </a:lnTo>
                  <a:lnTo>
                    <a:pt x="3542982" y="1509852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/>
          <p:nvPr/>
        </p:nvSpPr>
        <p:spPr>
          <a:xfrm>
            <a:off x="14288086" y="7338187"/>
            <a:ext cx="193040" cy="1466850"/>
          </a:xfrm>
          <a:custGeom>
            <a:avLst/>
            <a:gdLst/>
            <a:ahLst/>
            <a:cxnLst/>
            <a:rect l="l" t="t" r="r" b="b"/>
            <a:pathLst>
              <a:path w="193040" h="1466850">
                <a:moveTo>
                  <a:pt x="13552" y="1403071"/>
                </a:moveTo>
                <a:lnTo>
                  <a:pt x="205" y="1406408"/>
                </a:lnTo>
                <a:lnTo>
                  <a:pt x="8477" y="1424775"/>
                </a:lnTo>
                <a:lnTo>
                  <a:pt x="26292" y="1444488"/>
                </a:lnTo>
                <a:lnTo>
                  <a:pt x="55089" y="1460222"/>
                </a:lnTo>
                <a:lnTo>
                  <a:pt x="96304" y="1466649"/>
                </a:lnTo>
                <a:lnTo>
                  <a:pt x="96304" y="1452892"/>
                </a:lnTo>
                <a:lnTo>
                  <a:pt x="59788" y="1447281"/>
                </a:lnTo>
                <a:lnTo>
                  <a:pt x="34929" y="1433779"/>
                </a:lnTo>
                <a:lnTo>
                  <a:pt x="20069" y="1417378"/>
                </a:lnTo>
                <a:lnTo>
                  <a:pt x="14312" y="1404739"/>
                </a:lnTo>
                <a:lnTo>
                  <a:pt x="13757" y="1404739"/>
                </a:lnTo>
                <a:lnTo>
                  <a:pt x="13757" y="1403522"/>
                </a:lnTo>
                <a:lnTo>
                  <a:pt x="13552" y="1403071"/>
                </a:lnTo>
                <a:close/>
              </a:path>
              <a:path w="193040" h="1466850">
                <a:moveTo>
                  <a:pt x="178850" y="1403522"/>
                </a:moveTo>
                <a:lnTo>
                  <a:pt x="172538" y="1417378"/>
                </a:lnTo>
                <a:lnTo>
                  <a:pt x="157679" y="1433779"/>
                </a:lnTo>
                <a:lnTo>
                  <a:pt x="132820" y="1447281"/>
                </a:lnTo>
                <a:lnTo>
                  <a:pt x="96304" y="1452892"/>
                </a:lnTo>
                <a:lnTo>
                  <a:pt x="96304" y="1466649"/>
                </a:lnTo>
                <a:lnTo>
                  <a:pt x="137519" y="1460222"/>
                </a:lnTo>
                <a:lnTo>
                  <a:pt x="166315" y="1444488"/>
                </a:lnTo>
                <a:lnTo>
                  <a:pt x="184131" y="1424775"/>
                </a:lnTo>
                <a:lnTo>
                  <a:pt x="192403" y="1406408"/>
                </a:lnTo>
                <a:lnTo>
                  <a:pt x="185729" y="1404739"/>
                </a:lnTo>
                <a:lnTo>
                  <a:pt x="178850" y="1404739"/>
                </a:lnTo>
                <a:lnTo>
                  <a:pt x="178850" y="1403522"/>
                </a:lnTo>
                <a:close/>
              </a:path>
              <a:path w="193040" h="1466850">
                <a:moveTo>
                  <a:pt x="0" y="0"/>
                </a:moveTo>
                <a:lnTo>
                  <a:pt x="0" y="1405586"/>
                </a:lnTo>
                <a:lnTo>
                  <a:pt x="205" y="1406408"/>
                </a:lnTo>
                <a:lnTo>
                  <a:pt x="13552" y="1403071"/>
                </a:lnTo>
                <a:lnTo>
                  <a:pt x="13757" y="1403071"/>
                </a:lnTo>
                <a:lnTo>
                  <a:pt x="13757" y="16655"/>
                </a:lnTo>
                <a:lnTo>
                  <a:pt x="5579" y="15082"/>
                </a:lnTo>
                <a:lnTo>
                  <a:pt x="8177" y="1572"/>
                </a:lnTo>
                <a:lnTo>
                  <a:pt x="0" y="0"/>
                </a:lnTo>
                <a:close/>
              </a:path>
              <a:path w="193040" h="1466850">
                <a:moveTo>
                  <a:pt x="192608" y="1403071"/>
                </a:moveTo>
                <a:lnTo>
                  <a:pt x="179056" y="1403071"/>
                </a:lnTo>
                <a:lnTo>
                  <a:pt x="192403" y="1406408"/>
                </a:lnTo>
                <a:lnTo>
                  <a:pt x="192608" y="1405586"/>
                </a:lnTo>
                <a:lnTo>
                  <a:pt x="192608" y="1403071"/>
                </a:lnTo>
                <a:close/>
              </a:path>
              <a:path w="193040" h="1466850">
                <a:moveTo>
                  <a:pt x="13757" y="1403522"/>
                </a:moveTo>
                <a:lnTo>
                  <a:pt x="13757" y="1404739"/>
                </a:lnTo>
                <a:lnTo>
                  <a:pt x="14312" y="1404739"/>
                </a:lnTo>
                <a:lnTo>
                  <a:pt x="13757" y="1403522"/>
                </a:lnTo>
                <a:close/>
              </a:path>
              <a:path w="193040" h="1466850">
                <a:moveTo>
                  <a:pt x="179056" y="1403071"/>
                </a:moveTo>
                <a:lnTo>
                  <a:pt x="178850" y="1403522"/>
                </a:lnTo>
                <a:lnTo>
                  <a:pt x="178850" y="1404739"/>
                </a:lnTo>
                <a:lnTo>
                  <a:pt x="185729" y="1404739"/>
                </a:lnTo>
                <a:lnTo>
                  <a:pt x="179056" y="1403071"/>
                </a:lnTo>
                <a:close/>
              </a:path>
              <a:path w="193040" h="1466850">
                <a:moveTo>
                  <a:pt x="13757" y="1403071"/>
                </a:moveTo>
                <a:lnTo>
                  <a:pt x="13552" y="1403071"/>
                </a:lnTo>
                <a:lnTo>
                  <a:pt x="13757" y="1403522"/>
                </a:lnTo>
                <a:lnTo>
                  <a:pt x="13757" y="1403071"/>
                </a:lnTo>
                <a:close/>
              </a:path>
              <a:path w="193040" h="1466850">
                <a:moveTo>
                  <a:pt x="178850" y="48404"/>
                </a:moveTo>
                <a:lnTo>
                  <a:pt x="178850" y="1403522"/>
                </a:lnTo>
                <a:lnTo>
                  <a:pt x="179056" y="1403071"/>
                </a:lnTo>
                <a:lnTo>
                  <a:pt x="192608" y="1403071"/>
                </a:lnTo>
                <a:lnTo>
                  <a:pt x="192608" y="49477"/>
                </a:lnTo>
                <a:lnTo>
                  <a:pt x="184430" y="49477"/>
                </a:lnTo>
                <a:lnTo>
                  <a:pt x="178850" y="48404"/>
                </a:lnTo>
                <a:close/>
              </a:path>
              <a:path w="193040" h="1466850">
                <a:moveTo>
                  <a:pt x="185729" y="42722"/>
                </a:moveTo>
                <a:lnTo>
                  <a:pt x="178850" y="42722"/>
                </a:lnTo>
                <a:lnTo>
                  <a:pt x="178850" y="48404"/>
                </a:lnTo>
                <a:lnTo>
                  <a:pt x="184430" y="49477"/>
                </a:lnTo>
                <a:lnTo>
                  <a:pt x="185729" y="42722"/>
                </a:lnTo>
                <a:close/>
              </a:path>
              <a:path w="193040" h="1466850">
                <a:moveTo>
                  <a:pt x="187028" y="35967"/>
                </a:moveTo>
                <a:lnTo>
                  <a:pt x="184430" y="49477"/>
                </a:lnTo>
                <a:lnTo>
                  <a:pt x="192608" y="49477"/>
                </a:lnTo>
                <a:lnTo>
                  <a:pt x="192608" y="37040"/>
                </a:lnTo>
                <a:lnTo>
                  <a:pt x="187028" y="35967"/>
                </a:lnTo>
                <a:close/>
              </a:path>
              <a:path w="193040" h="1466850">
                <a:moveTo>
                  <a:pt x="43304" y="8327"/>
                </a:moveTo>
                <a:lnTo>
                  <a:pt x="13757" y="8327"/>
                </a:lnTo>
                <a:lnTo>
                  <a:pt x="13757" y="16655"/>
                </a:lnTo>
                <a:lnTo>
                  <a:pt x="178850" y="48404"/>
                </a:lnTo>
                <a:lnTo>
                  <a:pt x="178850" y="42722"/>
                </a:lnTo>
                <a:lnTo>
                  <a:pt x="185729" y="42722"/>
                </a:lnTo>
                <a:lnTo>
                  <a:pt x="187028" y="35967"/>
                </a:lnTo>
                <a:lnTo>
                  <a:pt x="43304" y="8327"/>
                </a:lnTo>
                <a:close/>
              </a:path>
              <a:path w="193040" h="1466850">
                <a:moveTo>
                  <a:pt x="8177" y="1572"/>
                </a:moveTo>
                <a:lnTo>
                  <a:pt x="5579" y="15082"/>
                </a:lnTo>
                <a:lnTo>
                  <a:pt x="13757" y="16655"/>
                </a:lnTo>
                <a:lnTo>
                  <a:pt x="13757" y="8327"/>
                </a:lnTo>
                <a:lnTo>
                  <a:pt x="43304" y="8327"/>
                </a:lnTo>
                <a:lnTo>
                  <a:pt x="8177" y="1572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8390677" y="6553992"/>
            <a:ext cx="193040" cy="1466850"/>
          </a:xfrm>
          <a:custGeom>
            <a:avLst/>
            <a:gdLst/>
            <a:ahLst/>
            <a:cxnLst/>
            <a:rect l="l" t="t" r="r" b="b"/>
            <a:pathLst>
              <a:path w="193040" h="1466850">
                <a:moveTo>
                  <a:pt x="179056" y="1403071"/>
                </a:moveTo>
                <a:lnTo>
                  <a:pt x="192403" y="1406408"/>
                </a:lnTo>
                <a:lnTo>
                  <a:pt x="184131" y="1424775"/>
                </a:lnTo>
                <a:lnTo>
                  <a:pt x="166315" y="1444488"/>
                </a:lnTo>
                <a:lnTo>
                  <a:pt x="137519" y="1460222"/>
                </a:lnTo>
                <a:lnTo>
                  <a:pt x="96304" y="1466649"/>
                </a:lnTo>
                <a:lnTo>
                  <a:pt x="96304" y="1452892"/>
                </a:lnTo>
                <a:lnTo>
                  <a:pt x="132820" y="1447281"/>
                </a:lnTo>
                <a:lnTo>
                  <a:pt x="157679" y="1433779"/>
                </a:lnTo>
                <a:lnTo>
                  <a:pt x="172538" y="1417378"/>
                </a:lnTo>
                <a:lnTo>
                  <a:pt x="178296" y="1404739"/>
                </a:lnTo>
                <a:lnTo>
                  <a:pt x="178850" y="1404739"/>
                </a:lnTo>
                <a:lnTo>
                  <a:pt x="178850" y="1403522"/>
                </a:lnTo>
                <a:lnTo>
                  <a:pt x="179056" y="1403071"/>
                </a:lnTo>
                <a:close/>
              </a:path>
              <a:path w="193040" h="1466850">
                <a:moveTo>
                  <a:pt x="13757" y="1403522"/>
                </a:moveTo>
                <a:lnTo>
                  <a:pt x="20069" y="1417378"/>
                </a:lnTo>
                <a:lnTo>
                  <a:pt x="34929" y="1433779"/>
                </a:lnTo>
                <a:lnTo>
                  <a:pt x="59788" y="1447281"/>
                </a:lnTo>
                <a:lnTo>
                  <a:pt x="96304" y="1452892"/>
                </a:lnTo>
                <a:lnTo>
                  <a:pt x="96304" y="1466649"/>
                </a:lnTo>
                <a:lnTo>
                  <a:pt x="55089" y="1460222"/>
                </a:lnTo>
                <a:lnTo>
                  <a:pt x="26292" y="1444488"/>
                </a:lnTo>
                <a:lnTo>
                  <a:pt x="8477" y="1424775"/>
                </a:lnTo>
                <a:lnTo>
                  <a:pt x="205" y="1406408"/>
                </a:lnTo>
                <a:lnTo>
                  <a:pt x="6878" y="1404739"/>
                </a:lnTo>
                <a:lnTo>
                  <a:pt x="13757" y="1404739"/>
                </a:lnTo>
                <a:lnTo>
                  <a:pt x="13757" y="1403522"/>
                </a:lnTo>
                <a:close/>
              </a:path>
              <a:path w="193040" h="1466850">
                <a:moveTo>
                  <a:pt x="192608" y="0"/>
                </a:moveTo>
                <a:lnTo>
                  <a:pt x="192608" y="1405586"/>
                </a:lnTo>
                <a:lnTo>
                  <a:pt x="192403" y="1406408"/>
                </a:lnTo>
                <a:lnTo>
                  <a:pt x="179056" y="1403071"/>
                </a:lnTo>
                <a:lnTo>
                  <a:pt x="178850" y="1403071"/>
                </a:lnTo>
                <a:lnTo>
                  <a:pt x="178850" y="16655"/>
                </a:lnTo>
                <a:lnTo>
                  <a:pt x="187028" y="15082"/>
                </a:lnTo>
                <a:lnTo>
                  <a:pt x="184430" y="1572"/>
                </a:lnTo>
                <a:lnTo>
                  <a:pt x="192608" y="0"/>
                </a:lnTo>
                <a:close/>
              </a:path>
              <a:path w="193040" h="1466850">
                <a:moveTo>
                  <a:pt x="0" y="1403071"/>
                </a:moveTo>
                <a:lnTo>
                  <a:pt x="13552" y="1403071"/>
                </a:lnTo>
                <a:lnTo>
                  <a:pt x="205" y="1406408"/>
                </a:lnTo>
                <a:lnTo>
                  <a:pt x="0" y="1405586"/>
                </a:lnTo>
                <a:lnTo>
                  <a:pt x="0" y="1403071"/>
                </a:lnTo>
                <a:close/>
              </a:path>
              <a:path w="193040" h="1466850">
                <a:moveTo>
                  <a:pt x="178850" y="1403522"/>
                </a:moveTo>
                <a:lnTo>
                  <a:pt x="178850" y="1404739"/>
                </a:lnTo>
                <a:lnTo>
                  <a:pt x="178296" y="1404739"/>
                </a:lnTo>
                <a:lnTo>
                  <a:pt x="178850" y="1403522"/>
                </a:lnTo>
                <a:close/>
              </a:path>
              <a:path w="193040" h="1466850">
                <a:moveTo>
                  <a:pt x="13552" y="1403071"/>
                </a:moveTo>
                <a:lnTo>
                  <a:pt x="13757" y="1403522"/>
                </a:lnTo>
                <a:lnTo>
                  <a:pt x="13757" y="1404739"/>
                </a:lnTo>
                <a:lnTo>
                  <a:pt x="6878" y="1404739"/>
                </a:lnTo>
                <a:lnTo>
                  <a:pt x="13552" y="1403071"/>
                </a:lnTo>
                <a:close/>
              </a:path>
              <a:path w="193040" h="1466850">
                <a:moveTo>
                  <a:pt x="178850" y="1403071"/>
                </a:moveTo>
                <a:lnTo>
                  <a:pt x="179056" y="1403071"/>
                </a:lnTo>
                <a:lnTo>
                  <a:pt x="178850" y="1403522"/>
                </a:lnTo>
                <a:lnTo>
                  <a:pt x="178850" y="1403071"/>
                </a:lnTo>
                <a:close/>
              </a:path>
              <a:path w="193040" h="1466850">
                <a:moveTo>
                  <a:pt x="13757" y="48404"/>
                </a:moveTo>
                <a:lnTo>
                  <a:pt x="13757" y="1403522"/>
                </a:lnTo>
                <a:lnTo>
                  <a:pt x="13552" y="1403071"/>
                </a:lnTo>
                <a:lnTo>
                  <a:pt x="0" y="1403071"/>
                </a:lnTo>
                <a:lnTo>
                  <a:pt x="0" y="49477"/>
                </a:lnTo>
                <a:lnTo>
                  <a:pt x="8177" y="49477"/>
                </a:lnTo>
                <a:lnTo>
                  <a:pt x="13757" y="48404"/>
                </a:lnTo>
                <a:close/>
              </a:path>
              <a:path w="193040" h="1466850">
                <a:moveTo>
                  <a:pt x="6878" y="42722"/>
                </a:moveTo>
                <a:lnTo>
                  <a:pt x="13757" y="42722"/>
                </a:lnTo>
                <a:lnTo>
                  <a:pt x="13757" y="48404"/>
                </a:lnTo>
                <a:lnTo>
                  <a:pt x="8177" y="49477"/>
                </a:lnTo>
                <a:lnTo>
                  <a:pt x="6878" y="42722"/>
                </a:lnTo>
                <a:close/>
              </a:path>
              <a:path w="193040" h="1466850">
                <a:moveTo>
                  <a:pt x="5579" y="35967"/>
                </a:moveTo>
                <a:lnTo>
                  <a:pt x="8177" y="49477"/>
                </a:lnTo>
                <a:lnTo>
                  <a:pt x="0" y="49477"/>
                </a:lnTo>
                <a:lnTo>
                  <a:pt x="0" y="37040"/>
                </a:lnTo>
                <a:lnTo>
                  <a:pt x="5579" y="35967"/>
                </a:lnTo>
                <a:close/>
              </a:path>
              <a:path w="193040" h="1466850">
                <a:moveTo>
                  <a:pt x="149304" y="8327"/>
                </a:moveTo>
                <a:lnTo>
                  <a:pt x="178850" y="8327"/>
                </a:lnTo>
                <a:lnTo>
                  <a:pt x="178850" y="16655"/>
                </a:lnTo>
                <a:lnTo>
                  <a:pt x="13757" y="48404"/>
                </a:lnTo>
                <a:lnTo>
                  <a:pt x="13757" y="42722"/>
                </a:lnTo>
                <a:lnTo>
                  <a:pt x="6878" y="42722"/>
                </a:lnTo>
                <a:lnTo>
                  <a:pt x="5579" y="35967"/>
                </a:lnTo>
                <a:lnTo>
                  <a:pt x="149304" y="8327"/>
                </a:lnTo>
                <a:close/>
              </a:path>
              <a:path w="193040" h="1466850">
                <a:moveTo>
                  <a:pt x="184430" y="1572"/>
                </a:moveTo>
                <a:lnTo>
                  <a:pt x="187028" y="15082"/>
                </a:lnTo>
                <a:lnTo>
                  <a:pt x="178850" y="16655"/>
                </a:lnTo>
                <a:lnTo>
                  <a:pt x="178850" y="8327"/>
                </a:lnTo>
                <a:lnTo>
                  <a:pt x="149304" y="8327"/>
                </a:lnTo>
                <a:lnTo>
                  <a:pt x="184430" y="1572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6038101" y="5088788"/>
            <a:ext cx="193040" cy="1466850"/>
          </a:xfrm>
          <a:custGeom>
            <a:avLst/>
            <a:gdLst/>
            <a:ahLst/>
            <a:cxnLst/>
            <a:rect l="l" t="t" r="r" b="b"/>
            <a:pathLst>
              <a:path w="193039" h="1466850">
                <a:moveTo>
                  <a:pt x="179056" y="1403071"/>
                </a:moveTo>
                <a:lnTo>
                  <a:pt x="192403" y="1406408"/>
                </a:lnTo>
                <a:lnTo>
                  <a:pt x="184131" y="1424775"/>
                </a:lnTo>
                <a:lnTo>
                  <a:pt x="166315" y="1444488"/>
                </a:lnTo>
                <a:lnTo>
                  <a:pt x="137519" y="1460222"/>
                </a:lnTo>
                <a:lnTo>
                  <a:pt x="96304" y="1466649"/>
                </a:lnTo>
                <a:lnTo>
                  <a:pt x="96304" y="1452892"/>
                </a:lnTo>
                <a:lnTo>
                  <a:pt x="132820" y="1447281"/>
                </a:lnTo>
                <a:lnTo>
                  <a:pt x="157679" y="1433779"/>
                </a:lnTo>
                <a:lnTo>
                  <a:pt x="172538" y="1417378"/>
                </a:lnTo>
                <a:lnTo>
                  <a:pt x="178296" y="1404739"/>
                </a:lnTo>
                <a:lnTo>
                  <a:pt x="178850" y="1404739"/>
                </a:lnTo>
                <a:lnTo>
                  <a:pt x="178850" y="1403522"/>
                </a:lnTo>
                <a:lnTo>
                  <a:pt x="179056" y="1403071"/>
                </a:lnTo>
                <a:close/>
              </a:path>
              <a:path w="193039" h="1466850">
                <a:moveTo>
                  <a:pt x="13757" y="1403522"/>
                </a:moveTo>
                <a:lnTo>
                  <a:pt x="20069" y="1417378"/>
                </a:lnTo>
                <a:lnTo>
                  <a:pt x="34929" y="1433779"/>
                </a:lnTo>
                <a:lnTo>
                  <a:pt x="59788" y="1447281"/>
                </a:lnTo>
                <a:lnTo>
                  <a:pt x="96304" y="1452892"/>
                </a:lnTo>
                <a:lnTo>
                  <a:pt x="96304" y="1466649"/>
                </a:lnTo>
                <a:lnTo>
                  <a:pt x="55089" y="1460222"/>
                </a:lnTo>
                <a:lnTo>
                  <a:pt x="26292" y="1444488"/>
                </a:lnTo>
                <a:lnTo>
                  <a:pt x="8477" y="1424775"/>
                </a:lnTo>
                <a:lnTo>
                  <a:pt x="205" y="1406408"/>
                </a:lnTo>
                <a:lnTo>
                  <a:pt x="6878" y="1404739"/>
                </a:lnTo>
                <a:lnTo>
                  <a:pt x="13757" y="1404739"/>
                </a:lnTo>
                <a:lnTo>
                  <a:pt x="13757" y="1403522"/>
                </a:lnTo>
                <a:close/>
              </a:path>
              <a:path w="193039" h="1466850">
                <a:moveTo>
                  <a:pt x="192608" y="0"/>
                </a:moveTo>
                <a:lnTo>
                  <a:pt x="192608" y="1405586"/>
                </a:lnTo>
                <a:lnTo>
                  <a:pt x="192403" y="1406408"/>
                </a:lnTo>
                <a:lnTo>
                  <a:pt x="179056" y="1403071"/>
                </a:lnTo>
                <a:lnTo>
                  <a:pt x="178850" y="1403071"/>
                </a:lnTo>
                <a:lnTo>
                  <a:pt x="178850" y="16655"/>
                </a:lnTo>
                <a:lnTo>
                  <a:pt x="187028" y="15082"/>
                </a:lnTo>
                <a:lnTo>
                  <a:pt x="184430" y="1572"/>
                </a:lnTo>
                <a:lnTo>
                  <a:pt x="192608" y="0"/>
                </a:lnTo>
                <a:close/>
              </a:path>
              <a:path w="193039" h="1466850">
                <a:moveTo>
                  <a:pt x="0" y="1403071"/>
                </a:moveTo>
                <a:lnTo>
                  <a:pt x="13552" y="1403071"/>
                </a:lnTo>
                <a:lnTo>
                  <a:pt x="205" y="1406408"/>
                </a:lnTo>
                <a:lnTo>
                  <a:pt x="0" y="1405586"/>
                </a:lnTo>
                <a:lnTo>
                  <a:pt x="0" y="1403071"/>
                </a:lnTo>
                <a:close/>
              </a:path>
              <a:path w="193039" h="1466850">
                <a:moveTo>
                  <a:pt x="178850" y="1403522"/>
                </a:moveTo>
                <a:lnTo>
                  <a:pt x="178850" y="1404739"/>
                </a:lnTo>
                <a:lnTo>
                  <a:pt x="178296" y="1404739"/>
                </a:lnTo>
                <a:lnTo>
                  <a:pt x="178850" y="1403522"/>
                </a:lnTo>
                <a:close/>
              </a:path>
              <a:path w="193039" h="1466850">
                <a:moveTo>
                  <a:pt x="13552" y="1403071"/>
                </a:moveTo>
                <a:lnTo>
                  <a:pt x="13757" y="1403522"/>
                </a:lnTo>
                <a:lnTo>
                  <a:pt x="13757" y="1404739"/>
                </a:lnTo>
                <a:lnTo>
                  <a:pt x="6878" y="1404739"/>
                </a:lnTo>
                <a:lnTo>
                  <a:pt x="13552" y="1403071"/>
                </a:lnTo>
                <a:close/>
              </a:path>
              <a:path w="193039" h="1466850">
                <a:moveTo>
                  <a:pt x="178850" y="1403071"/>
                </a:moveTo>
                <a:lnTo>
                  <a:pt x="179056" y="1403071"/>
                </a:lnTo>
                <a:lnTo>
                  <a:pt x="178850" y="1403522"/>
                </a:lnTo>
                <a:lnTo>
                  <a:pt x="178850" y="1403071"/>
                </a:lnTo>
                <a:close/>
              </a:path>
              <a:path w="193039" h="1466850">
                <a:moveTo>
                  <a:pt x="13757" y="48404"/>
                </a:moveTo>
                <a:lnTo>
                  <a:pt x="13757" y="1403522"/>
                </a:lnTo>
                <a:lnTo>
                  <a:pt x="13552" y="1403071"/>
                </a:lnTo>
                <a:lnTo>
                  <a:pt x="0" y="1403071"/>
                </a:lnTo>
                <a:lnTo>
                  <a:pt x="0" y="49477"/>
                </a:lnTo>
                <a:lnTo>
                  <a:pt x="8177" y="49477"/>
                </a:lnTo>
                <a:lnTo>
                  <a:pt x="13757" y="48404"/>
                </a:lnTo>
                <a:close/>
              </a:path>
              <a:path w="193039" h="1466850">
                <a:moveTo>
                  <a:pt x="6878" y="42722"/>
                </a:moveTo>
                <a:lnTo>
                  <a:pt x="13757" y="42722"/>
                </a:lnTo>
                <a:lnTo>
                  <a:pt x="13757" y="48404"/>
                </a:lnTo>
                <a:lnTo>
                  <a:pt x="8177" y="49477"/>
                </a:lnTo>
                <a:lnTo>
                  <a:pt x="6878" y="42722"/>
                </a:lnTo>
                <a:close/>
              </a:path>
              <a:path w="193039" h="1466850">
                <a:moveTo>
                  <a:pt x="5579" y="35967"/>
                </a:moveTo>
                <a:lnTo>
                  <a:pt x="8177" y="49477"/>
                </a:lnTo>
                <a:lnTo>
                  <a:pt x="0" y="49477"/>
                </a:lnTo>
                <a:lnTo>
                  <a:pt x="0" y="37040"/>
                </a:lnTo>
                <a:lnTo>
                  <a:pt x="5579" y="35967"/>
                </a:lnTo>
                <a:close/>
              </a:path>
              <a:path w="193039" h="1466850">
                <a:moveTo>
                  <a:pt x="149304" y="8327"/>
                </a:moveTo>
                <a:lnTo>
                  <a:pt x="178850" y="8327"/>
                </a:lnTo>
                <a:lnTo>
                  <a:pt x="178850" y="16655"/>
                </a:lnTo>
                <a:lnTo>
                  <a:pt x="13757" y="48404"/>
                </a:lnTo>
                <a:lnTo>
                  <a:pt x="13757" y="42722"/>
                </a:lnTo>
                <a:lnTo>
                  <a:pt x="6878" y="42722"/>
                </a:lnTo>
                <a:lnTo>
                  <a:pt x="5579" y="35967"/>
                </a:lnTo>
                <a:lnTo>
                  <a:pt x="149304" y="8327"/>
                </a:lnTo>
                <a:close/>
              </a:path>
              <a:path w="193039" h="1466850">
                <a:moveTo>
                  <a:pt x="184430" y="1572"/>
                </a:moveTo>
                <a:lnTo>
                  <a:pt x="187028" y="15082"/>
                </a:lnTo>
                <a:lnTo>
                  <a:pt x="178850" y="16655"/>
                </a:lnTo>
                <a:lnTo>
                  <a:pt x="178850" y="8327"/>
                </a:lnTo>
                <a:lnTo>
                  <a:pt x="149304" y="8327"/>
                </a:lnTo>
                <a:lnTo>
                  <a:pt x="184430" y="1572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4294963" y="7828029"/>
            <a:ext cx="179070" cy="288925"/>
          </a:xfrm>
          <a:custGeom>
            <a:avLst/>
            <a:gdLst/>
            <a:ahLst/>
            <a:cxnLst/>
            <a:rect l="l" t="t" r="r" b="b"/>
            <a:pathLst>
              <a:path w="179069" h="288925">
                <a:moveTo>
                  <a:pt x="178850" y="0"/>
                </a:moveTo>
                <a:lnTo>
                  <a:pt x="178850" y="165093"/>
                </a:lnTo>
                <a:lnTo>
                  <a:pt x="0" y="288912"/>
                </a:lnTo>
                <a:lnTo>
                  <a:pt x="0" y="34394"/>
                </a:lnTo>
                <a:lnTo>
                  <a:pt x="178850" y="0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8397556" y="7043835"/>
            <a:ext cx="179070" cy="288925"/>
          </a:xfrm>
          <a:custGeom>
            <a:avLst/>
            <a:gdLst/>
            <a:ahLst/>
            <a:cxnLst/>
            <a:rect l="l" t="t" r="r" b="b"/>
            <a:pathLst>
              <a:path w="179070" h="288925">
                <a:moveTo>
                  <a:pt x="0" y="0"/>
                </a:moveTo>
                <a:lnTo>
                  <a:pt x="0" y="165093"/>
                </a:lnTo>
                <a:lnTo>
                  <a:pt x="178850" y="288912"/>
                </a:lnTo>
                <a:lnTo>
                  <a:pt x="178850" y="34394"/>
                </a:lnTo>
                <a:lnTo>
                  <a:pt x="0" y="0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6044980" y="5578642"/>
            <a:ext cx="179070" cy="288925"/>
          </a:xfrm>
          <a:custGeom>
            <a:avLst/>
            <a:gdLst/>
            <a:ahLst/>
            <a:cxnLst/>
            <a:rect l="l" t="t" r="r" b="b"/>
            <a:pathLst>
              <a:path w="179070" h="288925">
                <a:moveTo>
                  <a:pt x="0" y="0"/>
                </a:moveTo>
                <a:lnTo>
                  <a:pt x="0" y="165093"/>
                </a:lnTo>
                <a:lnTo>
                  <a:pt x="178850" y="288912"/>
                </a:lnTo>
                <a:lnTo>
                  <a:pt x="178850" y="34394"/>
                </a:lnTo>
                <a:lnTo>
                  <a:pt x="0" y="0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8" name="object 18" descr=""/>
          <p:cNvGrpSpPr/>
          <p:nvPr/>
        </p:nvGrpSpPr>
        <p:grpSpPr>
          <a:xfrm>
            <a:off x="5304759" y="2372068"/>
            <a:ext cx="9552305" cy="7680959"/>
            <a:chOff x="5304759" y="2372068"/>
            <a:chExt cx="9552305" cy="7680959"/>
          </a:xfrm>
        </p:grpSpPr>
        <p:sp>
          <p:nvSpPr>
            <p:cNvPr id="19" name="object 19" descr=""/>
            <p:cNvSpPr/>
            <p:nvPr/>
          </p:nvSpPr>
          <p:spPr>
            <a:xfrm>
              <a:off x="10745457" y="3275970"/>
              <a:ext cx="1644650" cy="4791075"/>
            </a:xfrm>
            <a:custGeom>
              <a:avLst/>
              <a:gdLst/>
              <a:ahLst/>
              <a:cxnLst/>
              <a:rect l="l" t="t" r="r" b="b"/>
              <a:pathLst>
                <a:path w="1644650" h="4791075">
                  <a:moveTo>
                    <a:pt x="1341386" y="1382712"/>
                  </a:moveTo>
                  <a:lnTo>
                    <a:pt x="1331048" y="1388706"/>
                  </a:lnTo>
                  <a:lnTo>
                    <a:pt x="299224" y="1987169"/>
                  </a:lnTo>
                  <a:lnTo>
                    <a:pt x="295795" y="1989162"/>
                  </a:lnTo>
                  <a:lnTo>
                    <a:pt x="295795" y="3808095"/>
                  </a:lnTo>
                  <a:lnTo>
                    <a:pt x="306438" y="3801148"/>
                  </a:lnTo>
                  <a:lnTo>
                    <a:pt x="315252" y="3795382"/>
                  </a:lnTo>
                  <a:lnTo>
                    <a:pt x="1338262" y="3127019"/>
                  </a:lnTo>
                  <a:lnTo>
                    <a:pt x="1341386" y="3124974"/>
                  </a:lnTo>
                  <a:lnTo>
                    <a:pt x="1341386" y="3115500"/>
                  </a:lnTo>
                  <a:lnTo>
                    <a:pt x="1341386" y="1382712"/>
                  </a:lnTo>
                  <a:close/>
                </a:path>
                <a:path w="1644650" h="4791075">
                  <a:moveTo>
                    <a:pt x="1644053" y="0"/>
                  </a:moveTo>
                  <a:lnTo>
                    <a:pt x="1633689" y="6070"/>
                  </a:lnTo>
                  <a:lnTo>
                    <a:pt x="1630299" y="8064"/>
                  </a:lnTo>
                  <a:lnTo>
                    <a:pt x="1630299" y="24015"/>
                  </a:lnTo>
                  <a:lnTo>
                    <a:pt x="1630299" y="3846423"/>
                  </a:lnTo>
                  <a:lnTo>
                    <a:pt x="13754" y="4767237"/>
                  </a:lnTo>
                  <a:lnTo>
                    <a:pt x="13754" y="974102"/>
                  </a:lnTo>
                  <a:lnTo>
                    <a:pt x="13754" y="972108"/>
                  </a:lnTo>
                  <a:lnTo>
                    <a:pt x="20472" y="968171"/>
                  </a:lnTo>
                  <a:lnTo>
                    <a:pt x="1630299" y="24015"/>
                  </a:lnTo>
                  <a:lnTo>
                    <a:pt x="1630299" y="8064"/>
                  </a:lnTo>
                  <a:lnTo>
                    <a:pt x="3403" y="962240"/>
                  </a:lnTo>
                  <a:lnTo>
                    <a:pt x="0" y="964222"/>
                  </a:lnTo>
                  <a:lnTo>
                    <a:pt x="0" y="4790897"/>
                  </a:lnTo>
                  <a:lnTo>
                    <a:pt x="10287" y="4785042"/>
                  </a:lnTo>
                  <a:lnTo>
                    <a:pt x="20777" y="4779061"/>
                  </a:lnTo>
                  <a:lnTo>
                    <a:pt x="1640573" y="3856393"/>
                  </a:lnTo>
                  <a:lnTo>
                    <a:pt x="1644053" y="3854412"/>
                  </a:lnTo>
                  <a:lnTo>
                    <a:pt x="1644053" y="3844442"/>
                  </a:lnTo>
                  <a:lnTo>
                    <a:pt x="1644053" y="0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9156443" y="2379961"/>
              <a:ext cx="3226435" cy="1857375"/>
            </a:xfrm>
            <a:custGeom>
              <a:avLst/>
              <a:gdLst/>
              <a:ahLst/>
              <a:cxnLst/>
              <a:rect l="l" t="t" r="r" b="b"/>
              <a:pathLst>
                <a:path w="3226434" h="1857375">
                  <a:moveTo>
                    <a:pt x="1609657" y="0"/>
                  </a:moveTo>
                  <a:lnTo>
                    <a:pt x="0" y="908011"/>
                  </a:lnTo>
                  <a:lnTo>
                    <a:pt x="1609657" y="1857296"/>
                  </a:lnTo>
                  <a:lnTo>
                    <a:pt x="3226193" y="908011"/>
                  </a:lnTo>
                  <a:lnTo>
                    <a:pt x="16096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9142676" y="2372068"/>
              <a:ext cx="3254375" cy="1873250"/>
            </a:xfrm>
            <a:custGeom>
              <a:avLst/>
              <a:gdLst/>
              <a:ahLst/>
              <a:cxnLst/>
              <a:rect l="l" t="t" r="r" b="b"/>
              <a:pathLst>
                <a:path w="3254375" h="1873250">
                  <a:moveTo>
                    <a:pt x="1623423" y="1865190"/>
                  </a:moveTo>
                  <a:lnTo>
                    <a:pt x="1619940" y="1871122"/>
                  </a:lnTo>
                  <a:lnTo>
                    <a:pt x="1623415" y="1873172"/>
                  </a:lnTo>
                  <a:lnTo>
                    <a:pt x="1626906" y="1871122"/>
                  </a:lnTo>
                  <a:lnTo>
                    <a:pt x="1623423" y="1865190"/>
                  </a:lnTo>
                  <a:close/>
                </a:path>
                <a:path w="3254375" h="1873250">
                  <a:moveTo>
                    <a:pt x="1620043" y="1902"/>
                  </a:moveTo>
                  <a:lnTo>
                    <a:pt x="0" y="915773"/>
                  </a:lnTo>
                  <a:lnTo>
                    <a:pt x="1619940" y="1871122"/>
                  </a:lnTo>
                  <a:lnTo>
                    <a:pt x="1623423" y="1865190"/>
                  </a:lnTo>
                  <a:lnTo>
                    <a:pt x="1619943" y="1859265"/>
                  </a:lnTo>
                  <a:lnTo>
                    <a:pt x="1623430" y="1857208"/>
                  </a:lnTo>
                  <a:lnTo>
                    <a:pt x="37477" y="921903"/>
                  </a:lnTo>
                  <a:lnTo>
                    <a:pt x="10229" y="921903"/>
                  </a:lnTo>
                  <a:lnTo>
                    <a:pt x="13687" y="916038"/>
                  </a:lnTo>
                  <a:lnTo>
                    <a:pt x="13691" y="915773"/>
                  </a:lnTo>
                  <a:lnTo>
                    <a:pt x="10423" y="909980"/>
                  </a:lnTo>
                  <a:lnTo>
                    <a:pt x="38270" y="909980"/>
                  </a:lnTo>
                  <a:lnTo>
                    <a:pt x="1623430" y="15787"/>
                  </a:lnTo>
                  <a:lnTo>
                    <a:pt x="1620054" y="13891"/>
                  </a:lnTo>
                  <a:lnTo>
                    <a:pt x="1623423" y="7893"/>
                  </a:lnTo>
                  <a:lnTo>
                    <a:pt x="1620043" y="1902"/>
                  </a:lnTo>
                  <a:close/>
                </a:path>
                <a:path w="3254375" h="1873250">
                  <a:moveTo>
                    <a:pt x="3226149" y="916038"/>
                  </a:moveTo>
                  <a:lnTo>
                    <a:pt x="1623430" y="1857208"/>
                  </a:lnTo>
                  <a:lnTo>
                    <a:pt x="1626917" y="1859265"/>
                  </a:lnTo>
                  <a:lnTo>
                    <a:pt x="1623423" y="1865190"/>
                  </a:lnTo>
                  <a:lnTo>
                    <a:pt x="1626906" y="1871122"/>
                  </a:lnTo>
                  <a:lnTo>
                    <a:pt x="3243330" y="921903"/>
                  </a:lnTo>
                  <a:lnTo>
                    <a:pt x="3236590" y="921903"/>
                  </a:lnTo>
                  <a:lnTo>
                    <a:pt x="3226149" y="916038"/>
                  </a:lnTo>
                  <a:close/>
                </a:path>
                <a:path w="3254375" h="1873250">
                  <a:moveTo>
                    <a:pt x="1623430" y="1857208"/>
                  </a:moveTo>
                  <a:lnTo>
                    <a:pt x="1619943" y="1859265"/>
                  </a:lnTo>
                  <a:lnTo>
                    <a:pt x="1623423" y="1865190"/>
                  </a:lnTo>
                  <a:lnTo>
                    <a:pt x="1626917" y="1859265"/>
                  </a:lnTo>
                  <a:lnTo>
                    <a:pt x="1623430" y="1857208"/>
                  </a:lnTo>
                  <a:close/>
                </a:path>
                <a:path w="3254375" h="1873250">
                  <a:moveTo>
                    <a:pt x="13766" y="915905"/>
                  </a:moveTo>
                  <a:lnTo>
                    <a:pt x="10229" y="921903"/>
                  </a:lnTo>
                  <a:lnTo>
                    <a:pt x="17149" y="921903"/>
                  </a:lnTo>
                  <a:lnTo>
                    <a:pt x="13840" y="916038"/>
                  </a:lnTo>
                  <a:lnTo>
                    <a:pt x="13766" y="915905"/>
                  </a:lnTo>
                  <a:close/>
                </a:path>
                <a:path w="3254375" h="1873250">
                  <a:moveTo>
                    <a:pt x="17260" y="909980"/>
                  </a:moveTo>
                  <a:lnTo>
                    <a:pt x="13844" y="915773"/>
                  </a:lnTo>
                  <a:lnTo>
                    <a:pt x="13840" y="916038"/>
                  </a:lnTo>
                  <a:lnTo>
                    <a:pt x="17149" y="921903"/>
                  </a:lnTo>
                  <a:lnTo>
                    <a:pt x="27531" y="916038"/>
                  </a:lnTo>
                  <a:lnTo>
                    <a:pt x="17260" y="909980"/>
                  </a:lnTo>
                  <a:close/>
                </a:path>
                <a:path w="3254375" h="1873250">
                  <a:moveTo>
                    <a:pt x="27532" y="916038"/>
                  </a:moveTo>
                  <a:lnTo>
                    <a:pt x="17134" y="921903"/>
                  </a:lnTo>
                  <a:lnTo>
                    <a:pt x="37477" y="921903"/>
                  </a:lnTo>
                  <a:lnTo>
                    <a:pt x="27532" y="916038"/>
                  </a:lnTo>
                  <a:close/>
                </a:path>
                <a:path w="3254375" h="1873250">
                  <a:moveTo>
                    <a:pt x="3236479" y="909980"/>
                  </a:moveTo>
                  <a:lnTo>
                    <a:pt x="3226149" y="916038"/>
                  </a:lnTo>
                  <a:lnTo>
                    <a:pt x="3236590" y="921903"/>
                  </a:lnTo>
                  <a:lnTo>
                    <a:pt x="3239884" y="916038"/>
                  </a:lnTo>
                  <a:lnTo>
                    <a:pt x="3239881" y="915773"/>
                  </a:lnTo>
                  <a:lnTo>
                    <a:pt x="3236479" y="909980"/>
                  </a:lnTo>
                  <a:close/>
                </a:path>
                <a:path w="3254375" h="1873250">
                  <a:moveTo>
                    <a:pt x="3239959" y="915905"/>
                  </a:moveTo>
                  <a:lnTo>
                    <a:pt x="3236590" y="921903"/>
                  </a:lnTo>
                  <a:lnTo>
                    <a:pt x="3243481" y="921903"/>
                  </a:lnTo>
                  <a:lnTo>
                    <a:pt x="3240037" y="916038"/>
                  </a:lnTo>
                  <a:lnTo>
                    <a:pt x="3239959" y="915905"/>
                  </a:lnTo>
                  <a:close/>
                </a:path>
                <a:path w="3254375" h="1873250">
                  <a:moveTo>
                    <a:pt x="3243456" y="909980"/>
                  </a:moveTo>
                  <a:lnTo>
                    <a:pt x="3243287" y="909980"/>
                  </a:lnTo>
                  <a:lnTo>
                    <a:pt x="3240033" y="915773"/>
                  </a:lnTo>
                  <a:lnTo>
                    <a:pt x="3240037" y="916038"/>
                  </a:lnTo>
                  <a:lnTo>
                    <a:pt x="3243481" y="921903"/>
                  </a:lnTo>
                  <a:lnTo>
                    <a:pt x="3243330" y="921903"/>
                  </a:lnTo>
                  <a:lnTo>
                    <a:pt x="3253769" y="915773"/>
                  </a:lnTo>
                  <a:lnTo>
                    <a:pt x="3243456" y="909980"/>
                  </a:lnTo>
                  <a:close/>
                </a:path>
                <a:path w="3254375" h="1873250">
                  <a:moveTo>
                    <a:pt x="38270" y="909980"/>
                  </a:moveTo>
                  <a:lnTo>
                    <a:pt x="17260" y="909980"/>
                  </a:lnTo>
                  <a:lnTo>
                    <a:pt x="27532" y="916038"/>
                  </a:lnTo>
                  <a:lnTo>
                    <a:pt x="38270" y="909980"/>
                  </a:lnTo>
                  <a:close/>
                </a:path>
                <a:path w="3254375" h="1873250">
                  <a:moveTo>
                    <a:pt x="1626803" y="1902"/>
                  </a:moveTo>
                  <a:lnTo>
                    <a:pt x="1623423" y="7893"/>
                  </a:lnTo>
                  <a:lnTo>
                    <a:pt x="1626792" y="13891"/>
                  </a:lnTo>
                  <a:lnTo>
                    <a:pt x="1623430" y="15787"/>
                  </a:lnTo>
                  <a:lnTo>
                    <a:pt x="3226149" y="916038"/>
                  </a:lnTo>
                  <a:lnTo>
                    <a:pt x="3236465" y="909980"/>
                  </a:lnTo>
                  <a:lnTo>
                    <a:pt x="3243456" y="909980"/>
                  </a:lnTo>
                  <a:lnTo>
                    <a:pt x="1626803" y="1902"/>
                  </a:lnTo>
                  <a:close/>
                </a:path>
                <a:path w="3254375" h="1873250">
                  <a:moveTo>
                    <a:pt x="17260" y="909980"/>
                  </a:moveTo>
                  <a:lnTo>
                    <a:pt x="10423" y="909980"/>
                  </a:lnTo>
                  <a:lnTo>
                    <a:pt x="13691" y="915773"/>
                  </a:lnTo>
                  <a:lnTo>
                    <a:pt x="13766" y="915905"/>
                  </a:lnTo>
                  <a:lnTo>
                    <a:pt x="17260" y="909980"/>
                  </a:lnTo>
                  <a:close/>
                </a:path>
                <a:path w="3254375" h="1873250">
                  <a:moveTo>
                    <a:pt x="3243287" y="909980"/>
                  </a:moveTo>
                  <a:lnTo>
                    <a:pt x="3236479" y="909980"/>
                  </a:lnTo>
                  <a:lnTo>
                    <a:pt x="3239881" y="915773"/>
                  </a:lnTo>
                  <a:lnTo>
                    <a:pt x="3239959" y="915905"/>
                  </a:lnTo>
                  <a:lnTo>
                    <a:pt x="3243287" y="909980"/>
                  </a:lnTo>
                  <a:close/>
                </a:path>
                <a:path w="3254375" h="1873250">
                  <a:moveTo>
                    <a:pt x="1623423" y="7893"/>
                  </a:moveTo>
                  <a:lnTo>
                    <a:pt x="1620054" y="13891"/>
                  </a:lnTo>
                  <a:lnTo>
                    <a:pt x="1623430" y="15787"/>
                  </a:lnTo>
                  <a:lnTo>
                    <a:pt x="1626792" y="13891"/>
                  </a:lnTo>
                  <a:lnTo>
                    <a:pt x="1623423" y="7893"/>
                  </a:lnTo>
                  <a:close/>
                </a:path>
                <a:path w="3254375" h="1873250">
                  <a:moveTo>
                    <a:pt x="1623416" y="0"/>
                  </a:moveTo>
                  <a:lnTo>
                    <a:pt x="1620043" y="1902"/>
                  </a:lnTo>
                  <a:lnTo>
                    <a:pt x="1623423" y="7893"/>
                  </a:lnTo>
                  <a:lnTo>
                    <a:pt x="1626788" y="1902"/>
                  </a:lnTo>
                  <a:lnTo>
                    <a:pt x="1623416" y="0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9135806" y="3287969"/>
              <a:ext cx="1630680" cy="4767580"/>
            </a:xfrm>
            <a:custGeom>
              <a:avLst/>
              <a:gdLst/>
              <a:ahLst/>
              <a:cxnLst/>
              <a:rect l="l" t="t" r="r" b="b"/>
              <a:pathLst>
                <a:path w="1630679" h="4767580">
                  <a:moveTo>
                    <a:pt x="0" y="0"/>
                  </a:moveTo>
                  <a:lnTo>
                    <a:pt x="0" y="3852170"/>
                  </a:lnTo>
                  <a:lnTo>
                    <a:pt x="1630293" y="4767061"/>
                  </a:lnTo>
                  <a:lnTo>
                    <a:pt x="1630293" y="9492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9128925" y="2554903"/>
              <a:ext cx="3013075" cy="5512435"/>
            </a:xfrm>
            <a:custGeom>
              <a:avLst/>
              <a:gdLst/>
              <a:ahLst/>
              <a:cxnLst/>
              <a:rect l="l" t="t" r="r" b="b"/>
              <a:pathLst>
                <a:path w="3013075" h="5512434">
                  <a:moveTo>
                    <a:pt x="1245069" y="1070140"/>
                  </a:moveTo>
                  <a:lnTo>
                    <a:pt x="1216901" y="1004176"/>
                  </a:lnTo>
                  <a:lnTo>
                    <a:pt x="1184630" y="977722"/>
                  </a:lnTo>
                  <a:lnTo>
                    <a:pt x="1142860" y="957287"/>
                  </a:lnTo>
                  <a:lnTo>
                    <a:pt x="1093571" y="944118"/>
                  </a:lnTo>
                  <a:lnTo>
                    <a:pt x="1038707" y="939444"/>
                  </a:lnTo>
                  <a:lnTo>
                    <a:pt x="983843" y="944118"/>
                  </a:lnTo>
                  <a:lnTo>
                    <a:pt x="934554" y="957287"/>
                  </a:lnTo>
                  <a:lnTo>
                    <a:pt x="892784" y="977722"/>
                  </a:lnTo>
                  <a:lnTo>
                    <a:pt x="860513" y="1004176"/>
                  </a:lnTo>
                  <a:lnTo>
                    <a:pt x="832345" y="1070140"/>
                  </a:lnTo>
                  <a:lnTo>
                    <a:pt x="839711" y="1104887"/>
                  </a:lnTo>
                  <a:lnTo>
                    <a:pt x="892784" y="1162558"/>
                  </a:lnTo>
                  <a:lnTo>
                    <a:pt x="934554" y="1183005"/>
                  </a:lnTo>
                  <a:lnTo>
                    <a:pt x="983843" y="1196174"/>
                  </a:lnTo>
                  <a:lnTo>
                    <a:pt x="1038707" y="1200848"/>
                  </a:lnTo>
                  <a:lnTo>
                    <a:pt x="1093571" y="1196174"/>
                  </a:lnTo>
                  <a:lnTo>
                    <a:pt x="1142860" y="1183005"/>
                  </a:lnTo>
                  <a:lnTo>
                    <a:pt x="1184630" y="1162558"/>
                  </a:lnTo>
                  <a:lnTo>
                    <a:pt x="1216901" y="1136116"/>
                  </a:lnTo>
                  <a:lnTo>
                    <a:pt x="1245069" y="1070140"/>
                  </a:lnTo>
                  <a:close/>
                </a:path>
                <a:path w="3013075" h="5512434">
                  <a:moveTo>
                    <a:pt x="1348257" y="2703296"/>
                  </a:moveTo>
                  <a:lnTo>
                    <a:pt x="1344764" y="2701328"/>
                  </a:lnTo>
                  <a:lnTo>
                    <a:pt x="323494" y="2122601"/>
                  </a:lnTo>
                  <a:lnTo>
                    <a:pt x="312940" y="2116620"/>
                  </a:lnTo>
                  <a:lnTo>
                    <a:pt x="302666" y="2110803"/>
                  </a:lnTo>
                  <a:lnTo>
                    <a:pt x="302666" y="4032351"/>
                  </a:lnTo>
                  <a:lnTo>
                    <a:pt x="306539" y="4034244"/>
                  </a:lnTo>
                  <a:lnTo>
                    <a:pt x="1338364" y="4536402"/>
                  </a:lnTo>
                  <a:lnTo>
                    <a:pt x="1348257" y="4541215"/>
                  </a:lnTo>
                  <a:lnTo>
                    <a:pt x="1348257" y="2713291"/>
                  </a:lnTo>
                  <a:lnTo>
                    <a:pt x="1348257" y="2703296"/>
                  </a:lnTo>
                  <a:close/>
                </a:path>
                <a:path w="3013075" h="5512434">
                  <a:moveTo>
                    <a:pt x="1644053" y="1678406"/>
                  </a:moveTo>
                  <a:lnTo>
                    <a:pt x="1640624" y="1676412"/>
                  </a:lnTo>
                  <a:lnTo>
                    <a:pt x="1630286" y="1670405"/>
                  </a:lnTo>
                  <a:lnTo>
                    <a:pt x="1630286" y="1686306"/>
                  </a:lnTo>
                  <a:lnTo>
                    <a:pt x="1630286" y="5488381"/>
                  </a:lnTo>
                  <a:lnTo>
                    <a:pt x="20929" y="4585246"/>
                  </a:lnTo>
                  <a:lnTo>
                    <a:pt x="13754" y="4581220"/>
                  </a:lnTo>
                  <a:lnTo>
                    <a:pt x="13754" y="4579239"/>
                  </a:lnTo>
                  <a:lnTo>
                    <a:pt x="13754" y="745032"/>
                  </a:lnTo>
                  <a:lnTo>
                    <a:pt x="1630286" y="1686306"/>
                  </a:lnTo>
                  <a:lnTo>
                    <a:pt x="1630286" y="1670405"/>
                  </a:lnTo>
                  <a:lnTo>
                    <a:pt x="20548" y="733069"/>
                  </a:lnTo>
                  <a:lnTo>
                    <a:pt x="10337" y="727125"/>
                  </a:lnTo>
                  <a:lnTo>
                    <a:pt x="0" y="721106"/>
                  </a:lnTo>
                  <a:lnTo>
                    <a:pt x="0" y="4589272"/>
                  </a:lnTo>
                  <a:lnTo>
                    <a:pt x="3505" y="4591240"/>
                  </a:lnTo>
                  <a:lnTo>
                    <a:pt x="1633804" y="5506136"/>
                  </a:lnTo>
                  <a:lnTo>
                    <a:pt x="1644053" y="5511876"/>
                  </a:lnTo>
                  <a:lnTo>
                    <a:pt x="1644053" y="1688299"/>
                  </a:lnTo>
                  <a:lnTo>
                    <a:pt x="1644053" y="1678406"/>
                  </a:lnTo>
                  <a:close/>
                </a:path>
                <a:path w="3013075" h="5512434">
                  <a:moveTo>
                    <a:pt x="1701279" y="45212"/>
                  </a:moveTo>
                  <a:lnTo>
                    <a:pt x="1694815" y="25704"/>
                  </a:lnTo>
                  <a:lnTo>
                    <a:pt x="1687626" y="17487"/>
                  </a:lnTo>
                  <a:lnTo>
                    <a:pt x="1687626" y="46850"/>
                  </a:lnTo>
                  <a:lnTo>
                    <a:pt x="1686547" y="61379"/>
                  </a:lnTo>
                  <a:lnTo>
                    <a:pt x="1680108" y="74447"/>
                  </a:lnTo>
                  <a:lnTo>
                    <a:pt x="1668741" y="84378"/>
                  </a:lnTo>
                  <a:lnTo>
                    <a:pt x="1091272" y="414540"/>
                  </a:lnTo>
                  <a:lnTo>
                    <a:pt x="1076947" y="419277"/>
                  </a:lnTo>
                  <a:lnTo>
                    <a:pt x="1062431" y="418211"/>
                  </a:lnTo>
                  <a:lnTo>
                    <a:pt x="1049362" y="411772"/>
                  </a:lnTo>
                  <a:lnTo>
                    <a:pt x="1039431" y="400405"/>
                  </a:lnTo>
                  <a:lnTo>
                    <a:pt x="1039355" y="400202"/>
                  </a:lnTo>
                  <a:lnTo>
                    <a:pt x="1046784" y="385699"/>
                  </a:lnTo>
                  <a:lnTo>
                    <a:pt x="1063917" y="367855"/>
                  </a:lnTo>
                  <a:lnTo>
                    <a:pt x="1093736" y="347865"/>
                  </a:lnTo>
                  <a:lnTo>
                    <a:pt x="1673694" y="22059"/>
                  </a:lnTo>
                  <a:lnTo>
                    <a:pt x="1682877" y="32537"/>
                  </a:lnTo>
                  <a:lnTo>
                    <a:pt x="1687626" y="46850"/>
                  </a:lnTo>
                  <a:lnTo>
                    <a:pt x="1687626" y="17487"/>
                  </a:lnTo>
                  <a:lnTo>
                    <a:pt x="1681289" y="10236"/>
                  </a:lnTo>
                  <a:lnTo>
                    <a:pt x="1663496" y="1460"/>
                  </a:lnTo>
                  <a:lnTo>
                    <a:pt x="1643710" y="0"/>
                  </a:lnTo>
                  <a:lnTo>
                    <a:pt x="1624203" y="6464"/>
                  </a:lnTo>
                  <a:lnTo>
                    <a:pt x="1046734" y="336626"/>
                  </a:lnTo>
                  <a:lnTo>
                    <a:pt x="1031265" y="350151"/>
                  </a:lnTo>
                  <a:lnTo>
                    <a:pt x="1022489" y="367944"/>
                  </a:lnTo>
                  <a:lnTo>
                    <a:pt x="1021016" y="387731"/>
                  </a:lnTo>
                  <a:lnTo>
                    <a:pt x="1027493" y="407238"/>
                  </a:lnTo>
                  <a:lnTo>
                    <a:pt x="1041019" y="422706"/>
                  </a:lnTo>
                  <a:lnTo>
                    <a:pt x="1058811" y="431482"/>
                  </a:lnTo>
                  <a:lnTo>
                    <a:pt x="1078598" y="432943"/>
                  </a:lnTo>
                  <a:lnTo>
                    <a:pt x="1098105" y="426478"/>
                  </a:lnTo>
                  <a:lnTo>
                    <a:pt x="1675574" y="96316"/>
                  </a:lnTo>
                  <a:lnTo>
                    <a:pt x="1691043" y="82791"/>
                  </a:lnTo>
                  <a:lnTo>
                    <a:pt x="1699818" y="64998"/>
                  </a:lnTo>
                  <a:lnTo>
                    <a:pt x="1701279" y="45212"/>
                  </a:lnTo>
                  <a:close/>
                </a:path>
                <a:path w="3013075" h="5512434">
                  <a:moveTo>
                    <a:pt x="1880133" y="141516"/>
                  </a:moveTo>
                  <a:lnTo>
                    <a:pt x="1873669" y="122008"/>
                  </a:lnTo>
                  <a:lnTo>
                    <a:pt x="1866468" y="113779"/>
                  </a:lnTo>
                  <a:lnTo>
                    <a:pt x="1866468" y="143167"/>
                  </a:lnTo>
                  <a:lnTo>
                    <a:pt x="1865401" y="157683"/>
                  </a:lnTo>
                  <a:lnTo>
                    <a:pt x="1858949" y="170751"/>
                  </a:lnTo>
                  <a:lnTo>
                    <a:pt x="1847596" y="180682"/>
                  </a:lnTo>
                  <a:lnTo>
                    <a:pt x="1270127" y="510844"/>
                  </a:lnTo>
                  <a:lnTo>
                    <a:pt x="1255801" y="515594"/>
                  </a:lnTo>
                  <a:lnTo>
                    <a:pt x="1241272" y="514515"/>
                  </a:lnTo>
                  <a:lnTo>
                    <a:pt x="1228217" y="508076"/>
                  </a:lnTo>
                  <a:lnTo>
                    <a:pt x="1218285" y="496722"/>
                  </a:lnTo>
                  <a:lnTo>
                    <a:pt x="1218209" y="496519"/>
                  </a:lnTo>
                  <a:lnTo>
                    <a:pt x="1218222" y="496392"/>
                  </a:lnTo>
                  <a:lnTo>
                    <a:pt x="1225638" y="481990"/>
                  </a:lnTo>
                  <a:lnTo>
                    <a:pt x="1242771" y="464146"/>
                  </a:lnTo>
                  <a:lnTo>
                    <a:pt x="1272590" y="444157"/>
                  </a:lnTo>
                  <a:lnTo>
                    <a:pt x="1852536" y="118351"/>
                  </a:lnTo>
                  <a:lnTo>
                    <a:pt x="1861718" y="128841"/>
                  </a:lnTo>
                  <a:lnTo>
                    <a:pt x="1866468" y="143167"/>
                  </a:lnTo>
                  <a:lnTo>
                    <a:pt x="1866468" y="113779"/>
                  </a:lnTo>
                  <a:lnTo>
                    <a:pt x="1860143" y="106540"/>
                  </a:lnTo>
                  <a:lnTo>
                    <a:pt x="1842350" y="97764"/>
                  </a:lnTo>
                  <a:lnTo>
                    <a:pt x="1822564" y="96304"/>
                  </a:lnTo>
                  <a:lnTo>
                    <a:pt x="1803057" y="102768"/>
                  </a:lnTo>
                  <a:lnTo>
                    <a:pt x="1225575" y="432930"/>
                  </a:lnTo>
                  <a:lnTo>
                    <a:pt x="1210106" y="446468"/>
                  </a:lnTo>
                  <a:lnTo>
                    <a:pt x="1201331" y="464261"/>
                  </a:lnTo>
                  <a:lnTo>
                    <a:pt x="1199870" y="484035"/>
                  </a:lnTo>
                  <a:lnTo>
                    <a:pt x="1206334" y="503542"/>
                  </a:lnTo>
                  <a:lnTo>
                    <a:pt x="1219873" y="519010"/>
                  </a:lnTo>
                  <a:lnTo>
                    <a:pt x="1237665" y="527786"/>
                  </a:lnTo>
                  <a:lnTo>
                    <a:pt x="1257439" y="529247"/>
                  </a:lnTo>
                  <a:lnTo>
                    <a:pt x="1276946" y="522782"/>
                  </a:lnTo>
                  <a:lnTo>
                    <a:pt x="1854428" y="192620"/>
                  </a:lnTo>
                  <a:lnTo>
                    <a:pt x="1869897" y="179095"/>
                  </a:lnTo>
                  <a:lnTo>
                    <a:pt x="1878672" y="161302"/>
                  </a:lnTo>
                  <a:lnTo>
                    <a:pt x="1880133" y="141516"/>
                  </a:lnTo>
                  <a:close/>
                </a:path>
                <a:path w="3013075" h="5512434">
                  <a:moveTo>
                    <a:pt x="2058987" y="237820"/>
                  </a:moveTo>
                  <a:lnTo>
                    <a:pt x="2052523" y="218313"/>
                  </a:lnTo>
                  <a:lnTo>
                    <a:pt x="2045322" y="210096"/>
                  </a:lnTo>
                  <a:lnTo>
                    <a:pt x="2045322" y="239458"/>
                  </a:lnTo>
                  <a:lnTo>
                    <a:pt x="2044242" y="253987"/>
                  </a:lnTo>
                  <a:lnTo>
                    <a:pt x="2037803" y="267042"/>
                  </a:lnTo>
                  <a:lnTo>
                    <a:pt x="2026450" y="276974"/>
                  </a:lnTo>
                  <a:lnTo>
                    <a:pt x="1448968" y="607136"/>
                  </a:lnTo>
                  <a:lnTo>
                    <a:pt x="1434655" y="611886"/>
                  </a:lnTo>
                  <a:lnTo>
                    <a:pt x="1420126" y="610806"/>
                  </a:lnTo>
                  <a:lnTo>
                    <a:pt x="1407071" y="604367"/>
                  </a:lnTo>
                  <a:lnTo>
                    <a:pt x="1397139" y="593013"/>
                  </a:lnTo>
                  <a:lnTo>
                    <a:pt x="1397063" y="592810"/>
                  </a:lnTo>
                  <a:lnTo>
                    <a:pt x="1404493" y="578294"/>
                  </a:lnTo>
                  <a:lnTo>
                    <a:pt x="1421625" y="560463"/>
                  </a:lnTo>
                  <a:lnTo>
                    <a:pt x="1451432" y="540473"/>
                  </a:lnTo>
                  <a:lnTo>
                    <a:pt x="2031403" y="214655"/>
                  </a:lnTo>
                  <a:lnTo>
                    <a:pt x="2040572" y="225132"/>
                  </a:lnTo>
                  <a:lnTo>
                    <a:pt x="2045322" y="239458"/>
                  </a:lnTo>
                  <a:lnTo>
                    <a:pt x="2045322" y="210096"/>
                  </a:lnTo>
                  <a:lnTo>
                    <a:pt x="2038985" y="202844"/>
                  </a:lnTo>
                  <a:lnTo>
                    <a:pt x="2021192" y="194068"/>
                  </a:lnTo>
                  <a:lnTo>
                    <a:pt x="2001418" y="192608"/>
                  </a:lnTo>
                  <a:lnTo>
                    <a:pt x="1981911" y="199072"/>
                  </a:lnTo>
                  <a:lnTo>
                    <a:pt x="1404429" y="529234"/>
                  </a:lnTo>
                  <a:lnTo>
                    <a:pt x="1388960" y="542759"/>
                  </a:lnTo>
                  <a:lnTo>
                    <a:pt x="1380185" y="560552"/>
                  </a:lnTo>
                  <a:lnTo>
                    <a:pt x="1378724" y="580339"/>
                  </a:lnTo>
                  <a:lnTo>
                    <a:pt x="1385189" y="599846"/>
                  </a:lnTo>
                  <a:lnTo>
                    <a:pt x="1398714" y="615315"/>
                  </a:lnTo>
                  <a:lnTo>
                    <a:pt x="1416507" y="624090"/>
                  </a:lnTo>
                  <a:lnTo>
                    <a:pt x="1436293" y="625551"/>
                  </a:lnTo>
                  <a:lnTo>
                    <a:pt x="1455801" y="619086"/>
                  </a:lnTo>
                  <a:lnTo>
                    <a:pt x="2033282" y="288925"/>
                  </a:lnTo>
                  <a:lnTo>
                    <a:pt x="2048751" y="275386"/>
                  </a:lnTo>
                  <a:lnTo>
                    <a:pt x="2057527" y="257594"/>
                  </a:lnTo>
                  <a:lnTo>
                    <a:pt x="2058987" y="237820"/>
                  </a:lnTo>
                  <a:close/>
                </a:path>
                <a:path w="3013075" h="5512434">
                  <a:moveTo>
                    <a:pt x="2386965" y="1070140"/>
                  </a:moveTo>
                  <a:lnTo>
                    <a:pt x="2358796" y="1004176"/>
                  </a:lnTo>
                  <a:lnTo>
                    <a:pt x="2326525" y="977722"/>
                  </a:lnTo>
                  <a:lnTo>
                    <a:pt x="2284755" y="957287"/>
                  </a:lnTo>
                  <a:lnTo>
                    <a:pt x="2235466" y="944118"/>
                  </a:lnTo>
                  <a:lnTo>
                    <a:pt x="2180602" y="939444"/>
                  </a:lnTo>
                  <a:lnTo>
                    <a:pt x="2125738" y="944118"/>
                  </a:lnTo>
                  <a:lnTo>
                    <a:pt x="2076437" y="957287"/>
                  </a:lnTo>
                  <a:lnTo>
                    <a:pt x="2034679" y="977722"/>
                  </a:lnTo>
                  <a:lnTo>
                    <a:pt x="2002409" y="1004176"/>
                  </a:lnTo>
                  <a:lnTo>
                    <a:pt x="1974227" y="1070140"/>
                  </a:lnTo>
                  <a:lnTo>
                    <a:pt x="1981606" y="1104887"/>
                  </a:lnTo>
                  <a:lnTo>
                    <a:pt x="2034679" y="1162558"/>
                  </a:lnTo>
                  <a:lnTo>
                    <a:pt x="2076437" y="1183005"/>
                  </a:lnTo>
                  <a:lnTo>
                    <a:pt x="2125738" y="1196174"/>
                  </a:lnTo>
                  <a:lnTo>
                    <a:pt x="2180602" y="1200848"/>
                  </a:lnTo>
                  <a:lnTo>
                    <a:pt x="2235466" y="1196174"/>
                  </a:lnTo>
                  <a:lnTo>
                    <a:pt x="2284755" y="1183005"/>
                  </a:lnTo>
                  <a:lnTo>
                    <a:pt x="2326525" y="1162558"/>
                  </a:lnTo>
                  <a:lnTo>
                    <a:pt x="2358796" y="1136116"/>
                  </a:lnTo>
                  <a:lnTo>
                    <a:pt x="2386965" y="1070140"/>
                  </a:lnTo>
                  <a:close/>
                </a:path>
                <a:path w="3013075" h="5512434">
                  <a:moveTo>
                    <a:pt x="3012948" y="1221473"/>
                  </a:moveTo>
                  <a:lnTo>
                    <a:pt x="3012808" y="1215199"/>
                  </a:lnTo>
                  <a:lnTo>
                    <a:pt x="3012681" y="1209662"/>
                  </a:lnTo>
                  <a:lnTo>
                    <a:pt x="3011970" y="1199413"/>
                  </a:lnTo>
                  <a:lnTo>
                    <a:pt x="3011881" y="1198079"/>
                  </a:lnTo>
                  <a:lnTo>
                    <a:pt x="3001797" y="1156563"/>
                  </a:lnTo>
                  <a:lnTo>
                    <a:pt x="2967228" y="1125905"/>
                  </a:lnTo>
                  <a:lnTo>
                    <a:pt x="2957957" y="1124762"/>
                  </a:lnTo>
                  <a:lnTo>
                    <a:pt x="2957957" y="1542859"/>
                  </a:lnTo>
                  <a:lnTo>
                    <a:pt x="2957385" y="1590433"/>
                  </a:lnTo>
                  <a:lnTo>
                    <a:pt x="2952115" y="1628533"/>
                  </a:lnTo>
                  <a:lnTo>
                    <a:pt x="2908871" y="1691576"/>
                  </a:lnTo>
                  <a:lnTo>
                    <a:pt x="2861614" y="1724177"/>
                  </a:lnTo>
                  <a:lnTo>
                    <a:pt x="2805239" y="1757705"/>
                  </a:lnTo>
                  <a:lnTo>
                    <a:pt x="2257069" y="2081339"/>
                  </a:lnTo>
                  <a:lnTo>
                    <a:pt x="2076577" y="2188286"/>
                  </a:lnTo>
                  <a:lnTo>
                    <a:pt x="2019236" y="2222589"/>
                  </a:lnTo>
                  <a:lnTo>
                    <a:pt x="2001748" y="2233218"/>
                  </a:lnTo>
                  <a:lnTo>
                    <a:pt x="1969554" y="2251913"/>
                  </a:lnTo>
                  <a:lnTo>
                    <a:pt x="1938299" y="2266924"/>
                  </a:lnTo>
                  <a:lnTo>
                    <a:pt x="1908924" y="2276373"/>
                  </a:lnTo>
                  <a:lnTo>
                    <a:pt x="1889912" y="2277808"/>
                  </a:lnTo>
                  <a:lnTo>
                    <a:pt x="1886445" y="2269159"/>
                  </a:lnTo>
                  <a:lnTo>
                    <a:pt x="1879053" y="2227402"/>
                  </a:lnTo>
                  <a:lnTo>
                    <a:pt x="1877923" y="1861312"/>
                  </a:lnTo>
                  <a:lnTo>
                    <a:pt x="1881720" y="1818728"/>
                  </a:lnTo>
                  <a:lnTo>
                    <a:pt x="1881797" y="1817903"/>
                  </a:lnTo>
                  <a:lnTo>
                    <a:pt x="1892655" y="1782495"/>
                  </a:lnTo>
                  <a:lnTo>
                    <a:pt x="1892719" y="1782279"/>
                  </a:lnTo>
                  <a:lnTo>
                    <a:pt x="1931606" y="1728685"/>
                  </a:lnTo>
                  <a:lnTo>
                    <a:pt x="1987651" y="1689176"/>
                  </a:lnTo>
                  <a:lnTo>
                    <a:pt x="2053158" y="1654009"/>
                  </a:lnTo>
                  <a:lnTo>
                    <a:pt x="2070798" y="1644243"/>
                  </a:lnTo>
                  <a:lnTo>
                    <a:pt x="2873083" y="1174584"/>
                  </a:lnTo>
                  <a:lnTo>
                    <a:pt x="2913049" y="1151839"/>
                  </a:lnTo>
                  <a:lnTo>
                    <a:pt x="2953728" y="1138567"/>
                  </a:lnTo>
                  <a:lnTo>
                    <a:pt x="2954756" y="1142885"/>
                  </a:lnTo>
                  <a:lnTo>
                    <a:pt x="2956560" y="1154976"/>
                  </a:lnTo>
                  <a:lnTo>
                    <a:pt x="2957588" y="1167663"/>
                  </a:lnTo>
                  <a:lnTo>
                    <a:pt x="2957919" y="1180744"/>
                  </a:lnTo>
                  <a:lnTo>
                    <a:pt x="2957957" y="1542859"/>
                  </a:lnTo>
                  <a:lnTo>
                    <a:pt x="2957957" y="1124762"/>
                  </a:lnTo>
                  <a:lnTo>
                    <a:pt x="2920568" y="1132852"/>
                  </a:lnTo>
                  <a:lnTo>
                    <a:pt x="2866339" y="1162596"/>
                  </a:lnTo>
                  <a:lnTo>
                    <a:pt x="2064397" y="1632064"/>
                  </a:lnTo>
                  <a:lnTo>
                    <a:pt x="2046643" y="1641906"/>
                  </a:lnTo>
                  <a:lnTo>
                    <a:pt x="1980806" y="1677250"/>
                  </a:lnTo>
                  <a:lnTo>
                    <a:pt x="1922272" y="1718576"/>
                  </a:lnTo>
                  <a:lnTo>
                    <a:pt x="1880120" y="1776755"/>
                  </a:lnTo>
                  <a:lnTo>
                    <a:pt x="1868335" y="1815071"/>
                  </a:lnTo>
                  <a:lnTo>
                    <a:pt x="1864169" y="1861312"/>
                  </a:lnTo>
                  <a:lnTo>
                    <a:pt x="1864233" y="2199932"/>
                  </a:lnTo>
                  <a:lnTo>
                    <a:pt x="1865185" y="2226449"/>
                  </a:lnTo>
                  <a:lnTo>
                    <a:pt x="1865210" y="2227402"/>
                  </a:lnTo>
                  <a:lnTo>
                    <a:pt x="1873338" y="2273376"/>
                  </a:lnTo>
                  <a:lnTo>
                    <a:pt x="1899945" y="2314791"/>
                  </a:lnTo>
                  <a:lnTo>
                    <a:pt x="1940229" y="2326208"/>
                  </a:lnTo>
                  <a:lnTo>
                    <a:pt x="1955279" y="2324468"/>
                  </a:lnTo>
                  <a:lnTo>
                    <a:pt x="1992414" y="2312466"/>
                  </a:lnTo>
                  <a:lnTo>
                    <a:pt x="2036622" y="2289911"/>
                  </a:lnTo>
                  <a:lnTo>
                    <a:pt x="2053501" y="2279789"/>
                  </a:lnTo>
                  <a:lnTo>
                    <a:pt x="2913303" y="1770799"/>
                  </a:lnTo>
                  <a:lnTo>
                    <a:pt x="2947555" y="1748358"/>
                  </a:lnTo>
                  <a:lnTo>
                    <a:pt x="2991243" y="1705673"/>
                  </a:lnTo>
                  <a:lnTo>
                    <a:pt x="3009582" y="1658721"/>
                  </a:lnTo>
                  <a:lnTo>
                    <a:pt x="3012884" y="1617306"/>
                  </a:lnTo>
                  <a:lnTo>
                    <a:pt x="3012948" y="1221473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1116922" y="3480584"/>
              <a:ext cx="385445" cy="234315"/>
            </a:xfrm>
            <a:custGeom>
              <a:avLst/>
              <a:gdLst/>
              <a:ahLst/>
              <a:cxnLst/>
              <a:rect l="l" t="t" r="r" b="b"/>
              <a:pathLst>
                <a:path w="385445" h="234314">
                  <a:moveTo>
                    <a:pt x="192608" y="0"/>
                  </a:moveTo>
                  <a:lnTo>
                    <a:pt x="131729" y="5961"/>
                  </a:lnTo>
                  <a:lnTo>
                    <a:pt x="78856" y="22562"/>
                  </a:lnTo>
                  <a:lnTo>
                    <a:pt x="37162" y="47877"/>
                  </a:lnTo>
                  <a:lnTo>
                    <a:pt x="9819" y="79978"/>
                  </a:lnTo>
                  <a:lnTo>
                    <a:pt x="0" y="116940"/>
                  </a:lnTo>
                  <a:lnTo>
                    <a:pt x="9819" y="153903"/>
                  </a:lnTo>
                  <a:lnTo>
                    <a:pt x="37162" y="186004"/>
                  </a:lnTo>
                  <a:lnTo>
                    <a:pt x="78856" y="211319"/>
                  </a:lnTo>
                  <a:lnTo>
                    <a:pt x="131729" y="227920"/>
                  </a:lnTo>
                  <a:lnTo>
                    <a:pt x="192608" y="233881"/>
                  </a:lnTo>
                  <a:lnTo>
                    <a:pt x="253487" y="227920"/>
                  </a:lnTo>
                  <a:lnTo>
                    <a:pt x="306360" y="211319"/>
                  </a:lnTo>
                  <a:lnTo>
                    <a:pt x="348054" y="186004"/>
                  </a:lnTo>
                  <a:lnTo>
                    <a:pt x="375397" y="153903"/>
                  </a:lnTo>
                  <a:lnTo>
                    <a:pt x="385217" y="116940"/>
                  </a:lnTo>
                  <a:lnTo>
                    <a:pt x="375397" y="79978"/>
                  </a:lnTo>
                  <a:lnTo>
                    <a:pt x="348054" y="47877"/>
                  </a:lnTo>
                  <a:lnTo>
                    <a:pt x="306360" y="22562"/>
                  </a:lnTo>
                  <a:lnTo>
                    <a:pt x="253487" y="5961"/>
                  </a:lnTo>
                  <a:lnTo>
                    <a:pt x="1926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1110043" y="3473705"/>
              <a:ext cx="399415" cy="247650"/>
            </a:xfrm>
            <a:custGeom>
              <a:avLst/>
              <a:gdLst/>
              <a:ahLst/>
              <a:cxnLst/>
              <a:rect l="l" t="t" r="r" b="b"/>
              <a:pathLst>
                <a:path w="399415" h="247650">
                  <a:moveTo>
                    <a:pt x="199487" y="0"/>
                  </a:moveTo>
                  <a:lnTo>
                    <a:pt x="159845" y="2425"/>
                  </a:lnTo>
                  <a:lnTo>
                    <a:pt x="89163" y="20495"/>
                  </a:lnTo>
                  <a:lnTo>
                    <a:pt x="35214" y="53294"/>
                  </a:lnTo>
                  <a:lnTo>
                    <a:pt x="4272" y="98026"/>
                  </a:lnTo>
                  <a:lnTo>
                    <a:pt x="0" y="123819"/>
                  </a:lnTo>
                  <a:lnTo>
                    <a:pt x="4272" y="149613"/>
                  </a:lnTo>
                  <a:lnTo>
                    <a:pt x="35214" y="194344"/>
                  </a:lnTo>
                  <a:lnTo>
                    <a:pt x="89163" y="227143"/>
                  </a:lnTo>
                  <a:lnTo>
                    <a:pt x="159845" y="245213"/>
                  </a:lnTo>
                  <a:lnTo>
                    <a:pt x="199487" y="247639"/>
                  </a:lnTo>
                  <a:lnTo>
                    <a:pt x="199487" y="233881"/>
                  </a:lnTo>
                  <a:lnTo>
                    <a:pt x="161494" y="231555"/>
                  </a:lnTo>
                  <a:lnTo>
                    <a:pt x="126226" y="224908"/>
                  </a:lnTo>
                  <a:lnTo>
                    <a:pt x="66862" y="200629"/>
                  </a:lnTo>
                  <a:lnTo>
                    <a:pt x="27659" y="165406"/>
                  </a:lnTo>
                  <a:lnTo>
                    <a:pt x="13757" y="123819"/>
                  </a:lnTo>
                  <a:lnTo>
                    <a:pt x="17311" y="102478"/>
                  </a:lnTo>
                  <a:lnTo>
                    <a:pt x="44332" y="63579"/>
                  </a:lnTo>
                  <a:lnTo>
                    <a:pt x="94432" y="33205"/>
                  </a:lnTo>
                  <a:lnTo>
                    <a:pt x="161494" y="16083"/>
                  </a:lnTo>
                  <a:lnTo>
                    <a:pt x="199487" y="13757"/>
                  </a:lnTo>
                  <a:lnTo>
                    <a:pt x="199487" y="0"/>
                  </a:lnTo>
                  <a:close/>
                </a:path>
                <a:path w="399415" h="247650">
                  <a:moveTo>
                    <a:pt x="199487" y="0"/>
                  </a:moveTo>
                  <a:lnTo>
                    <a:pt x="199487" y="13757"/>
                  </a:lnTo>
                  <a:lnTo>
                    <a:pt x="237480" y="16083"/>
                  </a:lnTo>
                  <a:lnTo>
                    <a:pt x="272748" y="22731"/>
                  </a:lnTo>
                  <a:lnTo>
                    <a:pt x="332112" y="47010"/>
                  </a:lnTo>
                  <a:lnTo>
                    <a:pt x="371315" y="82233"/>
                  </a:lnTo>
                  <a:lnTo>
                    <a:pt x="385217" y="123819"/>
                  </a:lnTo>
                  <a:lnTo>
                    <a:pt x="381663" y="145161"/>
                  </a:lnTo>
                  <a:lnTo>
                    <a:pt x="354642" y="184060"/>
                  </a:lnTo>
                  <a:lnTo>
                    <a:pt x="304542" y="214434"/>
                  </a:lnTo>
                  <a:lnTo>
                    <a:pt x="237480" y="231555"/>
                  </a:lnTo>
                  <a:lnTo>
                    <a:pt x="199487" y="233881"/>
                  </a:lnTo>
                  <a:lnTo>
                    <a:pt x="199487" y="247639"/>
                  </a:lnTo>
                  <a:lnTo>
                    <a:pt x="239129" y="245213"/>
                  </a:lnTo>
                  <a:lnTo>
                    <a:pt x="309811" y="227143"/>
                  </a:lnTo>
                  <a:lnTo>
                    <a:pt x="363760" y="194344"/>
                  </a:lnTo>
                  <a:lnTo>
                    <a:pt x="394702" y="149613"/>
                  </a:lnTo>
                  <a:lnTo>
                    <a:pt x="398974" y="123819"/>
                  </a:lnTo>
                  <a:lnTo>
                    <a:pt x="394702" y="98026"/>
                  </a:lnTo>
                  <a:lnTo>
                    <a:pt x="363760" y="53294"/>
                  </a:lnTo>
                  <a:lnTo>
                    <a:pt x="309811" y="20495"/>
                  </a:lnTo>
                  <a:lnTo>
                    <a:pt x="239129" y="2425"/>
                  </a:lnTo>
                  <a:lnTo>
                    <a:pt x="199487" y="0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9975029" y="3480584"/>
              <a:ext cx="385445" cy="234315"/>
            </a:xfrm>
            <a:custGeom>
              <a:avLst/>
              <a:gdLst/>
              <a:ahLst/>
              <a:cxnLst/>
              <a:rect l="l" t="t" r="r" b="b"/>
              <a:pathLst>
                <a:path w="385445" h="234314">
                  <a:moveTo>
                    <a:pt x="192608" y="0"/>
                  </a:moveTo>
                  <a:lnTo>
                    <a:pt x="131729" y="5961"/>
                  </a:lnTo>
                  <a:lnTo>
                    <a:pt x="78856" y="22562"/>
                  </a:lnTo>
                  <a:lnTo>
                    <a:pt x="37162" y="47877"/>
                  </a:lnTo>
                  <a:lnTo>
                    <a:pt x="9819" y="79978"/>
                  </a:lnTo>
                  <a:lnTo>
                    <a:pt x="0" y="116940"/>
                  </a:lnTo>
                  <a:lnTo>
                    <a:pt x="9819" y="153903"/>
                  </a:lnTo>
                  <a:lnTo>
                    <a:pt x="37162" y="186004"/>
                  </a:lnTo>
                  <a:lnTo>
                    <a:pt x="78856" y="211319"/>
                  </a:lnTo>
                  <a:lnTo>
                    <a:pt x="131729" y="227920"/>
                  </a:lnTo>
                  <a:lnTo>
                    <a:pt x="192608" y="233881"/>
                  </a:lnTo>
                  <a:lnTo>
                    <a:pt x="253487" y="227920"/>
                  </a:lnTo>
                  <a:lnTo>
                    <a:pt x="306360" y="211319"/>
                  </a:lnTo>
                  <a:lnTo>
                    <a:pt x="348054" y="186004"/>
                  </a:lnTo>
                  <a:lnTo>
                    <a:pt x="375397" y="153903"/>
                  </a:lnTo>
                  <a:lnTo>
                    <a:pt x="385217" y="116940"/>
                  </a:lnTo>
                  <a:lnTo>
                    <a:pt x="375397" y="79978"/>
                  </a:lnTo>
                  <a:lnTo>
                    <a:pt x="348054" y="47877"/>
                  </a:lnTo>
                  <a:lnTo>
                    <a:pt x="306360" y="22562"/>
                  </a:lnTo>
                  <a:lnTo>
                    <a:pt x="253487" y="5961"/>
                  </a:lnTo>
                  <a:lnTo>
                    <a:pt x="1926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9968150" y="3473705"/>
              <a:ext cx="399415" cy="247650"/>
            </a:xfrm>
            <a:custGeom>
              <a:avLst/>
              <a:gdLst/>
              <a:ahLst/>
              <a:cxnLst/>
              <a:rect l="l" t="t" r="r" b="b"/>
              <a:pathLst>
                <a:path w="399415" h="247650">
                  <a:moveTo>
                    <a:pt x="199487" y="0"/>
                  </a:moveTo>
                  <a:lnTo>
                    <a:pt x="159845" y="2425"/>
                  </a:lnTo>
                  <a:lnTo>
                    <a:pt x="89163" y="20495"/>
                  </a:lnTo>
                  <a:lnTo>
                    <a:pt x="35214" y="53294"/>
                  </a:lnTo>
                  <a:lnTo>
                    <a:pt x="4272" y="98026"/>
                  </a:lnTo>
                  <a:lnTo>
                    <a:pt x="0" y="123819"/>
                  </a:lnTo>
                  <a:lnTo>
                    <a:pt x="4272" y="149613"/>
                  </a:lnTo>
                  <a:lnTo>
                    <a:pt x="35214" y="194344"/>
                  </a:lnTo>
                  <a:lnTo>
                    <a:pt x="89163" y="227143"/>
                  </a:lnTo>
                  <a:lnTo>
                    <a:pt x="159845" y="245213"/>
                  </a:lnTo>
                  <a:lnTo>
                    <a:pt x="199487" y="247639"/>
                  </a:lnTo>
                  <a:lnTo>
                    <a:pt x="199487" y="233881"/>
                  </a:lnTo>
                  <a:lnTo>
                    <a:pt x="161494" y="231555"/>
                  </a:lnTo>
                  <a:lnTo>
                    <a:pt x="126226" y="224908"/>
                  </a:lnTo>
                  <a:lnTo>
                    <a:pt x="66862" y="200629"/>
                  </a:lnTo>
                  <a:lnTo>
                    <a:pt x="27659" y="165406"/>
                  </a:lnTo>
                  <a:lnTo>
                    <a:pt x="13757" y="123819"/>
                  </a:lnTo>
                  <a:lnTo>
                    <a:pt x="17311" y="102478"/>
                  </a:lnTo>
                  <a:lnTo>
                    <a:pt x="44332" y="63579"/>
                  </a:lnTo>
                  <a:lnTo>
                    <a:pt x="94432" y="33205"/>
                  </a:lnTo>
                  <a:lnTo>
                    <a:pt x="161494" y="16083"/>
                  </a:lnTo>
                  <a:lnTo>
                    <a:pt x="199487" y="13757"/>
                  </a:lnTo>
                  <a:lnTo>
                    <a:pt x="199487" y="0"/>
                  </a:lnTo>
                  <a:close/>
                </a:path>
                <a:path w="399415" h="247650">
                  <a:moveTo>
                    <a:pt x="199487" y="0"/>
                  </a:moveTo>
                  <a:lnTo>
                    <a:pt x="199487" y="13757"/>
                  </a:lnTo>
                  <a:lnTo>
                    <a:pt x="237480" y="16083"/>
                  </a:lnTo>
                  <a:lnTo>
                    <a:pt x="272748" y="22731"/>
                  </a:lnTo>
                  <a:lnTo>
                    <a:pt x="332112" y="47010"/>
                  </a:lnTo>
                  <a:lnTo>
                    <a:pt x="371315" y="82233"/>
                  </a:lnTo>
                  <a:lnTo>
                    <a:pt x="385217" y="123819"/>
                  </a:lnTo>
                  <a:lnTo>
                    <a:pt x="381663" y="145161"/>
                  </a:lnTo>
                  <a:lnTo>
                    <a:pt x="354642" y="184060"/>
                  </a:lnTo>
                  <a:lnTo>
                    <a:pt x="304542" y="214434"/>
                  </a:lnTo>
                  <a:lnTo>
                    <a:pt x="237480" y="231555"/>
                  </a:lnTo>
                  <a:lnTo>
                    <a:pt x="199487" y="233881"/>
                  </a:lnTo>
                  <a:lnTo>
                    <a:pt x="199487" y="247639"/>
                  </a:lnTo>
                  <a:lnTo>
                    <a:pt x="239129" y="245213"/>
                  </a:lnTo>
                  <a:lnTo>
                    <a:pt x="309811" y="227143"/>
                  </a:lnTo>
                  <a:lnTo>
                    <a:pt x="363760" y="194344"/>
                  </a:lnTo>
                  <a:lnTo>
                    <a:pt x="394702" y="149613"/>
                  </a:lnTo>
                  <a:lnTo>
                    <a:pt x="398974" y="123819"/>
                  </a:lnTo>
                  <a:lnTo>
                    <a:pt x="394702" y="98026"/>
                  </a:lnTo>
                  <a:lnTo>
                    <a:pt x="363760" y="53294"/>
                  </a:lnTo>
                  <a:lnTo>
                    <a:pt x="309811" y="20495"/>
                  </a:lnTo>
                  <a:lnTo>
                    <a:pt x="239129" y="2425"/>
                  </a:lnTo>
                  <a:lnTo>
                    <a:pt x="199487" y="0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11151317" y="3260452"/>
              <a:ext cx="323850" cy="412750"/>
            </a:xfrm>
            <a:custGeom>
              <a:avLst/>
              <a:gdLst/>
              <a:ahLst/>
              <a:cxnLst/>
              <a:rect l="l" t="t" r="r" b="b"/>
              <a:pathLst>
                <a:path w="323850" h="412750">
                  <a:moveTo>
                    <a:pt x="268276" y="0"/>
                  </a:moveTo>
                  <a:lnTo>
                    <a:pt x="48152" y="0"/>
                  </a:lnTo>
                  <a:lnTo>
                    <a:pt x="0" y="337065"/>
                  </a:lnTo>
                  <a:lnTo>
                    <a:pt x="5481" y="348888"/>
                  </a:lnTo>
                  <a:lnTo>
                    <a:pt x="28375" y="374898"/>
                  </a:lnTo>
                  <a:lnTo>
                    <a:pt x="78354" y="400909"/>
                  </a:lnTo>
                  <a:lnTo>
                    <a:pt x="165093" y="412732"/>
                  </a:lnTo>
                  <a:lnTo>
                    <a:pt x="250756" y="400909"/>
                  </a:lnTo>
                  <a:lnTo>
                    <a:pt x="298371" y="374898"/>
                  </a:lnTo>
                  <a:lnTo>
                    <a:pt x="318900" y="348888"/>
                  </a:lnTo>
                  <a:lnTo>
                    <a:pt x="323307" y="337065"/>
                  </a:lnTo>
                  <a:lnTo>
                    <a:pt x="2682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1144306" y="3253574"/>
              <a:ext cx="337820" cy="426720"/>
            </a:xfrm>
            <a:custGeom>
              <a:avLst/>
              <a:gdLst/>
              <a:ahLst/>
              <a:cxnLst/>
              <a:rect l="l" t="t" r="r" b="b"/>
              <a:pathLst>
                <a:path w="337820" h="426720">
                  <a:moveTo>
                    <a:pt x="13638" y="342100"/>
                  </a:moveTo>
                  <a:lnTo>
                    <a:pt x="374" y="345753"/>
                  </a:lnTo>
                  <a:lnTo>
                    <a:pt x="989" y="347673"/>
                  </a:lnTo>
                  <a:lnTo>
                    <a:pt x="1332" y="348623"/>
                  </a:lnTo>
                  <a:lnTo>
                    <a:pt x="31041" y="387110"/>
                  </a:lnTo>
                  <a:lnTo>
                    <a:pt x="83276" y="414342"/>
                  </a:lnTo>
                  <a:lnTo>
                    <a:pt x="122537" y="423165"/>
                  </a:lnTo>
                  <a:lnTo>
                    <a:pt x="172104" y="426490"/>
                  </a:lnTo>
                  <a:lnTo>
                    <a:pt x="172104" y="412732"/>
                  </a:lnTo>
                  <a:lnTo>
                    <a:pt x="124556" y="409556"/>
                  </a:lnTo>
                  <a:lnTo>
                    <a:pt x="87536" y="401252"/>
                  </a:lnTo>
                  <a:lnTo>
                    <a:pt x="39731" y="376444"/>
                  </a:lnTo>
                  <a:lnTo>
                    <a:pt x="15158" y="346085"/>
                  </a:lnTo>
                  <a:lnTo>
                    <a:pt x="14680" y="344916"/>
                  </a:lnTo>
                  <a:lnTo>
                    <a:pt x="13820" y="344916"/>
                  </a:lnTo>
                  <a:lnTo>
                    <a:pt x="7451" y="344006"/>
                  </a:lnTo>
                  <a:lnTo>
                    <a:pt x="13950" y="344006"/>
                  </a:lnTo>
                  <a:lnTo>
                    <a:pt x="13880" y="342835"/>
                  </a:lnTo>
                  <a:lnTo>
                    <a:pt x="13681" y="342242"/>
                  </a:lnTo>
                  <a:lnTo>
                    <a:pt x="13638" y="342100"/>
                  </a:lnTo>
                  <a:close/>
                </a:path>
                <a:path w="337820" h="426720">
                  <a:moveTo>
                    <a:pt x="323308" y="343697"/>
                  </a:moveTo>
                  <a:lnTo>
                    <a:pt x="300837" y="376613"/>
                  </a:lnTo>
                  <a:lnTo>
                    <a:pt x="255621" y="401252"/>
                  </a:lnTo>
                  <a:lnTo>
                    <a:pt x="172104" y="412732"/>
                  </a:lnTo>
                  <a:lnTo>
                    <a:pt x="172104" y="426490"/>
                  </a:lnTo>
                  <a:lnTo>
                    <a:pt x="221360" y="423165"/>
                  </a:lnTo>
                  <a:lnTo>
                    <a:pt x="259834" y="414342"/>
                  </a:lnTo>
                  <a:lnTo>
                    <a:pt x="309926" y="386941"/>
                  </a:lnTo>
                  <a:lnTo>
                    <a:pt x="334011" y="354948"/>
                  </a:lnTo>
                  <a:lnTo>
                    <a:pt x="337069" y="345262"/>
                  </a:lnTo>
                  <a:lnTo>
                    <a:pt x="335297" y="344916"/>
                  </a:lnTo>
                  <a:lnTo>
                    <a:pt x="323507" y="344916"/>
                  </a:lnTo>
                  <a:lnTo>
                    <a:pt x="323394" y="344229"/>
                  </a:lnTo>
                  <a:lnTo>
                    <a:pt x="323308" y="343697"/>
                  </a:lnTo>
                  <a:close/>
                </a:path>
                <a:path w="337820" h="426720">
                  <a:moveTo>
                    <a:pt x="201" y="342971"/>
                  </a:moveTo>
                  <a:lnTo>
                    <a:pt x="97" y="343697"/>
                  </a:lnTo>
                  <a:lnTo>
                    <a:pt x="0" y="344380"/>
                  </a:lnTo>
                  <a:lnTo>
                    <a:pt x="146" y="344916"/>
                  </a:lnTo>
                  <a:lnTo>
                    <a:pt x="240" y="345262"/>
                  </a:lnTo>
                  <a:lnTo>
                    <a:pt x="330" y="345591"/>
                  </a:lnTo>
                  <a:lnTo>
                    <a:pt x="374" y="345753"/>
                  </a:lnTo>
                  <a:lnTo>
                    <a:pt x="6780" y="344006"/>
                  </a:lnTo>
                  <a:lnTo>
                    <a:pt x="7451" y="344006"/>
                  </a:lnTo>
                  <a:lnTo>
                    <a:pt x="201" y="342971"/>
                  </a:lnTo>
                  <a:close/>
                </a:path>
                <a:path w="337820" h="426720">
                  <a:moveTo>
                    <a:pt x="337298" y="344006"/>
                  </a:moveTo>
                  <a:lnTo>
                    <a:pt x="330664" y="344006"/>
                  </a:lnTo>
                  <a:lnTo>
                    <a:pt x="337573" y="345262"/>
                  </a:lnTo>
                  <a:lnTo>
                    <a:pt x="337070" y="345262"/>
                  </a:lnTo>
                  <a:lnTo>
                    <a:pt x="337133" y="344916"/>
                  </a:lnTo>
                  <a:lnTo>
                    <a:pt x="337258" y="344229"/>
                  </a:lnTo>
                  <a:lnTo>
                    <a:pt x="337298" y="344006"/>
                  </a:lnTo>
                  <a:close/>
                </a:path>
                <a:path w="337820" h="426720">
                  <a:moveTo>
                    <a:pt x="13950" y="344006"/>
                  </a:moveTo>
                  <a:lnTo>
                    <a:pt x="7451" y="344006"/>
                  </a:lnTo>
                  <a:lnTo>
                    <a:pt x="13820" y="344916"/>
                  </a:lnTo>
                  <a:lnTo>
                    <a:pt x="13918" y="344229"/>
                  </a:lnTo>
                  <a:lnTo>
                    <a:pt x="13950" y="344006"/>
                  </a:lnTo>
                  <a:close/>
                </a:path>
                <a:path w="337820" h="426720">
                  <a:moveTo>
                    <a:pt x="14049" y="343319"/>
                  </a:moveTo>
                  <a:lnTo>
                    <a:pt x="13994" y="343697"/>
                  </a:lnTo>
                  <a:lnTo>
                    <a:pt x="13918" y="344229"/>
                  </a:lnTo>
                  <a:lnTo>
                    <a:pt x="13820" y="344916"/>
                  </a:lnTo>
                  <a:lnTo>
                    <a:pt x="14680" y="344916"/>
                  </a:lnTo>
                  <a:lnTo>
                    <a:pt x="14049" y="343319"/>
                  </a:lnTo>
                  <a:close/>
                </a:path>
                <a:path w="337820" h="426720">
                  <a:moveTo>
                    <a:pt x="324221" y="342835"/>
                  </a:moveTo>
                  <a:lnTo>
                    <a:pt x="323519" y="342835"/>
                  </a:lnTo>
                  <a:lnTo>
                    <a:pt x="323507" y="344916"/>
                  </a:lnTo>
                  <a:lnTo>
                    <a:pt x="324359" y="344916"/>
                  </a:lnTo>
                  <a:lnTo>
                    <a:pt x="329933" y="344006"/>
                  </a:lnTo>
                  <a:lnTo>
                    <a:pt x="330664" y="344006"/>
                  </a:lnTo>
                  <a:lnTo>
                    <a:pt x="324221" y="342835"/>
                  </a:lnTo>
                  <a:close/>
                </a:path>
                <a:path w="337820" h="426720">
                  <a:moveTo>
                    <a:pt x="337107" y="342835"/>
                  </a:moveTo>
                  <a:lnTo>
                    <a:pt x="324359" y="344916"/>
                  </a:lnTo>
                  <a:lnTo>
                    <a:pt x="335297" y="344916"/>
                  </a:lnTo>
                  <a:lnTo>
                    <a:pt x="330640" y="344006"/>
                  </a:lnTo>
                  <a:lnTo>
                    <a:pt x="337298" y="344006"/>
                  </a:lnTo>
                  <a:lnTo>
                    <a:pt x="337186" y="343319"/>
                  </a:lnTo>
                  <a:lnTo>
                    <a:pt x="337107" y="342835"/>
                  </a:lnTo>
                  <a:close/>
                </a:path>
                <a:path w="337820" h="426720">
                  <a:moveTo>
                    <a:pt x="48353" y="5906"/>
                  </a:moveTo>
                  <a:lnTo>
                    <a:pt x="325" y="342100"/>
                  </a:lnTo>
                  <a:lnTo>
                    <a:pt x="201" y="342971"/>
                  </a:lnTo>
                  <a:lnTo>
                    <a:pt x="7451" y="344006"/>
                  </a:lnTo>
                  <a:lnTo>
                    <a:pt x="6784" y="344006"/>
                  </a:lnTo>
                  <a:lnTo>
                    <a:pt x="13638" y="342100"/>
                  </a:lnTo>
                  <a:lnTo>
                    <a:pt x="14223" y="342100"/>
                  </a:lnTo>
                  <a:lnTo>
                    <a:pt x="61129" y="13757"/>
                  </a:lnTo>
                  <a:lnTo>
                    <a:pt x="55163" y="13757"/>
                  </a:lnTo>
                  <a:lnTo>
                    <a:pt x="55163" y="6878"/>
                  </a:lnTo>
                  <a:lnTo>
                    <a:pt x="48353" y="5906"/>
                  </a:lnTo>
                  <a:close/>
                </a:path>
                <a:path w="337820" h="426720">
                  <a:moveTo>
                    <a:pt x="337107" y="342835"/>
                  </a:moveTo>
                  <a:lnTo>
                    <a:pt x="324221" y="342835"/>
                  </a:lnTo>
                  <a:lnTo>
                    <a:pt x="330664" y="344006"/>
                  </a:lnTo>
                  <a:lnTo>
                    <a:pt x="329933" y="344006"/>
                  </a:lnTo>
                  <a:lnTo>
                    <a:pt x="337107" y="342835"/>
                  </a:lnTo>
                  <a:close/>
                </a:path>
                <a:path w="337820" h="426720">
                  <a:moveTo>
                    <a:pt x="275287" y="6878"/>
                  </a:moveTo>
                  <a:lnTo>
                    <a:pt x="268498" y="7987"/>
                  </a:lnTo>
                  <a:lnTo>
                    <a:pt x="323047" y="342100"/>
                  </a:lnTo>
                  <a:lnTo>
                    <a:pt x="323070" y="342242"/>
                  </a:lnTo>
                  <a:lnTo>
                    <a:pt x="323189" y="342971"/>
                  </a:lnTo>
                  <a:lnTo>
                    <a:pt x="323308" y="343697"/>
                  </a:lnTo>
                  <a:lnTo>
                    <a:pt x="323398" y="343319"/>
                  </a:lnTo>
                  <a:lnTo>
                    <a:pt x="323519" y="342835"/>
                  </a:lnTo>
                  <a:lnTo>
                    <a:pt x="337107" y="342835"/>
                  </a:lnTo>
                  <a:lnTo>
                    <a:pt x="283380" y="13757"/>
                  </a:lnTo>
                  <a:lnTo>
                    <a:pt x="275287" y="13757"/>
                  </a:lnTo>
                  <a:lnTo>
                    <a:pt x="275287" y="6878"/>
                  </a:lnTo>
                  <a:close/>
                </a:path>
                <a:path w="337820" h="426720">
                  <a:moveTo>
                    <a:pt x="14223" y="342100"/>
                  </a:moveTo>
                  <a:lnTo>
                    <a:pt x="13638" y="342100"/>
                  </a:lnTo>
                  <a:lnTo>
                    <a:pt x="13880" y="342835"/>
                  </a:lnTo>
                  <a:lnTo>
                    <a:pt x="13927" y="342971"/>
                  </a:lnTo>
                  <a:lnTo>
                    <a:pt x="14049" y="343319"/>
                  </a:lnTo>
                  <a:lnTo>
                    <a:pt x="14118" y="342835"/>
                  </a:lnTo>
                  <a:lnTo>
                    <a:pt x="14223" y="342100"/>
                  </a:lnTo>
                  <a:close/>
                </a:path>
                <a:path w="337820" h="426720">
                  <a:moveTo>
                    <a:pt x="55163" y="6878"/>
                  </a:moveTo>
                  <a:lnTo>
                    <a:pt x="55163" y="13757"/>
                  </a:lnTo>
                  <a:lnTo>
                    <a:pt x="61129" y="13757"/>
                  </a:lnTo>
                  <a:lnTo>
                    <a:pt x="61953" y="7987"/>
                  </a:lnTo>
                  <a:lnTo>
                    <a:pt x="61972" y="7851"/>
                  </a:lnTo>
                  <a:lnTo>
                    <a:pt x="55163" y="6878"/>
                  </a:lnTo>
                  <a:close/>
                </a:path>
                <a:path w="337820" h="426720">
                  <a:moveTo>
                    <a:pt x="275287" y="0"/>
                  </a:moveTo>
                  <a:lnTo>
                    <a:pt x="55163" y="0"/>
                  </a:lnTo>
                  <a:lnTo>
                    <a:pt x="55163" y="6878"/>
                  </a:lnTo>
                  <a:lnTo>
                    <a:pt x="61972" y="7851"/>
                  </a:lnTo>
                  <a:lnTo>
                    <a:pt x="61129" y="13757"/>
                  </a:lnTo>
                  <a:lnTo>
                    <a:pt x="269440" y="13757"/>
                  </a:lnTo>
                  <a:lnTo>
                    <a:pt x="268498" y="7987"/>
                  </a:lnTo>
                  <a:lnTo>
                    <a:pt x="275287" y="6878"/>
                  </a:lnTo>
                  <a:lnTo>
                    <a:pt x="275287" y="0"/>
                  </a:lnTo>
                  <a:close/>
                </a:path>
                <a:path w="337820" h="426720">
                  <a:moveTo>
                    <a:pt x="282076" y="5770"/>
                  </a:moveTo>
                  <a:lnTo>
                    <a:pt x="275287" y="6878"/>
                  </a:lnTo>
                  <a:lnTo>
                    <a:pt x="275287" y="13757"/>
                  </a:lnTo>
                  <a:lnTo>
                    <a:pt x="283380" y="13757"/>
                  </a:lnTo>
                  <a:lnTo>
                    <a:pt x="282098" y="5906"/>
                  </a:lnTo>
                  <a:lnTo>
                    <a:pt x="282076" y="5770"/>
                  </a:lnTo>
                  <a:close/>
                </a:path>
                <a:path w="337820" h="426720">
                  <a:moveTo>
                    <a:pt x="55163" y="0"/>
                  </a:moveTo>
                  <a:lnTo>
                    <a:pt x="49197" y="0"/>
                  </a:lnTo>
                  <a:lnTo>
                    <a:pt x="48372" y="5770"/>
                  </a:lnTo>
                  <a:lnTo>
                    <a:pt x="48353" y="5906"/>
                  </a:lnTo>
                  <a:lnTo>
                    <a:pt x="55163" y="6878"/>
                  </a:lnTo>
                  <a:lnTo>
                    <a:pt x="55163" y="0"/>
                  </a:lnTo>
                  <a:close/>
                </a:path>
                <a:path w="337820" h="426720">
                  <a:moveTo>
                    <a:pt x="281134" y="0"/>
                  </a:moveTo>
                  <a:lnTo>
                    <a:pt x="275287" y="0"/>
                  </a:lnTo>
                  <a:lnTo>
                    <a:pt x="275287" y="6878"/>
                  </a:lnTo>
                  <a:lnTo>
                    <a:pt x="282076" y="5770"/>
                  </a:lnTo>
                  <a:lnTo>
                    <a:pt x="281134" y="0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0009423" y="3260452"/>
              <a:ext cx="323850" cy="412750"/>
            </a:xfrm>
            <a:custGeom>
              <a:avLst/>
              <a:gdLst/>
              <a:ahLst/>
              <a:cxnLst/>
              <a:rect l="l" t="t" r="r" b="b"/>
              <a:pathLst>
                <a:path w="323850" h="412750">
                  <a:moveTo>
                    <a:pt x="268276" y="0"/>
                  </a:moveTo>
                  <a:lnTo>
                    <a:pt x="48152" y="0"/>
                  </a:lnTo>
                  <a:lnTo>
                    <a:pt x="0" y="337065"/>
                  </a:lnTo>
                  <a:lnTo>
                    <a:pt x="5481" y="348888"/>
                  </a:lnTo>
                  <a:lnTo>
                    <a:pt x="28375" y="374898"/>
                  </a:lnTo>
                  <a:lnTo>
                    <a:pt x="78354" y="400909"/>
                  </a:lnTo>
                  <a:lnTo>
                    <a:pt x="165093" y="412732"/>
                  </a:lnTo>
                  <a:lnTo>
                    <a:pt x="250756" y="400909"/>
                  </a:lnTo>
                  <a:lnTo>
                    <a:pt x="298371" y="374898"/>
                  </a:lnTo>
                  <a:lnTo>
                    <a:pt x="318900" y="348888"/>
                  </a:lnTo>
                  <a:lnTo>
                    <a:pt x="323307" y="337065"/>
                  </a:lnTo>
                  <a:lnTo>
                    <a:pt x="268276" y="0"/>
                  </a:lnTo>
                  <a:close/>
                </a:path>
              </a:pathLst>
            </a:custGeom>
            <a:solidFill>
              <a:srgbClr val="AC4B4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99469" y="3205431"/>
              <a:ext cx="220124" cy="123820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57575" y="3205431"/>
              <a:ext cx="220124" cy="123819"/>
            </a:xfrm>
            <a:prstGeom prst="rect">
              <a:avLst/>
            </a:prstGeom>
          </p:spPr>
        </p:pic>
        <p:sp>
          <p:nvSpPr>
            <p:cNvPr id="33" name="object 33" descr=""/>
            <p:cNvSpPr/>
            <p:nvPr/>
          </p:nvSpPr>
          <p:spPr>
            <a:xfrm>
              <a:off x="11048133" y="5819400"/>
              <a:ext cx="3801745" cy="2442210"/>
            </a:xfrm>
            <a:custGeom>
              <a:avLst/>
              <a:gdLst/>
              <a:ahLst/>
              <a:cxnLst/>
              <a:rect l="l" t="t" r="r" b="b"/>
              <a:pathLst>
                <a:path w="3801744" h="2442209">
                  <a:moveTo>
                    <a:pt x="756676" y="0"/>
                  </a:moveTo>
                  <a:lnTo>
                    <a:pt x="0" y="467763"/>
                  </a:lnTo>
                  <a:lnTo>
                    <a:pt x="0" y="667251"/>
                  </a:lnTo>
                  <a:lnTo>
                    <a:pt x="2813460" y="2442001"/>
                  </a:lnTo>
                  <a:lnTo>
                    <a:pt x="3012039" y="2325164"/>
                  </a:lnTo>
                  <a:lnTo>
                    <a:pt x="3182045" y="2224733"/>
                  </a:lnTo>
                  <a:lnTo>
                    <a:pt x="3354157" y="2122606"/>
                  </a:lnTo>
                  <a:lnTo>
                    <a:pt x="3462979" y="2057704"/>
                  </a:lnTo>
                  <a:lnTo>
                    <a:pt x="3562101" y="1998234"/>
                  </a:lnTo>
                  <a:lnTo>
                    <a:pt x="3606695" y="1971310"/>
                  </a:lnTo>
                  <a:lnTo>
                    <a:pt x="3647269" y="1946672"/>
                  </a:lnTo>
                  <a:lnTo>
                    <a:pt x="3683290" y="1924630"/>
                  </a:lnTo>
                  <a:lnTo>
                    <a:pt x="3739550" y="1889568"/>
                  </a:lnTo>
                  <a:lnTo>
                    <a:pt x="3776503" y="1864175"/>
                  </a:lnTo>
                  <a:lnTo>
                    <a:pt x="3801558" y="1803490"/>
                  </a:lnTo>
                  <a:lnTo>
                    <a:pt x="3792545" y="1761869"/>
                  </a:lnTo>
                  <a:lnTo>
                    <a:pt x="3748987" y="1719719"/>
                  </a:lnTo>
                  <a:lnTo>
                    <a:pt x="3703827" y="1693195"/>
                  </a:lnTo>
                  <a:lnTo>
                    <a:pt x="7566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1041255" y="5811394"/>
              <a:ext cx="3815715" cy="2458085"/>
            </a:xfrm>
            <a:custGeom>
              <a:avLst/>
              <a:gdLst/>
              <a:ahLst/>
              <a:cxnLst/>
              <a:rect l="l" t="t" r="r" b="b"/>
              <a:pathLst>
                <a:path w="3815715" h="2458084">
                  <a:moveTo>
                    <a:pt x="10548" y="669438"/>
                  </a:moveTo>
                  <a:lnTo>
                    <a:pt x="3208" y="681074"/>
                  </a:lnTo>
                  <a:lnTo>
                    <a:pt x="2820210" y="2458058"/>
                  </a:lnTo>
                  <a:lnTo>
                    <a:pt x="2823821" y="2455939"/>
                  </a:lnTo>
                  <a:lnTo>
                    <a:pt x="2816597" y="2455939"/>
                  </a:lnTo>
                  <a:lnTo>
                    <a:pt x="2820339" y="2450006"/>
                  </a:lnTo>
                  <a:lnTo>
                    <a:pt x="2816924" y="2444188"/>
                  </a:lnTo>
                  <a:lnTo>
                    <a:pt x="2816662" y="2444188"/>
                  </a:lnTo>
                  <a:lnTo>
                    <a:pt x="2820467" y="2441954"/>
                  </a:lnTo>
                  <a:lnTo>
                    <a:pt x="19772" y="675256"/>
                  </a:lnTo>
                  <a:lnTo>
                    <a:pt x="13757" y="675256"/>
                  </a:lnTo>
                  <a:lnTo>
                    <a:pt x="13757" y="671462"/>
                  </a:lnTo>
                  <a:lnTo>
                    <a:pt x="10548" y="669438"/>
                  </a:lnTo>
                  <a:close/>
                </a:path>
                <a:path w="3815715" h="2458084">
                  <a:moveTo>
                    <a:pt x="2820339" y="2450006"/>
                  </a:moveTo>
                  <a:lnTo>
                    <a:pt x="2816597" y="2455939"/>
                  </a:lnTo>
                  <a:lnTo>
                    <a:pt x="2823821" y="2455939"/>
                  </a:lnTo>
                  <a:lnTo>
                    <a:pt x="2820339" y="2450006"/>
                  </a:lnTo>
                  <a:close/>
                </a:path>
                <a:path w="3815715" h="2458084">
                  <a:moveTo>
                    <a:pt x="3777979" y="1867883"/>
                  </a:moveTo>
                  <a:lnTo>
                    <a:pt x="3732407" y="1898306"/>
                  </a:lnTo>
                  <a:lnTo>
                    <a:pt x="3692768" y="1922958"/>
                  </a:lnTo>
                  <a:lnTo>
                    <a:pt x="3553719" y="2007397"/>
                  </a:lnTo>
                  <a:lnTo>
                    <a:pt x="2820467" y="2441954"/>
                  </a:lnTo>
                  <a:lnTo>
                    <a:pt x="2824009" y="2444188"/>
                  </a:lnTo>
                  <a:lnTo>
                    <a:pt x="2820339" y="2450006"/>
                  </a:lnTo>
                  <a:lnTo>
                    <a:pt x="2823821" y="2455939"/>
                  </a:lnTo>
                  <a:lnTo>
                    <a:pt x="3560812" y="2019186"/>
                  </a:lnTo>
                  <a:lnTo>
                    <a:pt x="3699979" y="1934674"/>
                  </a:lnTo>
                  <a:lnTo>
                    <a:pt x="3739745" y="1909944"/>
                  </a:lnTo>
                  <a:lnTo>
                    <a:pt x="3773664" y="1888065"/>
                  </a:lnTo>
                  <a:lnTo>
                    <a:pt x="3789101" y="1876002"/>
                  </a:lnTo>
                  <a:lnTo>
                    <a:pt x="3777712" y="1868401"/>
                  </a:lnTo>
                  <a:lnTo>
                    <a:pt x="3777979" y="1867883"/>
                  </a:lnTo>
                  <a:close/>
                </a:path>
                <a:path w="3815715" h="2458084">
                  <a:moveTo>
                    <a:pt x="2820467" y="2441954"/>
                  </a:moveTo>
                  <a:lnTo>
                    <a:pt x="2816662" y="2444188"/>
                  </a:lnTo>
                  <a:lnTo>
                    <a:pt x="2816924" y="2444188"/>
                  </a:lnTo>
                  <a:lnTo>
                    <a:pt x="2820339" y="2450006"/>
                  </a:lnTo>
                  <a:lnTo>
                    <a:pt x="2824009" y="2444188"/>
                  </a:lnTo>
                  <a:lnTo>
                    <a:pt x="2820467" y="2441954"/>
                  </a:lnTo>
                  <a:close/>
                </a:path>
                <a:path w="3815715" h="2458084">
                  <a:moveTo>
                    <a:pt x="3778388" y="1867273"/>
                  </a:moveTo>
                  <a:lnTo>
                    <a:pt x="3777980" y="1867883"/>
                  </a:lnTo>
                  <a:lnTo>
                    <a:pt x="3777725" y="1868401"/>
                  </a:lnTo>
                  <a:lnTo>
                    <a:pt x="3789114" y="1876002"/>
                  </a:lnTo>
                  <a:lnTo>
                    <a:pt x="3789826" y="1874917"/>
                  </a:lnTo>
                  <a:lnTo>
                    <a:pt x="3778388" y="1867273"/>
                  </a:lnTo>
                  <a:close/>
                </a:path>
                <a:path w="3815715" h="2458084">
                  <a:moveTo>
                    <a:pt x="3759471" y="1721866"/>
                  </a:moveTo>
                  <a:lnTo>
                    <a:pt x="3752261" y="1733583"/>
                  </a:lnTo>
                  <a:lnTo>
                    <a:pt x="3766628" y="1743454"/>
                  </a:lnTo>
                  <a:lnTo>
                    <a:pt x="3778087" y="1753415"/>
                  </a:lnTo>
                  <a:lnTo>
                    <a:pt x="3800546" y="1792446"/>
                  </a:lnTo>
                  <a:lnTo>
                    <a:pt x="3801622" y="1801063"/>
                  </a:lnTo>
                  <a:lnTo>
                    <a:pt x="3801716" y="1801820"/>
                  </a:lnTo>
                  <a:lnTo>
                    <a:pt x="3792022" y="1844102"/>
                  </a:lnTo>
                  <a:lnTo>
                    <a:pt x="3778391" y="1867273"/>
                  </a:lnTo>
                  <a:lnTo>
                    <a:pt x="3789829" y="1874917"/>
                  </a:lnTo>
                  <a:lnTo>
                    <a:pt x="3811380" y="1832302"/>
                  </a:lnTo>
                  <a:lnTo>
                    <a:pt x="3815442" y="1801820"/>
                  </a:lnTo>
                  <a:lnTo>
                    <a:pt x="3815453" y="1801063"/>
                  </a:lnTo>
                  <a:lnTo>
                    <a:pt x="3797823" y="1754975"/>
                  </a:lnTo>
                  <a:lnTo>
                    <a:pt x="3775036" y="1732565"/>
                  </a:lnTo>
                  <a:lnTo>
                    <a:pt x="3759471" y="1721866"/>
                  </a:lnTo>
                  <a:close/>
                </a:path>
                <a:path w="3815715" h="2458084">
                  <a:moveTo>
                    <a:pt x="767179" y="2154"/>
                  </a:moveTo>
                  <a:lnTo>
                    <a:pt x="766910" y="2154"/>
                  </a:lnTo>
                  <a:lnTo>
                    <a:pt x="763555" y="8005"/>
                  </a:lnTo>
                  <a:lnTo>
                    <a:pt x="767244" y="13972"/>
                  </a:lnTo>
                  <a:lnTo>
                    <a:pt x="766984" y="13972"/>
                  </a:lnTo>
                  <a:lnTo>
                    <a:pt x="763686" y="16011"/>
                  </a:lnTo>
                  <a:lnTo>
                    <a:pt x="3747899" y="1730950"/>
                  </a:lnTo>
                  <a:lnTo>
                    <a:pt x="3752261" y="1733583"/>
                  </a:lnTo>
                  <a:lnTo>
                    <a:pt x="3759471" y="1721866"/>
                  </a:lnTo>
                  <a:lnTo>
                    <a:pt x="3755098" y="1719227"/>
                  </a:lnTo>
                  <a:lnTo>
                    <a:pt x="767179" y="2154"/>
                  </a:lnTo>
                  <a:close/>
                </a:path>
                <a:path w="3815715" h="2458084">
                  <a:moveTo>
                    <a:pt x="3261" y="469917"/>
                  </a:moveTo>
                  <a:lnTo>
                    <a:pt x="0" y="471934"/>
                  </a:lnTo>
                  <a:lnTo>
                    <a:pt x="0" y="679050"/>
                  </a:lnTo>
                  <a:lnTo>
                    <a:pt x="3208" y="681074"/>
                  </a:lnTo>
                  <a:lnTo>
                    <a:pt x="10548" y="669438"/>
                  </a:lnTo>
                  <a:lnTo>
                    <a:pt x="13757" y="669438"/>
                  </a:lnTo>
                  <a:lnTo>
                    <a:pt x="13757" y="481620"/>
                  </a:lnTo>
                  <a:lnTo>
                    <a:pt x="10495" y="481620"/>
                  </a:lnTo>
                  <a:lnTo>
                    <a:pt x="3261" y="469917"/>
                  </a:lnTo>
                  <a:close/>
                </a:path>
                <a:path w="3815715" h="2458084">
                  <a:moveTo>
                    <a:pt x="13757" y="671462"/>
                  </a:moveTo>
                  <a:lnTo>
                    <a:pt x="13757" y="675256"/>
                  </a:lnTo>
                  <a:lnTo>
                    <a:pt x="19772" y="675256"/>
                  </a:lnTo>
                  <a:lnTo>
                    <a:pt x="13757" y="671462"/>
                  </a:lnTo>
                  <a:close/>
                </a:path>
                <a:path w="3815715" h="2458084">
                  <a:moveTo>
                    <a:pt x="13757" y="669438"/>
                  </a:moveTo>
                  <a:lnTo>
                    <a:pt x="10548" y="669438"/>
                  </a:lnTo>
                  <a:lnTo>
                    <a:pt x="13757" y="671462"/>
                  </a:lnTo>
                  <a:lnTo>
                    <a:pt x="13757" y="669438"/>
                  </a:lnTo>
                  <a:close/>
                </a:path>
                <a:path w="3815715" h="2458084">
                  <a:moveTo>
                    <a:pt x="759938" y="2154"/>
                  </a:moveTo>
                  <a:lnTo>
                    <a:pt x="3261" y="469917"/>
                  </a:lnTo>
                  <a:lnTo>
                    <a:pt x="10495" y="481620"/>
                  </a:lnTo>
                  <a:lnTo>
                    <a:pt x="13757" y="479603"/>
                  </a:lnTo>
                  <a:lnTo>
                    <a:pt x="13757" y="475769"/>
                  </a:lnTo>
                  <a:lnTo>
                    <a:pt x="19961" y="475769"/>
                  </a:lnTo>
                  <a:lnTo>
                    <a:pt x="763686" y="16011"/>
                  </a:lnTo>
                  <a:lnTo>
                    <a:pt x="760133" y="13972"/>
                  </a:lnTo>
                  <a:lnTo>
                    <a:pt x="763555" y="8005"/>
                  </a:lnTo>
                  <a:lnTo>
                    <a:pt x="759938" y="2154"/>
                  </a:lnTo>
                  <a:close/>
                </a:path>
                <a:path w="3815715" h="2458084">
                  <a:moveTo>
                    <a:pt x="13757" y="479603"/>
                  </a:moveTo>
                  <a:lnTo>
                    <a:pt x="10495" y="481620"/>
                  </a:lnTo>
                  <a:lnTo>
                    <a:pt x="13757" y="481620"/>
                  </a:lnTo>
                  <a:lnTo>
                    <a:pt x="13757" y="479603"/>
                  </a:lnTo>
                  <a:close/>
                </a:path>
                <a:path w="3815715" h="2458084">
                  <a:moveTo>
                    <a:pt x="19961" y="475769"/>
                  </a:moveTo>
                  <a:lnTo>
                    <a:pt x="13757" y="475769"/>
                  </a:lnTo>
                  <a:lnTo>
                    <a:pt x="13757" y="479603"/>
                  </a:lnTo>
                  <a:lnTo>
                    <a:pt x="19961" y="475769"/>
                  </a:lnTo>
                  <a:close/>
                </a:path>
                <a:path w="3815715" h="2458084">
                  <a:moveTo>
                    <a:pt x="763555" y="8005"/>
                  </a:moveTo>
                  <a:lnTo>
                    <a:pt x="760133" y="13972"/>
                  </a:lnTo>
                  <a:lnTo>
                    <a:pt x="763686" y="16011"/>
                  </a:lnTo>
                  <a:lnTo>
                    <a:pt x="766984" y="13972"/>
                  </a:lnTo>
                  <a:lnTo>
                    <a:pt x="767244" y="13972"/>
                  </a:lnTo>
                  <a:lnTo>
                    <a:pt x="763555" y="8005"/>
                  </a:lnTo>
                  <a:close/>
                </a:path>
                <a:path w="3815715" h="2458084">
                  <a:moveTo>
                    <a:pt x="763423" y="0"/>
                  </a:moveTo>
                  <a:lnTo>
                    <a:pt x="759938" y="2154"/>
                  </a:lnTo>
                  <a:lnTo>
                    <a:pt x="763555" y="8005"/>
                  </a:lnTo>
                  <a:lnTo>
                    <a:pt x="766910" y="2154"/>
                  </a:lnTo>
                  <a:lnTo>
                    <a:pt x="767180" y="2154"/>
                  </a:lnTo>
                  <a:lnTo>
                    <a:pt x="763423" y="0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8021797" y="5812520"/>
              <a:ext cx="2448560" cy="1664970"/>
            </a:xfrm>
            <a:custGeom>
              <a:avLst/>
              <a:gdLst/>
              <a:ahLst/>
              <a:cxnLst/>
              <a:rect l="l" t="t" r="r" b="b"/>
              <a:pathLst>
                <a:path w="2448559" h="1664970">
                  <a:moveTo>
                    <a:pt x="1691834" y="0"/>
                  </a:moveTo>
                  <a:lnTo>
                    <a:pt x="2448510" y="467763"/>
                  </a:lnTo>
                  <a:lnTo>
                    <a:pt x="2448510" y="667251"/>
                  </a:lnTo>
                  <a:lnTo>
                    <a:pt x="987978" y="1664688"/>
                  </a:lnTo>
                  <a:lnTo>
                    <a:pt x="789399" y="1547851"/>
                  </a:lnTo>
                  <a:lnTo>
                    <a:pt x="619394" y="1447420"/>
                  </a:lnTo>
                  <a:lnTo>
                    <a:pt x="447281" y="1345293"/>
                  </a:lnTo>
                  <a:lnTo>
                    <a:pt x="338459" y="1280391"/>
                  </a:lnTo>
                  <a:lnTo>
                    <a:pt x="239337" y="1220921"/>
                  </a:lnTo>
                  <a:lnTo>
                    <a:pt x="194743" y="1193997"/>
                  </a:lnTo>
                  <a:lnTo>
                    <a:pt x="154169" y="1169359"/>
                  </a:lnTo>
                  <a:lnTo>
                    <a:pt x="118148" y="1147316"/>
                  </a:lnTo>
                  <a:lnTo>
                    <a:pt x="61888" y="1112255"/>
                  </a:lnTo>
                  <a:lnTo>
                    <a:pt x="24935" y="1086862"/>
                  </a:lnTo>
                  <a:lnTo>
                    <a:pt x="0" y="1027532"/>
                  </a:lnTo>
                  <a:lnTo>
                    <a:pt x="8491" y="985291"/>
                  </a:lnTo>
                  <a:lnTo>
                    <a:pt x="52451" y="942406"/>
                  </a:lnTo>
                  <a:lnTo>
                    <a:pt x="128274" y="897739"/>
                  </a:lnTo>
                  <a:lnTo>
                    <a:pt x="351994" y="768580"/>
                  </a:lnTo>
                  <a:lnTo>
                    <a:pt x="16918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8014603" y="5804515"/>
              <a:ext cx="2463165" cy="1680845"/>
            </a:xfrm>
            <a:custGeom>
              <a:avLst/>
              <a:gdLst/>
              <a:ahLst/>
              <a:cxnLst/>
              <a:rect l="l" t="t" r="r" b="b"/>
              <a:pathLst>
                <a:path w="2463165" h="1680845">
                  <a:moveTo>
                    <a:pt x="995173" y="1672693"/>
                  </a:moveTo>
                  <a:lnTo>
                    <a:pt x="999052" y="1678374"/>
                  </a:lnTo>
                  <a:lnTo>
                    <a:pt x="995451" y="1680833"/>
                  </a:lnTo>
                  <a:lnTo>
                    <a:pt x="991690" y="1678626"/>
                  </a:lnTo>
                  <a:lnTo>
                    <a:pt x="995173" y="1672693"/>
                  </a:lnTo>
                  <a:close/>
                </a:path>
                <a:path w="2463165" h="1680845">
                  <a:moveTo>
                    <a:pt x="37650" y="1090747"/>
                  </a:moveTo>
                  <a:lnTo>
                    <a:pt x="83105" y="1120993"/>
                  </a:lnTo>
                  <a:lnTo>
                    <a:pt x="122744" y="1145645"/>
                  </a:lnTo>
                  <a:lnTo>
                    <a:pt x="261792" y="1230084"/>
                  </a:lnTo>
                  <a:lnTo>
                    <a:pt x="994895" y="1664553"/>
                  </a:lnTo>
                  <a:lnTo>
                    <a:pt x="991293" y="1667013"/>
                  </a:lnTo>
                  <a:lnTo>
                    <a:pt x="995173" y="1672693"/>
                  </a:lnTo>
                  <a:lnTo>
                    <a:pt x="991690" y="1678626"/>
                  </a:lnTo>
                  <a:lnTo>
                    <a:pt x="254699" y="1241873"/>
                  </a:lnTo>
                  <a:lnTo>
                    <a:pt x="115532" y="1157361"/>
                  </a:lnTo>
                  <a:lnTo>
                    <a:pt x="75767" y="1132631"/>
                  </a:lnTo>
                  <a:lnTo>
                    <a:pt x="41848" y="1110752"/>
                  </a:lnTo>
                  <a:lnTo>
                    <a:pt x="26406" y="1098683"/>
                  </a:lnTo>
                  <a:lnTo>
                    <a:pt x="37799" y="1091088"/>
                  </a:lnTo>
                  <a:lnTo>
                    <a:pt x="37650" y="1090747"/>
                  </a:lnTo>
                  <a:close/>
                </a:path>
                <a:path w="2463165" h="1680845">
                  <a:moveTo>
                    <a:pt x="2451825" y="669575"/>
                  </a:moveTo>
                  <a:lnTo>
                    <a:pt x="2459584" y="680936"/>
                  </a:lnTo>
                  <a:lnTo>
                    <a:pt x="999052" y="1678374"/>
                  </a:lnTo>
                  <a:lnTo>
                    <a:pt x="995173" y="1672693"/>
                  </a:lnTo>
                  <a:lnTo>
                    <a:pt x="998655" y="1666761"/>
                  </a:lnTo>
                  <a:lnTo>
                    <a:pt x="994895" y="1664553"/>
                  </a:lnTo>
                  <a:lnTo>
                    <a:pt x="2443507" y="675256"/>
                  </a:lnTo>
                  <a:lnTo>
                    <a:pt x="2448826" y="675256"/>
                  </a:lnTo>
                  <a:lnTo>
                    <a:pt x="2448826" y="671624"/>
                  </a:lnTo>
                  <a:lnTo>
                    <a:pt x="2451825" y="669575"/>
                  </a:lnTo>
                  <a:close/>
                </a:path>
                <a:path w="2463165" h="1680845">
                  <a:moveTo>
                    <a:pt x="994895" y="1664553"/>
                  </a:moveTo>
                  <a:lnTo>
                    <a:pt x="998655" y="1666761"/>
                  </a:lnTo>
                  <a:lnTo>
                    <a:pt x="995173" y="1672693"/>
                  </a:lnTo>
                  <a:lnTo>
                    <a:pt x="991293" y="1667013"/>
                  </a:lnTo>
                  <a:lnTo>
                    <a:pt x="994895" y="1664553"/>
                  </a:lnTo>
                  <a:close/>
                </a:path>
                <a:path w="2463165" h="1680845">
                  <a:moveTo>
                    <a:pt x="56040" y="944553"/>
                  </a:moveTo>
                  <a:lnTo>
                    <a:pt x="63250" y="956269"/>
                  </a:lnTo>
                  <a:lnTo>
                    <a:pt x="48663" y="966311"/>
                  </a:lnTo>
                  <a:lnTo>
                    <a:pt x="37079" y="976445"/>
                  </a:lnTo>
                  <a:lnTo>
                    <a:pt x="14779" y="1016105"/>
                  </a:lnTo>
                  <a:lnTo>
                    <a:pt x="13804" y="1025091"/>
                  </a:lnTo>
                  <a:lnTo>
                    <a:pt x="13746" y="1025619"/>
                  </a:lnTo>
                  <a:lnTo>
                    <a:pt x="24215" y="1068278"/>
                  </a:lnTo>
                  <a:lnTo>
                    <a:pt x="37654" y="1090747"/>
                  </a:lnTo>
                  <a:lnTo>
                    <a:pt x="37799" y="1091088"/>
                  </a:lnTo>
                  <a:lnTo>
                    <a:pt x="4638" y="1056616"/>
                  </a:lnTo>
                  <a:lnTo>
                    <a:pt x="0" y="1025091"/>
                  </a:lnTo>
                  <a:lnTo>
                    <a:pt x="1248" y="1013615"/>
                  </a:lnTo>
                  <a:lnTo>
                    <a:pt x="17238" y="978253"/>
                  </a:lnTo>
                  <a:lnTo>
                    <a:pt x="40233" y="955440"/>
                  </a:lnTo>
                  <a:lnTo>
                    <a:pt x="56040" y="944553"/>
                  </a:lnTo>
                  <a:close/>
                </a:path>
                <a:path w="2463165" h="1680845">
                  <a:moveTo>
                    <a:pt x="1695403" y="2154"/>
                  </a:moveTo>
                  <a:lnTo>
                    <a:pt x="1695673" y="2154"/>
                  </a:lnTo>
                  <a:lnTo>
                    <a:pt x="1699028" y="8005"/>
                  </a:lnTo>
                  <a:lnTo>
                    <a:pt x="1695339" y="13972"/>
                  </a:lnTo>
                  <a:lnTo>
                    <a:pt x="1695599" y="13972"/>
                  </a:lnTo>
                  <a:lnTo>
                    <a:pt x="1698896" y="16010"/>
                  </a:lnTo>
                  <a:lnTo>
                    <a:pt x="70196" y="952052"/>
                  </a:lnTo>
                  <a:lnTo>
                    <a:pt x="63250" y="956269"/>
                  </a:lnTo>
                  <a:lnTo>
                    <a:pt x="56040" y="944553"/>
                  </a:lnTo>
                  <a:lnTo>
                    <a:pt x="63006" y="940322"/>
                  </a:lnTo>
                  <a:lnTo>
                    <a:pt x="1695403" y="2154"/>
                  </a:lnTo>
                  <a:close/>
                </a:path>
                <a:path w="2463165" h="1680845">
                  <a:moveTo>
                    <a:pt x="2459322" y="469917"/>
                  </a:moveTo>
                  <a:lnTo>
                    <a:pt x="2462584" y="471934"/>
                  </a:lnTo>
                  <a:lnTo>
                    <a:pt x="2462584" y="678888"/>
                  </a:lnTo>
                  <a:lnTo>
                    <a:pt x="2459584" y="680936"/>
                  </a:lnTo>
                  <a:lnTo>
                    <a:pt x="2451825" y="669575"/>
                  </a:lnTo>
                  <a:lnTo>
                    <a:pt x="2448826" y="669575"/>
                  </a:lnTo>
                  <a:lnTo>
                    <a:pt x="2448826" y="481620"/>
                  </a:lnTo>
                  <a:lnTo>
                    <a:pt x="2452088" y="481620"/>
                  </a:lnTo>
                  <a:lnTo>
                    <a:pt x="2459322" y="469917"/>
                  </a:lnTo>
                  <a:close/>
                </a:path>
                <a:path w="2463165" h="1680845">
                  <a:moveTo>
                    <a:pt x="2448826" y="671624"/>
                  </a:moveTo>
                  <a:lnTo>
                    <a:pt x="2448826" y="675256"/>
                  </a:lnTo>
                  <a:lnTo>
                    <a:pt x="2443507" y="675256"/>
                  </a:lnTo>
                  <a:lnTo>
                    <a:pt x="2448826" y="671624"/>
                  </a:lnTo>
                  <a:close/>
                </a:path>
                <a:path w="2463165" h="1680845">
                  <a:moveTo>
                    <a:pt x="2448826" y="669575"/>
                  </a:moveTo>
                  <a:lnTo>
                    <a:pt x="2451825" y="669575"/>
                  </a:lnTo>
                  <a:lnTo>
                    <a:pt x="2448826" y="671624"/>
                  </a:lnTo>
                  <a:lnTo>
                    <a:pt x="2448826" y="669575"/>
                  </a:lnTo>
                  <a:close/>
                </a:path>
                <a:path w="2463165" h="1680845">
                  <a:moveTo>
                    <a:pt x="1702645" y="2154"/>
                  </a:moveTo>
                  <a:lnTo>
                    <a:pt x="2459322" y="469917"/>
                  </a:lnTo>
                  <a:lnTo>
                    <a:pt x="2452088" y="481620"/>
                  </a:lnTo>
                  <a:lnTo>
                    <a:pt x="2448826" y="479603"/>
                  </a:lnTo>
                  <a:lnTo>
                    <a:pt x="2448826" y="475769"/>
                  </a:lnTo>
                  <a:lnTo>
                    <a:pt x="2442623" y="475769"/>
                  </a:lnTo>
                  <a:lnTo>
                    <a:pt x="1698896" y="16010"/>
                  </a:lnTo>
                  <a:lnTo>
                    <a:pt x="1702450" y="13972"/>
                  </a:lnTo>
                  <a:lnTo>
                    <a:pt x="1699028" y="8005"/>
                  </a:lnTo>
                  <a:lnTo>
                    <a:pt x="1702645" y="2154"/>
                  </a:lnTo>
                  <a:close/>
                </a:path>
                <a:path w="2463165" h="1680845">
                  <a:moveTo>
                    <a:pt x="2448826" y="479603"/>
                  </a:moveTo>
                  <a:lnTo>
                    <a:pt x="2452088" y="481620"/>
                  </a:lnTo>
                  <a:lnTo>
                    <a:pt x="2448826" y="481620"/>
                  </a:lnTo>
                  <a:lnTo>
                    <a:pt x="2448826" y="479603"/>
                  </a:lnTo>
                  <a:close/>
                </a:path>
                <a:path w="2463165" h="1680845">
                  <a:moveTo>
                    <a:pt x="2442623" y="475769"/>
                  </a:moveTo>
                  <a:lnTo>
                    <a:pt x="2448826" y="475769"/>
                  </a:lnTo>
                  <a:lnTo>
                    <a:pt x="2448826" y="479603"/>
                  </a:lnTo>
                  <a:lnTo>
                    <a:pt x="2442623" y="475769"/>
                  </a:lnTo>
                  <a:close/>
                </a:path>
                <a:path w="2463165" h="1680845">
                  <a:moveTo>
                    <a:pt x="1699028" y="8005"/>
                  </a:moveTo>
                  <a:lnTo>
                    <a:pt x="1702450" y="13972"/>
                  </a:lnTo>
                  <a:lnTo>
                    <a:pt x="1698896" y="16010"/>
                  </a:lnTo>
                  <a:lnTo>
                    <a:pt x="1695599" y="13972"/>
                  </a:lnTo>
                  <a:lnTo>
                    <a:pt x="1695339" y="13972"/>
                  </a:lnTo>
                  <a:lnTo>
                    <a:pt x="1699028" y="8005"/>
                  </a:lnTo>
                  <a:close/>
                </a:path>
                <a:path w="2463165" h="1680845">
                  <a:moveTo>
                    <a:pt x="1699160" y="0"/>
                  </a:moveTo>
                  <a:lnTo>
                    <a:pt x="1702645" y="2154"/>
                  </a:lnTo>
                  <a:lnTo>
                    <a:pt x="1699028" y="8005"/>
                  </a:lnTo>
                  <a:lnTo>
                    <a:pt x="1695673" y="2154"/>
                  </a:lnTo>
                  <a:lnTo>
                    <a:pt x="1695403" y="2154"/>
                  </a:lnTo>
                  <a:lnTo>
                    <a:pt x="1699160" y="0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5669101" y="4347317"/>
              <a:ext cx="2648585" cy="1664970"/>
            </a:xfrm>
            <a:custGeom>
              <a:avLst/>
              <a:gdLst/>
              <a:ahLst/>
              <a:cxnLst/>
              <a:rect l="l" t="t" r="r" b="b"/>
              <a:pathLst>
                <a:path w="2648584" h="1664970">
                  <a:moveTo>
                    <a:pt x="1691954" y="0"/>
                  </a:moveTo>
                  <a:lnTo>
                    <a:pt x="2483024" y="454005"/>
                  </a:lnTo>
                  <a:lnTo>
                    <a:pt x="2648118" y="550310"/>
                  </a:lnTo>
                  <a:lnTo>
                    <a:pt x="2448630" y="667251"/>
                  </a:lnTo>
                  <a:lnTo>
                    <a:pt x="988098" y="1664688"/>
                  </a:lnTo>
                  <a:lnTo>
                    <a:pt x="789519" y="1547851"/>
                  </a:lnTo>
                  <a:lnTo>
                    <a:pt x="619513" y="1447420"/>
                  </a:lnTo>
                  <a:lnTo>
                    <a:pt x="447401" y="1345293"/>
                  </a:lnTo>
                  <a:lnTo>
                    <a:pt x="338579" y="1280391"/>
                  </a:lnTo>
                  <a:lnTo>
                    <a:pt x="239457" y="1220921"/>
                  </a:lnTo>
                  <a:lnTo>
                    <a:pt x="194863" y="1193997"/>
                  </a:lnTo>
                  <a:lnTo>
                    <a:pt x="154289" y="1169359"/>
                  </a:lnTo>
                  <a:lnTo>
                    <a:pt x="118267" y="1147316"/>
                  </a:lnTo>
                  <a:lnTo>
                    <a:pt x="62008" y="1112255"/>
                  </a:lnTo>
                  <a:lnTo>
                    <a:pt x="25055" y="1086862"/>
                  </a:lnTo>
                  <a:lnTo>
                    <a:pt x="0" y="1026177"/>
                  </a:lnTo>
                  <a:lnTo>
                    <a:pt x="9013" y="984556"/>
                  </a:lnTo>
                  <a:lnTo>
                    <a:pt x="52571" y="942406"/>
                  </a:lnTo>
                  <a:lnTo>
                    <a:pt x="68780" y="932655"/>
                  </a:lnTo>
                  <a:lnTo>
                    <a:pt x="128393" y="897739"/>
                  </a:lnTo>
                  <a:lnTo>
                    <a:pt x="352114" y="768580"/>
                  </a:lnTo>
                  <a:lnTo>
                    <a:pt x="16919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5662079" y="4339392"/>
              <a:ext cx="7849234" cy="5050155"/>
            </a:xfrm>
            <a:custGeom>
              <a:avLst/>
              <a:gdLst/>
              <a:ahLst/>
              <a:cxnLst/>
              <a:rect l="l" t="t" r="r" b="b"/>
              <a:pathLst>
                <a:path w="7849234" h="5050155">
                  <a:moveTo>
                    <a:pt x="2658592" y="552310"/>
                  </a:moveTo>
                  <a:lnTo>
                    <a:pt x="2493480" y="456018"/>
                  </a:lnTo>
                  <a:lnTo>
                    <a:pt x="1702396" y="1968"/>
                  </a:lnTo>
                  <a:lnTo>
                    <a:pt x="1698967" y="0"/>
                  </a:lnTo>
                  <a:lnTo>
                    <a:pt x="1695551" y="1968"/>
                  </a:lnTo>
                  <a:lnTo>
                    <a:pt x="62953" y="940244"/>
                  </a:lnTo>
                  <a:lnTo>
                    <a:pt x="27698" y="966241"/>
                  </a:lnTo>
                  <a:lnTo>
                    <a:pt x="4673" y="1000810"/>
                  </a:lnTo>
                  <a:lnTo>
                    <a:pt x="0" y="1023670"/>
                  </a:lnTo>
                  <a:lnTo>
                    <a:pt x="12" y="1024432"/>
                  </a:lnTo>
                  <a:lnTo>
                    <a:pt x="165" y="1034656"/>
                  </a:lnTo>
                  <a:lnTo>
                    <a:pt x="4076" y="1054912"/>
                  </a:lnTo>
                  <a:lnTo>
                    <a:pt x="11023" y="1072654"/>
                  </a:lnTo>
                  <a:lnTo>
                    <a:pt x="18910" y="1087120"/>
                  </a:lnTo>
                  <a:lnTo>
                    <a:pt x="25628" y="1097534"/>
                  </a:lnTo>
                  <a:lnTo>
                    <a:pt x="37058" y="1089888"/>
                  </a:lnTo>
                  <a:lnTo>
                    <a:pt x="30607" y="1079855"/>
                  </a:lnTo>
                  <a:lnTo>
                    <a:pt x="23431" y="1066711"/>
                  </a:lnTo>
                  <a:lnTo>
                    <a:pt x="17284" y="1051077"/>
                  </a:lnTo>
                  <a:lnTo>
                    <a:pt x="13868" y="1033564"/>
                  </a:lnTo>
                  <a:lnTo>
                    <a:pt x="13741" y="1024432"/>
                  </a:lnTo>
                  <a:lnTo>
                    <a:pt x="13830" y="1023670"/>
                  </a:lnTo>
                  <a:lnTo>
                    <a:pt x="28536" y="985977"/>
                  </a:lnTo>
                  <a:lnTo>
                    <a:pt x="63195" y="956195"/>
                  </a:lnTo>
                  <a:lnTo>
                    <a:pt x="1698967" y="15862"/>
                  </a:lnTo>
                  <a:lnTo>
                    <a:pt x="2486558" y="467906"/>
                  </a:lnTo>
                  <a:lnTo>
                    <a:pt x="2490406" y="461289"/>
                  </a:lnTo>
                  <a:lnTo>
                    <a:pt x="2486622" y="467906"/>
                  </a:lnTo>
                  <a:lnTo>
                    <a:pt x="2631313" y="552310"/>
                  </a:lnTo>
                  <a:lnTo>
                    <a:pt x="2641511" y="558253"/>
                  </a:lnTo>
                  <a:lnTo>
                    <a:pt x="2655125" y="558253"/>
                  </a:lnTo>
                  <a:lnTo>
                    <a:pt x="2658592" y="552310"/>
                  </a:lnTo>
                  <a:close/>
                </a:path>
                <a:path w="7849234" h="5050155">
                  <a:moveTo>
                    <a:pt x="2658605" y="564184"/>
                  </a:moveTo>
                  <a:lnTo>
                    <a:pt x="2651671" y="564184"/>
                  </a:lnTo>
                  <a:lnTo>
                    <a:pt x="2631402" y="564184"/>
                  </a:lnTo>
                  <a:lnTo>
                    <a:pt x="2451963" y="669366"/>
                  </a:lnTo>
                  <a:lnTo>
                    <a:pt x="2451773" y="669505"/>
                  </a:lnTo>
                  <a:lnTo>
                    <a:pt x="2434742" y="681126"/>
                  </a:lnTo>
                  <a:lnTo>
                    <a:pt x="1455089" y="1350162"/>
                  </a:lnTo>
                  <a:lnTo>
                    <a:pt x="1351521" y="1370076"/>
                  </a:lnTo>
                  <a:lnTo>
                    <a:pt x="1352816" y="1376819"/>
                  </a:lnTo>
                  <a:lnTo>
                    <a:pt x="1351521" y="1370076"/>
                  </a:lnTo>
                  <a:lnTo>
                    <a:pt x="1345933" y="1371142"/>
                  </a:lnTo>
                  <a:lnTo>
                    <a:pt x="1345933" y="1383576"/>
                  </a:lnTo>
                  <a:lnTo>
                    <a:pt x="1345933" y="1424711"/>
                  </a:lnTo>
                  <a:lnTo>
                    <a:pt x="994841" y="1664474"/>
                  </a:lnTo>
                  <a:lnTo>
                    <a:pt x="261734" y="1230007"/>
                  </a:lnTo>
                  <a:lnTo>
                    <a:pt x="122682" y="1145565"/>
                  </a:lnTo>
                  <a:lnTo>
                    <a:pt x="83045" y="1120914"/>
                  </a:lnTo>
                  <a:lnTo>
                    <a:pt x="49491" y="1099273"/>
                  </a:lnTo>
                  <a:lnTo>
                    <a:pt x="37071" y="1089888"/>
                  </a:lnTo>
                  <a:lnTo>
                    <a:pt x="25628" y="1097534"/>
                  </a:lnTo>
                  <a:lnTo>
                    <a:pt x="26339" y="1098613"/>
                  </a:lnTo>
                  <a:lnTo>
                    <a:pt x="37731" y="1091018"/>
                  </a:lnTo>
                  <a:lnTo>
                    <a:pt x="26352" y="1098613"/>
                  </a:lnTo>
                  <a:lnTo>
                    <a:pt x="27012" y="1099604"/>
                  </a:lnTo>
                  <a:lnTo>
                    <a:pt x="27863" y="1100416"/>
                  </a:lnTo>
                  <a:lnTo>
                    <a:pt x="59918" y="1122540"/>
                  </a:lnTo>
                  <a:lnTo>
                    <a:pt x="115481" y="1157287"/>
                  </a:lnTo>
                  <a:lnTo>
                    <a:pt x="254647" y="1241793"/>
                  </a:lnTo>
                  <a:lnTo>
                    <a:pt x="991628" y="1678546"/>
                  </a:lnTo>
                  <a:lnTo>
                    <a:pt x="995387" y="1680756"/>
                  </a:lnTo>
                  <a:lnTo>
                    <a:pt x="998994" y="1678305"/>
                  </a:lnTo>
                  <a:lnTo>
                    <a:pt x="1345933" y="1441373"/>
                  </a:lnTo>
                  <a:lnTo>
                    <a:pt x="1345933" y="2737180"/>
                  </a:lnTo>
                  <a:lnTo>
                    <a:pt x="1345933" y="2739694"/>
                  </a:lnTo>
                  <a:lnTo>
                    <a:pt x="1346149" y="2740507"/>
                  </a:lnTo>
                  <a:lnTo>
                    <a:pt x="1354416" y="2758884"/>
                  </a:lnTo>
                  <a:lnTo>
                    <a:pt x="1372235" y="2778595"/>
                  </a:lnTo>
                  <a:lnTo>
                    <a:pt x="1401025" y="2794330"/>
                  </a:lnTo>
                  <a:lnTo>
                    <a:pt x="1442237" y="2800756"/>
                  </a:lnTo>
                  <a:lnTo>
                    <a:pt x="1483461" y="2794330"/>
                  </a:lnTo>
                  <a:lnTo>
                    <a:pt x="1512252" y="2778595"/>
                  </a:lnTo>
                  <a:lnTo>
                    <a:pt x="1530070" y="2758884"/>
                  </a:lnTo>
                  <a:lnTo>
                    <a:pt x="1538338" y="2740507"/>
                  </a:lnTo>
                  <a:lnTo>
                    <a:pt x="1538541" y="2739694"/>
                  </a:lnTo>
                  <a:lnTo>
                    <a:pt x="1538541" y="1334109"/>
                  </a:lnTo>
                  <a:lnTo>
                    <a:pt x="1530362" y="1335671"/>
                  </a:lnTo>
                  <a:lnTo>
                    <a:pt x="1524787" y="1336751"/>
                  </a:lnTo>
                  <a:lnTo>
                    <a:pt x="1524787" y="1512303"/>
                  </a:lnTo>
                  <a:lnTo>
                    <a:pt x="1524787" y="2737180"/>
                  </a:lnTo>
                  <a:lnTo>
                    <a:pt x="1524787" y="2737624"/>
                  </a:lnTo>
                  <a:lnTo>
                    <a:pt x="1524228" y="2738844"/>
                  </a:lnTo>
                  <a:lnTo>
                    <a:pt x="1518475" y="2751480"/>
                  </a:lnTo>
                  <a:lnTo>
                    <a:pt x="1503616" y="2767888"/>
                  </a:lnTo>
                  <a:lnTo>
                    <a:pt x="1478762" y="2781389"/>
                  </a:lnTo>
                  <a:lnTo>
                    <a:pt x="1442237" y="2786989"/>
                  </a:lnTo>
                  <a:lnTo>
                    <a:pt x="1405724" y="2781389"/>
                  </a:lnTo>
                  <a:lnTo>
                    <a:pt x="1380871" y="2767888"/>
                  </a:lnTo>
                  <a:lnTo>
                    <a:pt x="1366012" y="2751480"/>
                  </a:lnTo>
                  <a:lnTo>
                    <a:pt x="1359700" y="2737624"/>
                  </a:lnTo>
                  <a:lnTo>
                    <a:pt x="1359700" y="1626577"/>
                  </a:lnTo>
                  <a:lnTo>
                    <a:pt x="1524787" y="1512303"/>
                  </a:lnTo>
                  <a:lnTo>
                    <a:pt x="1524787" y="1336751"/>
                  </a:lnTo>
                  <a:lnTo>
                    <a:pt x="1495247" y="1342428"/>
                  </a:lnTo>
                  <a:lnTo>
                    <a:pt x="1489062" y="1343621"/>
                  </a:lnTo>
                  <a:lnTo>
                    <a:pt x="2459139" y="681126"/>
                  </a:lnTo>
                  <a:lnTo>
                    <a:pt x="2459545" y="680897"/>
                  </a:lnTo>
                  <a:lnTo>
                    <a:pt x="2658605" y="564184"/>
                  </a:lnTo>
                  <a:close/>
                </a:path>
                <a:path w="7849234" h="5050155">
                  <a:moveTo>
                    <a:pt x="2668714" y="558253"/>
                  </a:moveTo>
                  <a:lnTo>
                    <a:pt x="2658592" y="552310"/>
                  </a:lnTo>
                  <a:lnTo>
                    <a:pt x="2655138" y="558253"/>
                  </a:lnTo>
                  <a:lnTo>
                    <a:pt x="2658605" y="564184"/>
                  </a:lnTo>
                  <a:lnTo>
                    <a:pt x="2668714" y="558253"/>
                  </a:lnTo>
                  <a:close/>
                </a:path>
                <a:path w="7849234" h="5050155">
                  <a:moveTo>
                    <a:pt x="3891127" y="2799308"/>
                  </a:moveTo>
                  <a:lnTo>
                    <a:pt x="3882948" y="2800883"/>
                  </a:lnTo>
                  <a:lnTo>
                    <a:pt x="3877360" y="2801963"/>
                  </a:lnTo>
                  <a:lnTo>
                    <a:pt x="3877360" y="2977502"/>
                  </a:lnTo>
                  <a:lnTo>
                    <a:pt x="3877360" y="4202379"/>
                  </a:lnTo>
                  <a:lnTo>
                    <a:pt x="3877360" y="4202823"/>
                  </a:lnTo>
                  <a:lnTo>
                    <a:pt x="3876814" y="4204043"/>
                  </a:lnTo>
                  <a:lnTo>
                    <a:pt x="3871049" y="4216692"/>
                  </a:lnTo>
                  <a:lnTo>
                    <a:pt x="3856190" y="4233088"/>
                  </a:lnTo>
                  <a:lnTo>
                    <a:pt x="3831336" y="4246588"/>
                  </a:lnTo>
                  <a:lnTo>
                    <a:pt x="3794823" y="4252201"/>
                  </a:lnTo>
                  <a:lnTo>
                    <a:pt x="3758298" y="4246588"/>
                  </a:lnTo>
                  <a:lnTo>
                    <a:pt x="3733444" y="4233088"/>
                  </a:lnTo>
                  <a:lnTo>
                    <a:pt x="3718585" y="4216692"/>
                  </a:lnTo>
                  <a:lnTo>
                    <a:pt x="3712273" y="4202823"/>
                  </a:lnTo>
                  <a:lnTo>
                    <a:pt x="3712273" y="3091789"/>
                  </a:lnTo>
                  <a:lnTo>
                    <a:pt x="3877360" y="2977502"/>
                  </a:lnTo>
                  <a:lnTo>
                    <a:pt x="3877360" y="2801963"/>
                  </a:lnTo>
                  <a:lnTo>
                    <a:pt x="3847820" y="2807639"/>
                  </a:lnTo>
                  <a:lnTo>
                    <a:pt x="3704094" y="2835275"/>
                  </a:lnTo>
                  <a:lnTo>
                    <a:pt x="3698519" y="2836341"/>
                  </a:lnTo>
                  <a:lnTo>
                    <a:pt x="3698519" y="2848787"/>
                  </a:lnTo>
                  <a:lnTo>
                    <a:pt x="3698519" y="4202379"/>
                  </a:lnTo>
                  <a:lnTo>
                    <a:pt x="3698519" y="4204893"/>
                  </a:lnTo>
                  <a:lnTo>
                    <a:pt x="3698722" y="4205719"/>
                  </a:lnTo>
                  <a:lnTo>
                    <a:pt x="3706990" y="4224083"/>
                  </a:lnTo>
                  <a:lnTo>
                    <a:pt x="3724808" y="4243794"/>
                  </a:lnTo>
                  <a:lnTo>
                    <a:pt x="3753599" y="4259529"/>
                  </a:lnTo>
                  <a:lnTo>
                    <a:pt x="3794823" y="4265955"/>
                  </a:lnTo>
                  <a:lnTo>
                    <a:pt x="3836035" y="4259529"/>
                  </a:lnTo>
                  <a:lnTo>
                    <a:pt x="3864826" y="4243794"/>
                  </a:lnTo>
                  <a:lnTo>
                    <a:pt x="3882644" y="4224083"/>
                  </a:lnTo>
                  <a:lnTo>
                    <a:pt x="3890911" y="4205719"/>
                  </a:lnTo>
                  <a:lnTo>
                    <a:pt x="3891127" y="4204893"/>
                  </a:lnTo>
                  <a:lnTo>
                    <a:pt x="3891127" y="2799308"/>
                  </a:lnTo>
                  <a:close/>
                </a:path>
                <a:path w="7849234" h="5050155">
                  <a:moveTo>
                    <a:pt x="7848689" y="3620541"/>
                  </a:moveTo>
                  <a:lnTo>
                    <a:pt x="7843113" y="3619474"/>
                  </a:lnTo>
                  <a:lnTo>
                    <a:pt x="7834935" y="3617912"/>
                  </a:lnTo>
                  <a:lnTo>
                    <a:pt x="7834935" y="3875989"/>
                  </a:lnTo>
                  <a:lnTo>
                    <a:pt x="7834935" y="4987023"/>
                  </a:lnTo>
                  <a:lnTo>
                    <a:pt x="7828623" y="5000879"/>
                  </a:lnTo>
                  <a:lnTo>
                    <a:pt x="7813764" y="5017287"/>
                  </a:lnTo>
                  <a:lnTo>
                    <a:pt x="7788897" y="5030787"/>
                  </a:lnTo>
                  <a:lnTo>
                    <a:pt x="7752385" y="5036388"/>
                  </a:lnTo>
                  <a:lnTo>
                    <a:pt x="7715872" y="5030787"/>
                  </a:lnTo>
                  <a:lnTo>
                    <a:pt x="7691006" y="5017287"/>
                  </a:lnTo>
                  <a:lnTo>
                    <a:pt x="7676147" y="5000879"/>
                  </a:lnTo>
                  <a:lnTo>
                    <a:pt x="7670393" y="4988242"/>
                  </a:lnTo>
                  <a:lnTo>
                    <a:pt x="7669835" y="4987023"/>
                  </a:lnTo>
                  <a:lnTo>
                    <a:pt x="7669835" y="4986579"/>
                  </a:lnTo>
                  <a:lnTo>
                    <a:pt x="7669835" y="3761689"/>
                  </a:lnTo>
                  <a:lnTo>
                    <a:pt x="7834935" y="3875989"/>
                  </a:lnTo>
                  <a:lnTo>
                    <a:pt x="7834935" y="3617912"/>
                  </a:lnTo>
                  <a:lnTo>
                    <a:pt x="7699388" y="3591826"/>
                  </a:lnTo>
                  <a:lnTo>
                    <a:pt x="7664259" y="3585070"/>
                  </a:lnTo>
                  <a:lnTo>
                    <a:pt x="7656081" y="3583508"/>
                  </a:lnTo>
                  <a:lnTo>
                    <a:pt x="7656081" y="4989093"/>
                  </a:lnTo>
                  <a:lnTo>
                    <a:pt x="7682370" y="5027993"/>
                  </a:lnTo>
                  <a:lnTo>
                    <a:pt x="7752385" y="5050155"/>
                  </a:lnTo>
                  <a:lnTo>
                    <a:pt x="7793596" y="5043729"/>
                  </a:lnTo>
                  <a:lnTo>
                    <a:pt x="7822400" y="5027993"/>
                  </a:lnTo>
                  <a:lnTo>
                    <a:pt x="7840205" y="5008283"/>
                  </a:lnTo>
                  <a:lnTo>
                    <a:pt x="7848486" y="4989906"/>
                  </a:lnTo>
                  <a:lnTo>
                    <a:pt x="7848689" y="4989093"/>
                  </a:lnTo>
                  <a:lnTo>
                    <a:pt x="7848689" y="4986579"/>
                  </a:lnTo>
                  <a:lnTo>
                    <a:pt x="7848689" y="3632974"/>
                  </a:lnTo>
                  <a:lnTo>
                    <a:pt x="7848689" y="3620541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6398011" y="4897634"/>
              <a:ext cx="476884" cy="275590"/>
            </a:xfrm>
            <a:custGeom>
              <a:avLst/>
              <a:gdLst/>
              <a:ahLst/>
              <a:cxnLst/>
              <a:rect l="l" t="t" r="r" b="b"/>
              <a:pathLst>
                <a:path w="476884" h="275589">
                  <a:moveTo>
                    <a:pt x="0" y="103167"/>
                  </a:moveTo>
                  <a:lnTo>
                    <a:pt x="202531" y="116923"/>
                  </a:lnTo>
                  <a:lnTo>
                    <a:pt x="178704" y="0"/>
                  </a:lnTo>
                  <a:lnTo>
                    <a:pt x="476545" y="171945"/>
                  </a:lnTo>
                  <a:lnTo>
                    <a:pt x="297840" y="275113"/>
                  </a:lnTo>
                  <a:lnTo>
                    <a:pt x="0" y="103167"/>
                  </a:lnTo>
                  <a:close/>
                </a:path>
              </a:pathLst>
            </a:custGeom>
            <a:solidFill>
              <a:srgbClr val="436B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6374893" y="4884288"/>
              <a:ext cx="511809" cy="295910"/>
            </a:xfrm>
            <a:custGeom>
              <a:avLst/>
              <a:gdLst/>
              <a:ahLst/>
              <a:cxnLst/>
              <a:rect l="l" t="t" r="r" b="b"/>
              <a:pathLst>
                <a:path w="511809" h="295910">
                  <a:moveTo>
                    <a:pt x="190619" y="0"/>
                  </a:moveTo>
                  <a:lnTo>
                    <a:pt x="511577" y="185291"/>
                  </a:lnTo>
                  <a:lnTo>
                    <a:pt x="505620" y="188731"/>
                  </a:lnTo>
                  <a:lnTo>
                    <a:pt x="493705" y="181852"/>
                  </a:lnTo>
                  <a:lnTo>
                    <a:pt x="487748" y="185291"/>
                  </a:lnTo>
                  <a:lnTo>
                    <a:pt x="213025" y="26691"/>
                  </a:lnTo>
                  <a:lnTo>
                    <a:pt x="210189" y="12777"/>
                  </a:lnTo>
                  <a:lnTo>
                    <a:pt x="193454" y="13914"/>
                  </a:lnTo>
                  <a:lnTo>
                    <a:pt x="190619" y="0"/>
                  </a:lnTo>
                  <a:close/>
                </a:path>
                <a:path w="511809" h="295910">
                  <a:moveTo>
                    <a:pt x="487748" y="185291"/>
                  </a:moveTo>
                  <a:lnTo>
                    <a:pt x="493705" y="181852"/>
                  </a:lnTo>
                  <a:lnTo>
                    <a:pt x="505620" y="188731"/>
                  </a:lnTo>
                  <a:lnTo>
                    <a:pt x="326915" y="291898"/>
                  </a:lnTo>
                  <a:lnTo>
                    <a:pt x="320958" y="288459"/>
                  </a:lnTo>
                  <a:lnTo>
                    <a:pt x="493705" y="188731"/>
                  </a:lnTo>
                  <a:lnTo>
                    <a:pt x="487748" y="185291"/>
                  </a:lnTo>
                  <a:close/>
                </a:path>
                <a:path w="511809" h="295910">
                  <a:moveTo>
                    <a:pt x="309043" y="288459"/>
                  </a:moveTo>
                  <a:lnTo>
                    <a:pt x="315001" y="285020"/>
                  </a:lnTo>
                  <a:lnTo>
                    <a:pt x="326915" y="291898"/>
                  </a:lnTo>
                  <a:lnTo>
                    <a:pt x="320958" y="295337"/>
                  </a:lnTo>
                  <a:lnTo>
                    <a:pt x="309043" y="288459"/>
                  </a:lnTo>
                  <a:close/>
                </a:path>
                <a:path w="511809" h="295910">
                  <a:moveTo>
                    <a:pt x="320958" y="281580"/>
                  </a:moveTo>
                  <a:lnTo>
                    <a:pt x="487748" y="185291"/>
                  </a:lnTo>
                  <a:lnTo>
                    <a:pt x="493705" y="188731"/>
                  </a:lnTo>
                  <a:lnTo>
                    <a:pt x="326915" y="285020"/>
                  </a:lnTo>
                  <a:lnTo>
                    <a:pt x="320958" y="281580"/>
                  </a:lnTo>
                  <a:close/>
                </a:path>
                <a:path w="511809" h="295910">
                  <a:moveTo>
                    <a:pt x="0" y="110045"/>
                  </a:moveTo>
                  <a:lnTo>
                    <a:pt x="24101" y="111682"/>
                  </a:lnTo>
                  <a:lnTo>
                    <a:pt x="22133" y="121344"/>
                  </a:lnTo>
                  <a:lnTo>
                    <a:pt x="46235" y="122980"/>
                  </a:lnTo>
                  <a:lnTo>
                    <a:pt x="326915" y="285020"/>
                  </a:lnTo>
                  <a:lnTo>
                    <a:pt x="320958" y="288459"/>
                  </a:lnTo>
                  <a:lnTo>
                    <a:pt x="315001" y="285020"/>
                  </a:lnTo>
                  <a:lnTo>
                    <a:pt x="309043" y="288459"/>
                  </a:lnTo>
                  <a:lnTo>
                    <a:pt x="0" y="110045"/>
                  </a:lnTo>
                  <a:close/>
                </a:path>
                <a:path w="511809" h="295910">
                  <a:moveTo>
                    <a:pt x="225649" y="130269"/>
                  </a:moveTo>
                  <a:lnTo>
                    <a:pt x="234016" y="129700"/>
                  </a:lnTo>
                  <a:lnTo>
                    <a:pt x="235263" y="135819"/>
                  </a:lnTo>
                  <a:lnTo>
                    <a:pt x="224665" y="135099"/>
                  </a:lnTo>
                  <a:lnTo>
                    <a:pt x="225649" y="130269"/>
                  </a:lnTo>
                  <a:close/>
                </a:path>
                <a:path w="511809" h="295910">
                  <a:moveTo>
                    <a:pt x="194232" y="17727"/>
                  </a:moveTo>
                  <a:lnTo>
                    <a:pt x="195864" y="16785"/>
                  </a:lnTo>
                  <a:lnTo>
                    <a:pt x="213025" y="26691"/>
                  </a:lnTo>
                  <a:lnTo>
                    <a:pt x="234016" y="129700"/>
                  </a:lnTo>
                  <a:lnTo>
                    <a:pt x="225649" y="130269"/>
                  </a:lnTo>
                  <a:lnTo>
                    <a:pt x="226633" y="125438"/>
                  </a:lnTo>
                  <a:lnTo>
                    <a:pt x="216035" y="124718"/>
                  </a:lnTo>
                  <a:lnTo>
                    <a:pt x="194232" y="17727"/>
                  </a:lnTo>
                  <a:close/>
                </a:path>
                <a:path w="511809" h="295910">
                  <a:moveTo>
                    <a:pt x="24101" y="111682"/>
                  </a:moveTo>
                  <a:lnTo>
                    <a:pt x="216035" y="124718"/>
                  </a:lnTo>
                  <a:lnTo>
                    <a:pt x="217282" y="130837"/>
                  </a:lnTo>
                  <a:lnTo>
                    <a:pt x="225649" y="130269"/>
                  </a:lnTo>
                  <a:lnTo>
                    <a:pt x="224665" y="135099"/>
                  </a:lnTo>
                  <a:lnTo>
                    <a:pt x="46235" y="122980"/>
                  </a:lnTo>
                  <a:lnTo>
                    <a:pt x="29075" y="113074"/>
                  </a:lnTo>
                  <a:lnTo>
                    <a:pt x="23117" y="116513"/>
                  </a:lnTo>
                  <a:lnTo>
                    <a:pt x="24101" y="111682"/>
                  </a:lnTo>
                  <a:close/>
                </a:path>
                <a:path w="511809" h="295910">
                  <a:moveTo>
                    <a:pt x="216035" y="124718"/>
                  </a:moveTo>
                  <a:lnTo>
                    <a:pt x="226633" y="125438"/>
                  </a:lnTo>
                  <a:lnTo>
                    <a:pt x="225649" y="130269"/>
                  </a:lnTo>
                  <a:lnTo>
                    <a:pt x="217282" y="130837"/>
                  </a:lnTo>
                  <a:lnTo>
                    <a:pt x="216035" y="124718"/>
                  </a:lnTo>
                  <a:close/>
                </a:path>
                <a:path w="511809" h="295910">
                  <a:moveTo>
                    <a:pt x="193454" y="13914"/>
                  </a:moveTo>
                  <a:lnTo>
                    <a:pt x="210189" y="12777"/>
                  </a:lnTo>
                  <a:lnTo>
                    <a:pt x="213025" y="26691"/>
                  </a:lnTo>
                  <a:lnTo>
                    <a:pt x="195864" y="16785"/>
                  </a:lnTo>
                  <a:lnTo>
                    <a:pt x="194232" y="17727"/>
                  </a:lnTo>
                  <a:lnTo>
                    <a:pt x="193454" y="13914"/>
                  </a:lnTo>
                  <a:close/>
                </a:path>
                <a:path w="511809" h="295910">
                  <a:moveTo>
                    <a:pt x="23117" y="116513"/>
                  </a:moveTo>
                  <a:lnTo>
                    <a:pt x="29075" y="113074"/>
                  </a:lnTo>
                  <a:lnTo>
                    <a:pt x="46235" y="122980"/>
                  </a:lnTo>
                  <a:lnTo>
                    <a:pt x="22133" y="121344"/>
                  </a:lnTo>
                  <a:lnTo>
                    <a:pt x="23117" y="116513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11048133" y="6486650"/>
              <a:ext cx="2860040" cy="1776095"/>
            </a:xfrm>
            <a:custGeom>
              <a:avLst/>
              <a:gdLst/>
              <a:ahLst/>
              <a:cxnLst/>
              <a:rect l="l" t="t" r="r" b="b"/>
              <a:pathLst>
                <a:path w="2860040" h="1776095">
                  <a:moveTo>
                    <a:pt x="0" y="0"/>
                  </a:moveTo>
                  <a:lnTo>
                    <a:pt x="0" y="199487"/>
                  </a:lnTo>
                  <a:lnTo>
                    <a:pt x="1112448" y="838400"/>
                  </a:lnTo>
                  <a:lnTo>
                    <a:pt x="2166054" y="1441018"/>
                  </a:lnTo>
                  <a:lnTo>
                    <a:pt x="2565297" y="1668170"/>
                  </a:lnTo>
                  <a:lnTo>
                    <a:pt x="2691310" y="1739198"/>
                  </a:lnTo>
                  <a:lnTo>
                    <a:pt x="2730914" y="1760992"/>
                  </a:lnTo>
                  <a:lnTo>
                    <a:pt x="2775385" y="1775932"/>
                  </a:lnTo>
                  <a:lnTo>
                    <a:pt x="2810666" y="1772170"/>
                  </a:lnTo>
                  <a:lnTo>
                    <a:pt x="2836596" y="1754221"/>
                  </a:lnTo>
                  <a:lnTo>
                    <a:pt x="2853014" y="1726598"/>
                  </a:lnTo>
                  <a:lnTo>
                    <a:pt x="2859759" y="1693815"/>
                  </a:lnTo>
                  <a:lnTo>
                    <a:pt x="2856668" y="1660388"/>
                  </a:lnTo>
                  <a:lnTo>
                    <a:pt x="2843582" y="1630831"/>
                  </a:lnTo>
                  <a:lnTo>
                    <a:pt x="2820339" y="1609657"/>
                  </a:lnTo>
                  <a:lnTo>
                    <a:pt x="1472979" y="842265"/>
                  </a:lnTo>
                  <a:lnTo>
                    <a:pt x="45951" y="263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2" name="object 4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6362" y="4635250"/>
              <a:ext cx="2527735" cy="1384962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48939" y="6100454"/>
              <a:ext cx="2431431" cy="1384955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041255" y="5997267"/>
              <a:ext cx="3681176" cy="2272333"/>
            </a:xfrm>
            <a:prstGeom prst="rect">
              <a:avLst/>
            </a:prstGeom>
          </p:spPr>
        </p:pic>
        <p:sp>
          <p:nvSpPr>
            <p:cNvPr id="45" name="object 45" descr=""/>
            <p:cNvSpPr/>
            <p:nvPr/>
          </p:nvSpPr>
          <p:spPr>
            <a:xfrm>
              <a:off x="5978664" y="3611327"/>
              <a:ext cx="2806700" cy="1705610"/>
            </a:xfrm>
            <a:custGeom>
              <a:avLst/>
              <a:gdLst/>
              <a:ahLst/>
              <a:cxnLst/>
              <a:rect l="l" t="t" r="r" b="b"/>
              <a:pathLst>
                <a:path w="2806700" h="1705610">
                  <a:moveTo>
                    <a:pt x="178511" y="139153"/>
                  </a:moveTo>
                  <a:lnTo>
                    <a:pt x="169926" y="88074"/>
                  </a:lnTo>
                  <a:lnTo>
                    <a:pt x="143535" y="42672"/>
                  </a:lnTo>
                  <a:lnTo>
                    <a:pt x="112382" y="14478"/>
                  </a:lnTo>
                  <a:lnTo>
                    <a:pt x="71094" y="0"/>
                  </a:lnTo>
                  <a:lnTo>
                    <a:pt x="58661" y="635"/>
                  </a:lnTo>
                  <a:lnTo>
                    <a:pt x="18110" y="16751"/>
                  </a:lnTo>
                  <a:lnTo>
                    <a:pt x="0" y="59880"/>
                  </a:lnTo>
                  <a:lnTo>
                    <a:pt x="2057" y="87274"/>
                  </a:lnTo>
                  <a:lnTo>
                    <a:pt x="2171" y="88671"/>
                  </a:lnTo>
                  <a:lnTo>
                    <a:pt x="2273" y="90081"/>
                  </a:lnTo>
                  <a:lnTo>
                    <a:pt x="20916" y="138925"/>
                  </a:lnTo>
                  <a:lnTo>
                    <a:pt x="51117" y="176606"/>
                  </a:lnTo>
                  <a:lnTo>
                    <a:pt x="87299" y="199885"/>
                  </a:lnTo>
                  <a:lnTo>
                    <a:pt x="124764" y="205968"/>
                  </a:lnTo>
                  <a:lnTo>
                    <a:pt x="137452" y="203352"/>
                  </a:lnTo>
                  <a:lnTo>
                    <a:pt x="170942" y="173520"/>
                  </a:lnTo>
                  <a:lnTo>
                    <a:pt x="177482" y="151066"/>
                  </a:lnTo>
                  <a:lnTo>
                    <a:pt x="178511" y="139153"/>
                  </a:lnTo>
                  <a:close/>
                </a:path>
                <a:path w="2806700" h="1705610">
                  <a:moveTo>
                    <a:pt x="852639" y="523735"/>
                  </a:moveTo>
                  <a:lnTo>
                    <a:pt x="844067" y="473290"/>
                  </a:lnTo>
                  <a:lnTo>
                    <a:pt x="817676" y="427888"/>
                  </a:lnTo>
                  <a:lnTo>
                    <a:pt x="786511" y="399694"/>
                  </a:lnTo>
                  <a:lnTo>
                    <a:pt x="745223" y="385216"/>
                  </a:lnTo>
                  <a:lnTo>
                    <a:pt x="732790" y="385851"/>
                  </a:lnTo>
                  <a:lnTo>
                    <a:pt x="692238" y="401967"/>
                  </a:lnTo>
                  <a:lnTo>
                    <a:pt x="674128" y="445096"/>
                  </a:lnTo>
                  <a:lnTo>
                    <a:pt x="676186" y="472490"/>
                  </a:lnTo>
                  <a:lnTo>
                    <a:pt x="676300" y="473887"/>
                  </a:lnTo>
                  <a:lnTo>
                    <a:pt x="676402" y="475297"/>
                  </a:lnTo>
                  <a:lnTo>
                    <a:pt x="695045" y="524141"/>
                  </a:lnTo>
                  <a:lnTo>
                    <a:pt x="725246" y="561822"/>
                  </a:lnTo>
                  <a:lnTo>
                    <a:pt x="761428" y="585114"/>
                  </a:lnTo>
                  <a:lnTo>
                    <a:pt x="798893" y="591185"/>
                  </a:lnTo>
                  <a:lnTo>
                    <a:pt x="811580" y="588568"/>
                  </a:lnTo>
                  <a:lnTo>
                    <a:pt x="845070" y="558736"/>
                  </a:lnTo>
                  <a:lnTo>
                    <a:pt x="852639" y="524370"/>
                  </a:lnTo>
                  <a:lnTo>
                    <a:pt x="852639" y="523735"/>
                  </a:lnTo>
                  <a:close/>
                </a:path>
                <a:path w="2806700" h="1705610">
                  <a:moveTo>
                    <a:pt x="2806242" y="1638757"/>
                  </a:moveTo>
                  <a:lnTo>
                    <a:pt x="2797657" y="1587677"/>
                  </a:lnTo>
                  <a:lnTo>
                    <a:pt x="2771267" y="1542275"/>
                  </a:lnTo>
                  <a:lnTo>
                    <a:pt x="2740114" y="1514081"/>
                  </a:lnTo>
                  <a:lnTo>
                    <a:pt x="2738805" y="1513344"/>
                  </a:lnTo>
                  <a:lnTo>
                    <a:pt x="2725750" y="1505991"/>
                  </a:lnTo>
                  <a:lnTo>
                    <a:pt x="2711983" y="1501317"/>
                  </a:lnTo>
                  <a:lnTo>
                    <a:pt x="2698826" y="1499590"/>
                  </a:lnTo>
                  <a:lnTo>
                    <a:pt x="2686393" y="1500225"/>
                  </a:lnTo>
                  <a:lnTo>
                    <a:pt x="2645841" y="1516341"/>
                  </a:lnTo>
                  <a:lnTo>
                    <a:pt x="2627731" y="1559483"/>
                  </a:lnTo>
                  <a:lnTo>
                    <a:pt x="2629789" y="1586865"/>
                  </a:lnTo>
                  <a:lnTo>
                    <a:pt x="2629903" y="1588274"/>
                  </a:lnTo>
                  <a:lnTo>
                    <a:pt x="2630005" y="1589671"/>
                  </a:lnTo>
                  <a:lnTo>
                    <a:pt x="2637625" y="1615490"/>
                  </a:lnTo>
                  <a:lnTo>
                    <a:pt x="2648648" y="1638515"/>
                  </a:lnTo>
                  <a:lnTo>
                    <a:pt x="2648762" y="1638757"/>
                  </a:lnTo>
                  <a:lnTo>
                    <a:pt x="2678849" y="1676209"/>
                  </a:lnTo>
                  <a:lnTo>
                    <a:pt x="2715031" y="1699488"/>
                  </a:lnTo>
                  <a:lnTo>
                    <a:pt x="2752496" y="1705559"/>
                  </a:lnTo>
                  <a:lnTo>
                    <a:pt x="2765183" y="1702955"/>
                  </a:lnTo>
                  <a:lnTo>
                    <a:pt x="2798673" y="1673110"/>
                  </a:lnTo>
                  <a:lnTo>
                    <a:pt x="2805214" y="1650669"/>
                  </a:lnTo>
                  <a:lnTo>
                    <a:pt x="2806242" y="1638757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6700793" y="4058670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26364" y="0"/>
                  </a:moveTo>
                  <a:lnTo>
                    <a:pt x="15468" y="2265"/>
                  </a:lnTo>
                  <a:lnTo>
                    <a:pt x="8066" y="6102"/>
                  </a:lnTo>
                  <a:lnTo>
                    <a:pt x="2617" y="12989"/>
                  </a:lnTo>
                  <a:lnTo>
                    <a:pt x="0" y="22651"/>
                  </a:lnTo>
                  <a:lnTo>
                    <a:pt x="1088" y="34809"/>
                  </a:lnTo>
                  <a:lnTo>
                    <a:pt x="10075" y="54964"/>
                  </a:lnTo>
                  <a:lnTo>
                    <a:pt x="24453" y="70312"/>
                  </a:lnTo>
                  <a:lnTo>
                    <a:pt x="41527" y="79742"/>
                  </a:lnTo>
                  <a:lnTo>
                    <a:pt x="58600" y="82146"/>
                  </a:lnTo>
                  <a:lnTo>
                    <a:pt x="76404" y="73640"/>
                  </a:lnTo>
                  <a:lnTo>
                    <a:pt x="82414" y="56259"/>
                  </a:lnTo>
                  <a:lnTo>
                    <a:pt x="78314" y="35549"/>
                  </a:lnTo>
                  <a:lnTo>
                    <a:pt x="65789" y="17057"/>
                  </a:lnTo>
                  <a:lnTo>
                    <a:pt x="50850" y="5454"/>
                  </a:lnTo>
                  <a:lnTo>
                    <a:pt x="37933" y="415"/>
                  </a:lnTo>
                  <a:lnTo>
                    <a:pt x="26364" y="0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6694028" y="4051546"/>
              <a:ext cx="96520" cy="96520"/>
            </a:xfrm>
            <a:custGeom>
              <a:avLst/>
              <a:gdLst/>
              <a:ahLst/>
              <a:cxnLst/>
              <a:rect l="l" t="t" r="r" b="b"/>
              <a:pathLst>
                <a:path w="96520" h="96520">
                  <a:moveTo>
                    <a:pt x="14538" y="40309"/>
                  </a:moveTo>
                  <a:lnTo>
                    <a:pt x="1170" y="43557"/>
                  </a:lnTo>
                  <a:lnTo>
                    <a:pt x="5229" y="55361"/>
                  </a:lnTo>
                  <a:lnTo>
                    <a:pt x="11142" y="65942"/>
                  </a:lnTo>
                  <a:lnTo>
                    <a:pt x="46030" y="93363"/>
                  </a:lnTo>
                  <a:lnTo>
                    <a:pt x="65992" y="96120"/>
                  </a:lnTo>
                  <a:lnTo>
                    <a:pt x="64780" y="82867"/>
                  </a:lnTo>
                  <a:lnTo>
                    <a:pt x="64739" y="82420"/>
                  </a:lnTo>
                  <a:lnTo>
                    <a:pt x="28522" y="65707"/>
                  </a:lnTo>
                  <a:lnTo>
                    <a:pt x="17780" y="49723"/>
                  </a:lnTo>
                  <a:lnTo>
                    <a:pt x="14538" y="40309"/>
                  </a:lnTo>
                  <a:close/>
                </a:path>
                <a:path w="96520" h="96520">
                  <a:moveTo>
                    <a:pt x="77319" y="19220"/>
                  </a:moveTo>
                  <a:lnTo>
                    <a:pt x="67790" y="29143"/>
                  </a:lnTo>
                  <a:lnTo>
                    <a:pt x="74099" y="36703"/>
                  </a:lnTo>
                  <a:lnTo>
                    <a:pt x="78734" y="45329"/>
                  </a:lnTo>
                  <a:lnTo>
                    <a:pt x="81526" y="54364"/>
                  </a:lnTo>
                  <a:lnTo>
                    <a:pt x="82304" y="63151"/>
                  </a:lnTo>
                  <a:lnTo>
                    <a:pt x="82218" y="65707"/>
                  </a:lnTo>
                  <a:lnTo>
                    <a:pt x="82117" y="68687"/>
                  </a:lnTo>
                  <a:lnTo>
                    <a:pt x="80549" y="73183"/>
                  </a:lnTo>
                  <a:lnTo>
                    <a:pt x="75340" y="79396"/>
                  </a:lnTo>
                  <a:lnTo>
                    <a:pt x="71266" y="81823"/>
                  </a:lnTo>
                  <a:lnTo>
                    <a:pt x="64739" y="82420"/>
                  </a:lnTo>
                  <a:lnTo>
                    <a:pt x="65912" y="95238"/>
                  </a:lnTo>
                  <a:lnTo>
                    <a:pt x="65992" y="96120"/>
                  </a:lnTo>
                  <a:lnTo>
                    <a:pt x="75640" y="95238"/>
                  </a:lnTo>
                  <a:lnTo>
                    <a:pt x="83248" y="91378"/>
                  </a:lnTo>
                  <a:lnTo>
                    <a:pt x="96015" y="63151"/>
                  </a:lnTo>
                  <a:lnTo>
                    <a:pt x="95049" y="51830"/>
                  </a:lnTo>
                  <a:lnTo>
                    <a:pt x="91514" y="40309"/>
                  </a:lnTo>
                  <a:lnTo>
                    <a:pt x="91424" y="40016"/>
                  </a:lnTo>
                  <a:lnTo>
                    <a:pt x="85431" y="28903"/>
                  </a:lnTo>
                  <a:lnTo>
                    <a:pt x="77319" y="19220"/>
                  </a:lnTo>
                  <a:close/>
                </a:path>
                <a:path w="96520" h="96520">
                  <a:moveTo>
                    <a:pt x="20414" y="2755"/>
                  </a:moveTo>
                  <a:lnTo>
                    <a:pt x="10308" y="8002"/>
                  </a:lnTo>
                  <a:lnTo>
                    <a:pt x="3236" y="17026"/>
                  </a:lnTo>
                  <a:lnTo>
                    <a:pt x="0" y="28903"/>
                  </a:lnTo>
                  <a:lnTo>
                    <a:pt x="54" y="30435"/>
                  </a:lnTo>
                  <a:lnTo>
                    <a:pt x="1170" y="43557"/>
                  </a:lnTo>
                  <a:lnTo>
                    <a:pt x="14538" y="40309"/>
                  </a:lnTo>
                  <a:lnTo>
                    <a:pt x="13588" y="30435"/>
                  </a:lnTo>
                  <a:lnTo>
                    <a:pt x="15530" y="23201"/>
                  </a:lnTo>
                  <a:lnTo>
                    <a:pt x="19288" y="18532"/>
                  </a:lnTo>
                  <a:lnTo>
                    <a:pt x="22110" y="17026"/>
                  </a:lnTo>
                  <a:lnTo>
                    <a:pt x="24054" y="16022"/>
                  </a:lnTo>
                  <a:lnTo>
                    <a:pt x="20466" y="2947"/>
                  </a:lnTo>
                  <a:lnTo>
                    <a:pt x="20414" y="2755"/>
                  </a:lnTo>
                  <a:close/>
                </a:path>
                <a:path w="96520" h="96520">
                  <a:moveTo>
                    <a:pt x="70163" y="13008"/>
                  </a:moveTo>
                  <a:lnTo>
                    <a:pt x="36909" y="13008"/>
                  </a:lnTo>
                  <a:lnTo>
                    <a:pt x="43362" y="14287"/>
                  </a:lnTo>
                  <a:lnTo>
                    <a:pt x="48455" y="15772"/>
                  </a:lnTo>
                  <a:lnTo>
                    <a:pt x="54169" y="18532"/>
                  </a:lnTo>
                  <a:lnTo>
                    <a:pt x="60587" y="22883"/>
                  </a:lnTo>
                  <a:lnTo>
                    <a:pt x="67790" y="29143"/>
                  </a:lnTo>
                  <a:lnTo>
                    <a:pt x="77319" y="19220"/>
                  </a:lnTo>
                  <a:lnTo>
                    <a:pt x="70163" y="13008"/>
                  </a:lnTo>
                  <a:close/>
                </a:path>
                <a:path w="96520" h="96520">
                  <a:moveTo>
                    <a:pt x="38975" y="0"/>
                  </a:moveTo>
                  <a:lnTo>
                    <a:pt x="32363" y="287"/>
                  </a:lnTo>
                  <a:lnTo>
                    <a:pt x="26181" y="1318"/>
                  </a:lnTo>
                  <a:lnTo>
                    <a:pt x="20414" y="2755"/>
                  </a:lnTo>
                  <a:lnTo>
                    <a:pt x="23985" y="15772"/>
                  </a:lnTo>
                  <a:lnTo>
                    <a:pt x="24054" y="16022"/>
                  </a:lnTo>
                  <a:lnTo>
                    <a:pt x="31012" y="14113"/>
                  </a:lnTo>
                  <a:lnTo>
                    <a:pt x="36909" y="13008"/>
                  </a:lnTo>
                  <a:lnTo>
                    <a:pt x="70163" y="13008"/>
                  </a:lnTo>
                  <a:lnTo>
                    <a:pt x="68993" y="11993"/>
                  </a:lnTo>
                  <a:lnTo>
                    <a:pt x="61062" y="6625"/>
                  </a:lnTo>
                  <a:lnTo>
                    <a:pt x="53438" y="2947"/>
                  </a:lnTo>
                  <a:lnTo>
                    <a:pt x="46036" y="792"/>
                  </a:lnTo>
                  <a:lnTo>
                    <a:pt x="38975" y="0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8654394" y="5173051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26364" y="0"/>
                  </a:moveTo>
                  <a:lnTo>
                    <a:pt x="15468" y="2265"/>
                  </a:lnTo>
                  <a:lnTo>
                    <a:pt x="8066" y="6102"/>
                  </a:lnTo>
                  <a:lnTo>
                    <a:pt x="2617" y="12989"/>
                  </a:lnTo>
                  <a:lnTo>
                    <a:pt x="0" y="22651"/>
                  </a:lnTo>
                  <a:lnTo>
                    <a:pt x="1088" y="34809"/>
                  </a:lnTo>
                  <a:lnTo>
                    <a:pt x="10075" y="54964"/>
                  </a:lnTo>
                  <a:lnTo>
                    <a:pt x="24453" y="70312"/>
                  </a:lnTo>
                  <a:lnTo>
                    <a:pt x="41527" y="79742"/>
                  </a:lnTo>
                  <a:lnTo>
                    <a:pt x="58600" y="82146"/>
                  </a:lnTo>
                  <a:lnTo>
                    <a:pt x="76404" y="73640"/>
                  </a:lnTo>
                  <a:lnTo>
                    <a:pt x="82414" y="56259"/>
                  </a:lnTo>
                  <a:lnTo>
                    <a:pt x="78314" y="35549"/>
                  </a:lnTo>
                  <a:lnTo>
                    <a:pt x="65789" y="17057"/>
                  </a:lnTo>
                  <a:lnTo>
                    <a:pt x="50850" y="5454"/>
                  </a:lnTo>
                  <a:lnTo>
                    <a:pt x="37933" y="415"/>
                  </a:lnTo>
                  <a:lnTo>
                    <a:pt x="26364" y="0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8647628" y="5165927"/>
              <a:ext cx="96520" cy="96520"/>
            </a:xfrm>
            <a:custGeom>
              <a:avLst/>
              <a:gdLst/>
              <a:ahLst/>
              <a:cxnLst/>
              <a:rect l="l" t="t" r="r" b="b"/>
              <a:pathLst>
                <a:path w="96520" h="96520">
                  <a:moveTo>
                    <a:pt x="14538" y="40309"/>
                  </a:moveTo>
                  <a:lnTo>
                    <a:pt x="1170" y="43557"/>
                  </a:lnTo>
                  <a:lnTo>
                    <a:pt x="5229" y="55361"/>
                  </a:lnTo>
                  <a:lnTo>
                    <a:pt x="11142" y="65942"/>
                  </a:lnTo>
                  <a:lnTo>
                    <a:pt x="46030" y="93363"/>
                  </a:lnTo>
                  <a:lnTo>
                    <a:pt x="65992" y="96120"/>
                  </a:lnTo>
                  <a:lnTo>
                    <a:pt x="64780" y="82867"/>
                  </a:lnTo>
                  <a:lnTo>
                    <a:pt x="64739" y="82420"/>
                  </a:lnTo>
                  <a:lnTo>
                    <a:pt x="28522" y="65707"/>
                  </a:lnTo>
                  <a:lnTo>
                    <a:pt x="17780" y="49723"/>
                  </a:lnTo>
                  <a:lnTo>
                    <a:pt x="14538" y="40309"/>
                  </a:lnTo>
                  <a:close/>
                </a:path>
                <a:path w="96520" h="96520">
                  <a:moveTo>
                    <a:pt x="77319" y="19220"/>
                  </a:moveTo>
                  <a:lnTo>
                    <a:pt x="67790" y="29143"/>
                  </a:lnTo>
                  <a:lnTo>
                    <a:pt x="74099" y="36703"/>
                  </a:lnTo>
                  <a:lnTo>
                    <a:pt x="78734" y="45329"/>
                  </a:lnTo>
                  <a:lnTo>
                    <a:pt x="81526" y="54364"/>
                  </a:lnTo>
                  <a:lnTo>
                    <a:pt x="82304" y="63151"/>
                  </a:lnTo>
                  <a:lnTo>
                    <a:pt x="82218" y="65707"/>
                  </a:lnTo>
                  <a:lnTo>
                    <a:pt x="82117" y="68687"/>
                  </a:lnTo>
                  <a:lnTo>
                    <a:pt x="80549" y="73183"/>
                  </a:lnTo>
                  <a:lnTo>
                    <a:pt x="75340" y="79396"/>
                  </a:lnTo>
                  <a:lnTo>
                    <a:pt x="71266" y="81823"/>
                  </a:lnTo>
                  <a:lnTo>
                    <a:pt x="64739" y="82420"/>
                  </a:lnTo>
                  <a:lnTo>
                    <a:pt x="65912" y="95238"/>
                  </a:lnTo>
                  <a:lnTo>
                    <a:pt x="65992" y="96120"/>
                  </a:lnTo>
                  <a:lnTo>
                    <a:pt x="75640" y="95238"/>
                  </a:lnTo>
                  <a:lnTo>
                    <a:pt x="83248" y="91378"/>
                  </a:lnTo>
                  <a:lnTo>
                    <a:pt x="96015" y="63151"/>
                  </a:lnTo>
                  <a:lnTo>
                    <a:pt x="95049" y="51830"/>
                  </a:lnTo>
                  <a:lnTo>
                    <a:pt x="91514" y="40309"/>
                  </a:lnTo>
                  <a:lnTo>
                    <a:pt x="91424" y="40016"/>
                  </a:lnTo>
                  <a:lnTo>
                    <a:pt x="85431" y="28903"/>
                  </a:lnTo>
                  <a:lnTo>
                    <a:pt x="77319" y="19220"/>
                  </a:lnTo>
                  <a:close/>
                </a:path>
                <a:path w="96520" h="96520">
                  <a:moveTo>
                    <a:pt x="20414" y="2755"/>
                  </a:moveTo>
                  <a:lnTo>
                    <a:pt x="10308" y="8002"/>
                  </a:lnTo>
                  <a:lnTo>
                    <a:pt x="3236" y="17026"/>
                  </a:lnTo>
                  <a:lnTo>
                    <a:pt x="0" y="28903"/>
                  </a:lnTo>
                  <a:lnTo>
                    <a:pt x="54" y="30435"/>
                  </a:lnTo>
                  <a:lnTo>
                    <a:pt x="1170" y="43557"/>
                  </a:lnTo>
                  <a:lnTo>
                    <a:pt x="14538" y="40309"/>
                  </a:lnTo>
                  <a:lnTo>
                    <a:pt x="13588" y="30435"/>
                  </a:lnTo>
                  <a:lnTo>
                    <a:pt x="15530" y="23201"/>
                  </a:lnTo>
                  <a:lnTo>
                    <a:pt x="19288" y="18532"/>
                  </a:lnTo>
                  <a:lnTo>
                    <a:pt x="22110" y="17026"/>
                  </a:lnTo>
                  <a:lnTo>
                    <a:pt x="24054" y="16022"/>
                  </a:lnTo>
                  <a:lnTo>
                    <a:pt x="20466" y="2947"/>
                  </a:lnTo>
                  <a:lnTo>
                    <a:pt x="20414" y="2755"/>
                  </a:lnTo>
                  <a:close/>
                </a:path>
                <a:path w="96520" h="96520">
                  <a:moveTo>
                    <a:pt x="70163" y="13008"/>
                  </a:moveTo>
                  <a:lnTo>
                    <a:pt x="36909" y="13008"/>
                  </a:lnTo>
                  <a:lnTo>
                    <a:pt x="43362" y="14287"/>
                  </a:lnTo>
                  <a:lnTo>
                    <a:pt x="48455" y="15772"/>
                  </a:lnTo>
                  <a:lnTo>
                    <a:pt x="54169" y="18532"/>
                  </a:lnTo>
                  <a:lnTo>
                    <a:pt x="60587" y="22883"/>
                  </a:lnTo>
                  <a:lnTo>
                    <a:pt x="67790" y="29143"/>
                  </a:lnTo>
                  <a:lnTo>
                    <a:pt x="77319" y="19220"/>
                  </a:lnTo>
                  <a:lnTo>
                    <a:pt x="70163" y="13008"/>
                  </a:lnTo>
                  <a:close/>
                </a:path>
                <a:path w="96520" h="96520">
                  <a:moveTo>
                    <a:pt x="38975" y="0"/>
                  </a:moveTo>
                  <a:lnTo>
                    <a:pt x="32363" y="287"/>
                  </a:lnTo>
                  <a:lnTo>
                    <a:pt x="26181" y="1318"/>
                  </a:lnTo>
                  <a:lnTo>
                    <a:pt x="20414" y="2755"/>
                  </a:lnTo>
                  <a:lnTo>
                    <a:pt x="23985" y="15772"/>
                  </a:lnTo>
                  <a:lnTo>
                    <a:pt x="24054" y="16022"/>
                  </a:lnTo>
                  <a:lnTo>
                    <a:pt x="31012" y="14113"/>
                  </a:lnTo>
                  <a:lnTo>
                    <a:pt x="36909" y="13008"/>
                  </a:lnTo>
                  <a:lnTo>
                    <a:pt x="70163" y="13008"/>
                  </a:lnTo>
                  <a:lnTo>
                    <a:pt x="68993" y="11993"/>
                  </a:lnTo>
                  <a:lnTo>
                    <a:pt x="61062" y="6625"/>
                  </a:lnTo>
                  <a:lnTo>
                    <a:pt x="53438" y="2947"/>
                  </a:lnTo>
                  <a:lnTo>
                    <a:pt x="46036" y="792"/>
                  </a:lnTo>
                  <a:lnTo>
                    <a:pt x="38975" y="0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6026663" y="3673452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26364" y="0"/>
                  </a:moveTo>
                  <a:lnTo>
                    <a:pt x="15468" y="2265"/>
                  </a:lnTo>
                  <a:lnTo>
                    <a:pt x="8066" y="6102"/>
                  </a:lnTo>
                  <a:lnTo>
                    <a:pt x="2617" y="12989"/>
                  </a:lnTo>
                  <a:lnTo>
                    <a:pt x="0" y="22651"/>
                  </a:lnTo>
                  <a:lnTo>
                    <a:pt x="1088" y="34809"/>
                  </a:lnTo>
                  <a:lnTo>
                    <a:pt x="10075" y="54964"/>
                  </a:lnTo>
                  <a:lnTo>
                    <a:pt x="24453" y="70312"/>
                  </a:lnTo>
                  <a:lnTo>
                    <a:pt x="41527" y="79742"/>
                  </a:lnTo>
                  <a:lnTo>
                    <a:pt x="58600" y="82146"/>
                  </a:lnTo>
                  <a:lnTo>
                    <a:pt x="76404" y="73640"/>
                  </a:lnTo>
                  <a:lnTo>
                    <a:pt x="82414" y="56259"/>
                  </a:lnTo>
                  <a:lnTo>
                    <a:pt x="78314" y="35549"/>
                  </a:lnTo>
                  <a:lnTo>
                    <a:pt x="65789" y="17057"/>
                  </a:lnTo>
                  <a:lnTo>
                    <a:pt x="50850" y="5454"/>
                  </a:lnTo>
                  <a:lnTo>
                    <a:pt x="37933" y="415"/>
                  </a:lnTo>
                  <a:lnTo>
                    <a:pt x="26364" y="0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6019897" y="3666328"/>
              <a:ext cx="96520" cy="96520"/>
            </a:xfrm>
            <a:custGeom>
              <a:avLst/>
              <a:gdLst/>
              <a:ahLst/>
              <a:cxnLst/>
              <a:rect l="l" t="t" r="r" b="b"/>
              <a:pathLst>
                <a:path w="96520" h="96520">
                  <a:moveTo>
                    <a:pt x="14538" y="40309"/>
                  </a:moveTo>
                  <a:lnTo>
                    <a:pt x="1170" y="43557"/>
                  </a:lnTo>
                  <a:lnTo>
                    <a:pt x="5229" y="55361"/>
                  </a:lnTo>
                  <a:lnTo>
                    <a:pt x="11142" y="65942"/>
                  </a:lnTo>
                  <a:lnTo>
                    <a:pt x="46030" y="93363"/>
                  </a:lnTo>
                  <a:lnTo>
                    <a:pt x="65992" y="96120"/>
                  </a:lnTo>
                  <a:lnTo>
                    <a:pt x="64780" y="82867"/>
                  </a:lnTo>
                  <a:lnTo>
                    <a:pt x="64739" y="82420"/>
                  </a:lnTo>
                  <a:lnTo>
                    <a:pt x="28522" y="65707"/>
                  </a:lnTo>
                  <a:lnTo>
                    <a:pt x="17780" y="49723"/>
                  </a:lnTo>
                  <a:lnTo>
                    <a:pt x="14538" y="40309"/>
                  </a:lnTo>
                  <a:close/>
                </a:path>
                <a:path w="96520" h="96520">
                  <a:moveTo>
                    <a:pt x="77319" y="19220"/>
                  </a:moveTo>
                  <a:lnTo>
                    <a:pt x="67790" y="29143"/>
                  </a:lnTo>
                  <a:lnTo>
                    <a:pt x="74099" y="36703"/>
                  </a:lnTo>
                  <a:lnTo>
                    <a:pt x="78734" y="45329"/>
                  </a:lnTo>
                  <a:lnTo>
                    <a:pt x="81526" y="54364"/>
                  </a:lnTo>
                  <a:lnTo>
                    <a:pt x="82304" y="63151"/>
                  </a:lnTo>
                  <a:lnTo>
                    <a:pt x="82218" y="65707"/>
                  </a:lnTo>
                  <a:lnTo>
                    <a:pt x="82117" y="68687"/>
                  </a:lnTo>
                  <a:lnTo>
                    <a:pt x="80549" y="73183"/>
                  </a:lnTo>
                  <a:lnTo>
                    <a:pt x="75340" y="79396"/>
                  </a:lnTo>
                  <a:lnTo>
                    <a:pt x="71266" y="81823"/>
                  </a:lnTo>
                  <a:lnTo>
                    <a:pt x="64739" y="82420"/>
                  </a:lnTo>
                  <a:lnTo>
                    <a:pt x="65912" y="95238"/>
                  </a:lnTo>
                  <a:lnTo>
                    <a:pt x="65992" y="96120"/>
                  </a:lnTo>
                  <a:lnTo>
                    <a:pt x="75640" y="95238"/>
                  </a:lnTo>
                  <a:lnTo>
                    <a:pt x="83248" y="91378"/>
                  </a:lnTo>
                  <a:lnTo>
                    <a:pt x="96015" y="63151"/>
                  </a:lnTo>
                  <a:lnTo>
                    <a:pt x="95049" y="51830"/>
                  </a:lnTo>
                  <a:lnTo>
                    <a:pt x="91514" y="40309"/>
                  </a:lnTo>
                  <a:lnTo>
                    <a:pt x="91424" y="40016"/>
                  </a:lnTo>
                  <a:lnTo>
                    <a:pt x="85431" y="28903"/>
                  </a:lnTo>
                  <a:lnTo>
                    <a:pt x="77319" y="19220"/>
                  </a:lnTo>
                  <a:close/>
                </a:path>
                <a:path w="96520" h="96520">
                  <a:moveTo>
                    <a:pt x="20414" y="2755"/>
                  </a:moveTo>
                  <a:lnTo>
                    <a:pt x="10308" y="8002"/>
                  </a:lnTo>
                  <a:lnTo>
                    <a:pt x="3236" y="17026"/>
                  </a:lnTo>
                  <a:lnTo>
                    <a:pt x="0" y="28903"/>
                  </a:lnTo>
                  <a:lnTo>
                    <a:pt x="54" y="30435"/>
                  </a:lnTo>
                  <a:lnTo>
                    <a:pt x="1170" y="43557"/>
                  </a:lnTo>
                  <a:lnTo>
                    <a:pt x="14538" y="40309"/>
                  </a:lnTo>
                  <a:lnTo>
                    <a:pt x="13588" y="30435"/>
                  </a:lnTo>
                  <a:lnTo>
                    <a:pt x="15530" y="23201"/>
                  </a:lnTo>
                  <a:lnTo>
                    <a:pt x="19288" y="18532"/>
                  </a:lnTo>
                  <a:lnTo>
                    <a:pt x="22110" y="17026"/>
                  </a:lnTo>
                  <a:lnTo>
                    <a:pt x="24054" y="16022"/>
                  </a:lnTo>
                  <a:lnTo>
                    <a:pt x="20466" y="2947"/>
                  </a:lnTo>
                  <a:lnTo>
                    <a:pt x="20414" y="2755"/>
                  </a:lnTo>
                  <a:close/>
                </a:path>
                <a:path w="96520" h="96520">
                  <a:moveTo>
                    <a:pt x="70163" y="13008"/>
                  </a:moveTo>
                  <a:lnTo>
                    <a:pt x="36909" y="13008"/>
                  </a:lnTo>
                  <a:lnTo>
                    <a:pt x="43362" y="14287"/>
                  </a:lnTo>
                  <a:lnTo>
                    <a:pt x="48455" y="15772"/>
                  </a:lnTo>
                  <a:lnTo>
                    <a:pt x="54169" y="18532"/>
                  </a:lnTo>
                  <a:lnTo>
                    <a:pt x="60587" y="22883"/>
                  </a:lnTo>
                  <a:lnTo>
                    <a:pt x="67790" y="29143"/>
                  </a:lnTo>
                  <a:lnTo>
                    <a:pt x="77319" y="19220"/>
                  </a:lnTo>
                  <a:lnTo>
                    <a:pt x="70163" y="13008"/>
                  </a:lnTo>
                  <a:close/>
                </a:path>
                <a:path w="96520" h="96520">
                  <a:moveTo>
                    <a:pt x="38975" y="0"/>
                  </a:moveTo>
                  <a:lnTo>
                    <a:pt x="32363" y="287"/>
                  </a:lnTo>
                  <a:lnTo>
                    <a:pt x="26181" y="1318"/>
                  </a:lnTo>
                  <a:lnTo>
                    <a:pt x="20414" y="2755"/>
                  </a:lnTo>
                  <a:lnTo>
                    <a:pt x="23985" y="15772"/>
                  </a:lnTo>
                  <a:lnTo>
                    <a:pt x="24054" y="16022"/>
                  </a:lnTo>
                  <a:lnTo>
                    <a:pt x="31012" y="14113"/>
                  </a:lnTo>
                  <a:lnTo>
                    <a:pt x="36909" y="13008"/>
                  </a:lnTo>
                  <a:lnTo>
                    <a:pt x="70163" y="13008"/>
                  </a:lnTo>
                  <a:lnTo>
                    <a:pt x="68993" y="11993"/>
                  </a:lnTo>
                  <a:lnTo>
                    <a:pt x="61062" y="6625"/>
                  </a:lnTo>
                  <a:lnTo>
                    <a:pt x="53438" y="2947"/>
                  </a:lnTo>
                  <a:lnTo>
                    <a:pt x="46036" y="792"/>
                  </a:lnTo>
                  <a:lnTo>
                    <a:pt x="38975" y="0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2" name="object 5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186498" y="3927154"/>
              <a:ext cx="689312" cy="629683"/>
            </a:xfrm>
            <a:prstGeom prst="rect">
              <a:avLst/>
            </a:prstGeom>
          </p:spPr>
        </p:pic>
        <p:sp>
          <p:nvSpPr>
            <p:cNvPr id="53" name="object 53" descr=""/>
            <p:cNvSpPr/>
            <p:nvPr/>
          </p:nvSpPr>
          <p:spPr>
            <a:xfrm>
              <a:off x="7063012" y="7752969"/>
              <a:ext cx="1447165" cy="1690370"/>
            </a:xfrm>
            <a:custGeom>
              <a:avLst/>
              <a:gdLst/>
              <a:ahLst/>
              <a:cxnLst/>
              <a:rect l="l" t="t" r="r" b="b"/>
              <a:pathLst>
                <a:path w="1447165" h="1690370">
                  <a:moveTo>
                    <a:pt x="1433057" y="835724"/>
                  </a:moveTo>
                  <a:lnTo>
                    <a:pt x="1433057" y="1665887"/>
                  </a:lnTo>
                  <a:lnTo>
                    <a:pt x="1443390" y="1671887"/>
                  </a:lnTo>
                  <a:lnTo>
                    <a:pt x="1436481" y="1683785"/>
                  </a:lnTo>
                  <a:lnTo>
                    <a:pt x="1446814" y="1689785"/>
                  </a:lnTo>
                  <a:lnTo>
                    <a:pt x="1446814" y="837705"/>
                  </a:lnTo>
                  <a:lnTo>
                    <a:pt x="1436520" y="837705"/>
                  </a:lnTo>
                  <a:lnTo>
                    <a:pt x="1433057" y="835724"/>
                  </a:lnTo>
                  <a:close/>
                </a:path>
                <a:path w="1447165" h="1690370">
                  <a:moveTo>
                    <a:pt x="166726" y="930599"/>
                  </a:moveTo>
                  <a:lnTo>
                    <a:pt x="167252" y="933803"/>
                  </a:lnTo>
                  <a:lnTo>
                    <a:pt x="160464" y="934917"/>
                  </a:lnTo>
                  <a:lnTo>
                    <a:pt x="157010" y="940866"/>
                  </a:lnTo>
                  <a:lnTo>
                    <a:pt x="1436481" y="1683785"/>
                  </a:lnTo>
                  <a:lnTo>
                    <a:pt x="1439936" y="1677836"/>
                  </a:lnTo>
                  <a:lnTo>
                    <a:pt x="1433057" y="1677836"/>
                  </a:lnTo>
                  <a:lnTo>
                    <a:pt x="1433057" y="1665887"/>
                  </a:lnTo>
                  <a:lnTo>
                    <a:pt x="166726" y="930599"/>
                  </a:lnTo>
                  <a:close/>
                </a:path>
                <a:path w="1447165" h="1690370">
                  <a:moveTo>
                    <a:pt x="1433057" y="1665887"/>
                  </a:moveTo>
                  <a:lnTo>
                    <a:pt x="1433057" y="1677836"/>
                  </a:lnTo>
                  <a:lnTo>
                    <a:pt x="1439936" y="1677836"/>
                  </a:lnTo>
                  <a:lnTo>
                    <a:pt x="1443390" y="1671887"/>
                  </a:lnTo>
                  <a:lnTo>
                    <a:pt x="1433057" y="1665887"/>
                  </a:lnTo>
                  <a:close/>
                </a:path>
                <a:path w="1447165" h="1690370">
                  <a:moveTo>
                    <a:pt x="160464" y="934917"/>
                  </a:moveTo>
                  <a:lnTo>
                    <a:pt x="153676" y="936032"/>
                  </a:lnTo>
                  <a:lnTo>
                    <a:pt x="154202" y="939236"/>
                  </a:lnTo>
                  <a:lnTo>
                    <a:pt x="157010" y="940866"/>
                  </a:lnTo>
                  <a:lnTo>
                    <a:pt x="160464" y="934917"/>
                  </a:lnTo>
                  <a:close/>
                </a:path>
                <a:path w="1447165" h="1690370">
                  <a:moveTo>
                    <a:pt x="9129" y="13148"/>
                  </a:moveTo>
                  <a:lnTo>
                    <a:pt x="2341" y="14262"/>
                  </a:lnTo>
                  <a:lnTo>
                    <a:pt x="153676" y="936032"/>
                  </a:lnTo>
                  <a:lnTo>
                    <a:pt x="160464" y="934917"/>
                  </a:lnTo>
                  <a:lnTo>
                    <a:pt x="163919" y="928969"/>
                  </a:lnTo>
                  <a:lnTo>
                    <a:pt x="166459" y="928969"/>
                  </a:lnTo>
                  <a:lnTo>
                    <a:pt x="18259" y="26296"/>
                  </a:lnTo>
                  <a:lnTo>
                    <a:pt x="5713" y="19119"/>
                  </a:lnTo>
                  <a:lnTo>
                    <a:pt x="9129" y="13148"/>
                  </a:lnTo>
                  <a:close/>
                </a:path>
                <a:path w="1447165" h="1690370">
                  <a:moveTo>
                    <a:pt x="163919" y="928969"/>
                  </a:moveTo>
                  <a:lnTo>
                    <a:pt x="160464" y="934917"/>
                  </a:lnTo>
                  <a:lnTo>
                    <a:pt x="167252" y="933803"/>
                  </a:lnTo>
                  <a:lnTo>
                    <a:pt x="166726" y="930599"/>
                  </a:lnTo>
                  <a:lnTo>
                    <a:pt x="163919" y="928969"/>
                  </a:lnTo>
                  <a:close/>
                </a:path>
                <a:path w="1447165" h="1690370">
                  <a:moveTo>
                    <a:pt x="166459" y="928969"/>
                  </a:moveTo>
                  <a:lnTo>
                    <a:pt x="163919" y="928969"/>
                  </a:lnTo>
                  <a:lnTo>
                    <a:pt x="166726" y="930599"/>
                  </a:lnTo>
                  <a:lnTo>
                    <a:pt x="166459" y="928969"/>
                  </a:lnTo>
                  <a:close/>
                </a:path>
                <a:path w="1447165" h="1690370">
                  <a:moveTo>
                    <a:pt x="1439936" y="831734"/>
                  </a:moveTo>
                  <a:lnTo>
                    <a:pt x="1433057" y="831734"/>
                  </a:lnTo>
                  <a:lnTo>
                    <a:pt x="1433057" y="835724"/>
                  </a:lnTo>
                  <a:lnTo>
                    <a:pt x="1436520" y="837705"/>
                  </a:lnTo>
                  <a:lnTo>
                    <a:pt x="1439936" y="831734"/>
                  </a:lnTo>
                  <a:close/>
                </a:path>
                <a:path w="1447165" h="1690370">
                  <a:moveTo>
                    <a:pt x="1443351" y="825763"/>
                  </a:moveTo>
                  <a:lnTo>
                    <a:pt x="1436520" y="837705"/>
                  </a:lnTo>
                  <a:lnTo>
                    <a:pt x="1446814" y="837705"/>
                  </a:lnTo>
                  <a:lnTo>
                    <a:pt x="1446814" y="827745"/>
                  </a:lnTo>
                  <a:lnTo>
                    <a:pt x="1443351" y="825763"/>
                  </a:lnTo>
                  <a:close/>
                </a:path>
                <a:path w="1447165" h="1690370">
                  <a:moveTo>
                    <a:pt x="21034" y="12033"/>
                  </a:moveTo>
                  <a:lnTo>
                    <a:pt x="15917" y="12033"/>
                  </a:lnTo>
                  <a:lnTo>
                    <a:pt x="18259" y="26296"/>
                  </a:lnTo>
                  <a:lnTo>
                    <a:pt x="1433057" y="835724"/>
                  </a:lnTo>
                  <a:lnTo>
                    <a:pt x="1433057" y="831734"/>
                  </a:lnTo>
                  <a:lnTo>
                    <a:pt x="1439936" y="831734"/>
                  </a:lnTo>
                  <a:lnTo>
                    <a:pt x="1443351" y="825763"/>
                  </a:lnTo>
                  <a:lnTo>
                    <a:pt x="21034" y="12033"/>
                  </a:lnTo>
                  <a:close/>
                </a:path>
                <a:path w="1447165" h="1690370">
                  <a:moveTo>
                    <a:pt x="15917" y="12033"/>
                  </a:moveTo>
                  <a:lnTo>
                    <a:pt x="9129" y="13148"/>
                  </a:lnTo>
                  <a:lnTo>
                    <a:pt x="5713" y="19119"/>
                  </a:lnTo>
                  <a:lnTo>
                    <a:pt x="18259" y="26296"/>
                  </a:lnTo>
                  <a:lnTo>
                    <a:pt x="15917" y="12033"/>
                  </a:lnTo>
                  <a:close/>
                </a:path>
                <a:path w="1447165" h="1690370">
                  <a:moveTo>
                    <a:pt x="0" y="0"/>
                  </a:moveTo>
                  <a:lnTo>
                    <a:pt x="2341" y="14262"/>
                  </a:lnTo>
                  <a:lnTo>
                    <a:pt x="9129" y="13148"/>
                  </a:lnTo>
                  <a:lnTo>
                    <a:pt x="12545" y="7177"/>
                  </a:lnTo>
                  <a:lnTo>
                    <a:pt x="0" y="0"/>
                  </a:lnTo>
                  <a:close/>
                </a:path>
                <a:path w="1447165" h="1690370">
                  <a:moveTo>
                    <a:pt x="12545" y="7177"/>
                  </a:moveTo>
                  <a:lnTo>
                    <a:pt x="9129" y="13148"/>
                  </a:lnTo>
                  <a:lnTo>
                    <a:pt x="15917" y="12033"/>
                  </a:lnTo>
                  <a:lnTo>
                    <a:pt x="21034" y="12033"/>
                  </a:lnTo>
                  <a:lnTo>
                    <a:pt x="12545" y="7177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8502949" y="8137578"/>
              <a:ext cx="784225" cy="1293495"/>
            </a:xfrm>
            <a:custGeom>
              <a:avLst/>
              <a:gdLst/>
              <a:ahLst/>
              <a:cxnLst/>
              <a:rect l="l" t="t" r="r" b="b"/>
              <a:pathLst>
                <a:path w="784225" h="1293495">
                  <a:moveTo>
                    <a:pt x="784191" y="0"/>
                  </a:moveTo>
                  <a:lnTo>
                    <a:pt x="0" y="447127"/>
                  </a:lnTo>
                  <a:lnTo>
                    <a:pt x="0" y="1293228"/>
                  </a:lnTo>
                  <a:lnTo>
                    <a:pt x="625977" y="921769"/>
                  </a:lnTo>
                  <a:lnTo>
                    <a:pt x="784191" y="0"/>
                  </a:lnTo>
                  <a:close/>
                </a:path>
              </a:pathLst>
            </a:custGeom>
            <a:solidFill>
              <a:srgbClr val="E7E7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8496070" y="8124389"/>
              <a:ext cx="800735" cy="1318895"/>
            </a:xfrm>
            <a:custGeom>
              <a:avLst/>
              <a:gdLst/>
              <a:ahLst/>
              <a:cxnLst/>
              <a:rect l="l" t="t" r="r" b="b"/>
              <a:pathLst>
                <a:path w="800734" h="1318895">
                  <a:moveTo>
                    <a:pt x="3471" y="454339"/>
                  </a:moveTo>
                  <a:lnTo>
                    <a:pt x="0" y="456319"/>
                  </a:lnTo>
                  <a:lnTo>
                    <a:pt x="0" y="1318498"/>
                  </a:lnTo>
                  <a:lnTo>
                    <a:pt x="10389" y="1312333"/>
                  </a:lnTo>
                  <a:lnTo>
                    <a:pt x="3368" y="1300501"/>
                  </a:lnTo>
                  <a:lnTo>
                    <a:pt x="13757" y="1294336"/>
                  </a:lnTo>
                  <a:lnTo>
                    <a:pt x="13757" y="466291"/>
                  </a:lnTo>
                  <a:lnTo>
                    <a:pt x="10286" y="466291"/>
                  </a:lnTo>
                  <a:lnTo>
                    <a:pt x="3471" y="454339"/>
                  </a:lnTo>
                  <a:close/>
                </a:path>
                <a:path w="800734" h="1318895">
                  <a:moveTo>
                    <a:pt x="13757" y="1294336"/>
                  </a:moveTo>
                  <a:lnTo>
                    <a:pt x="3368" y="1300501"/>
                  </a:lnTo>
                  <a:lnTo>
                    <a:pt x="10389" y="1312333"/>
                  </a:lnTo>
                  <a:lnTo>
                    <a:pt x="20358" y="1306417"/>
                  </a:lnTo>
                  <a:lnTo>
                    <a:pt x="13757" y="1306417"/>
                  </a:lnTo>
                  <a:lnTo>
                    <a:pt x="13757" y="1294336"/>
                  </a:lnTo>
                  <a:close/>
                </a:path>
                <a:path w="800734" h="1318895">
                  <a:moveTo>
                    <a:pt x="626614" y="930663"/>
                  </a:moveTo>
                  <a:lnTo>
                    <a:pt x="13757" y="1294336"/>
                  </a:lnTo>
                  <a:lnTo>
                    <a:pt x="13757" y="1306417"/>
                  </a:lnTo>
                  <a:lnTo>
                    <a:pt x="20358" y="1306417"/>
                  </a:lnTo>
                  <a:lnTo>
                    <a:pt x="636367" y="940874"/>
                  </a:lnTo>
                  <a:lnTo>
                    <a:pt x="632856" y="934958"/>
                  </a:lnTo>
                  <a:lnTo>
                    <a:pt x="626076" y="933794"/>
                  </a:lnTo>
                  <a:lnTo>
                    <a:pt x="626614" y="930663"/>
                  </a:lnTo>
                  <a:close/>
                </a:path>
                <a:path w="800734" h="1318895">
                  <a:moveTo>
                    <a:pt x="632856" y="934958"/>
                  </a:moveTo>
                  <a:lnTo>
                    <a:pt x="636367" y="940874"/>
                  </a:lnTo>
                  <a:lnTo>
                    <a:pt x="639099" y="939252"/>
                  </a:lnTo>
                  <a:lnTo>
                    <a:pt x="639636" y="936121"/>
                  </a:lnTo>
                  <a:lnTo>
                    <a:pt x="632856" y="934958"/>
                  </a:lnTo>
                  <a:close/>
                </a:path>
                <a:path w="800734" h="1318895">
                  <a:moveTo>
                    <a:pt x="640851" y="929042"/>
                  </a:moveTo>
                  <a:lnTo>
                    <a:pt x="629346" y="929042"/>
                  </a:lnTo>
                  <a:lnTo>
                    <a:pt x="632856" y="934958"/>
                  </a:lnTo>
                  <a:lnTo>
                    <a:pt x="639636" y="936121"/>
                  </a:lnTo>
                  <a:lnTo>
                    <a:pt x="640851" y="929042"/>
                  </a:lnTo>
                  <a:close/>
                </a:path>
                <a:path w="800734" h="1318895">
                  <a:moveTo>
                    <a:pt x="629346" y="929042"/>
                  </a:moveTo>
                  <a:lnTo>
                    <a:pt x="626614" y="930663"/>
                  </a:lnTo>
                  <a:lnTo>
                    <a:pt x="626076" y="933794"/>
                  </a:lnTo>
                  <a:lnTo>
                    <a:pt x="632856" y="934958"/>
                  </a:lnTo>
                  <a:lnTo>
                    <a:pt x="629346" y="929042"/>
                  </a:lnTo>
                  <a:close/>
                </a:path>
                <a:path w="800734" h="1318895">
                  <a:moveTo>
                    <a:pt x="791070" y="13188"/>
                  </a:moveTo>
                  <a:lnTo>
                    <a:pt x="794478" y="19164"/>
                  </a:lnTo>
                  <a:lnTo>
                    <a:pt x="781827" y="26377"/>
                  </a:lnTo>
                  <a:lnTo>
                    <a:pt x="626614" y="930663"/>
                  </a:lnTo>
                  <a:lnTo>
                    <a:pt x="629346" y="929042"/>
                  </a:lnTo>
                  <a:lnTo>
                    <a:pt x="640851" y="929042"/>
                  </a:lnTo>
                  <a:lnTo>
                    <a:pt x="797850" y="14352"/>
                  </a:lnTo>
                  <a:lnTo>
                    <a:pt x="791070" y="13188"/>
                  </a:lnTo>
                  <a:close/>
                </a:path>
                <a:path w="800734" h="1318895">
                  <a:moveTo>
                    <a:pt x="787663" y="7212"/>
                  </a:moveTo>
                  <a:lnTo>
                    <a:pt x="3471" y="454339"/>
                  </a:lnTo>
                  <a:lnTo>
                    <a:pt x="10286" y="466291"/>
                  </a:lnTo>
                  <a:lnTo>
                    <a:pt x="13757" y="464312"/>
                  </a:lnTo>
                  <a:lnTo>
                    <a:pt x="13757" y="460315"/>
                  </a:lnTo>
                  <a:lnTo>
                    <a:pt x="20766" y="460315"/>
                  </a:lnTo>
                  <a:lnTo>
                    <a:pt x="781827" y="26377"/>
                  </a:lnTo>
                  <a:lnTo>
                    <a:pt x="784291" y="12025"/>
                  </a:lnTo>
                  <a:lnTo>
                    <a:pt x="790407" y="12025"/>
                  </a:lnTo>
                  <a:lnTo>
                    <a:pt x="787663" y="7212"/>
                  </a:lnTo>
                  <a:close/>
                </a:path>
                <a:path w="800734" h="1318895">
                  <a:moveTo>
                    <a:pt x="13757" y="464312"/>
                  </a:moveTo>
                  <a:lnTo>
                    <a:pt x="10286" y="466291"/>
                  </a:lnTo>
                  <a:lnTo>
                    <a:pt x="13757" y="466291"/>
                  </a:lnTo>
                  <a:lnTo>
                    <a:pt x="13757" y="464312"/>
                  </a:lnTo>
                  <a:close/>
                </a:path>
                <a:path w="800734" h="1318895">
                  <a:moveTo>
                    <a:pt x="20766" y="460315"/>
                  </a:moveTo>
                  <a:lnTo>
                    <a:pt x="13757" y="460315"/>
                  </a:lnTo>
                  <a:lnTo>
                    <a:pt x="13757" y="464312"/>
                  </a:lnTo>
                  <a:lnTo>
                    <a:pt x="20766" y="460315"/>
                  </a:lnTo>
                  <a:close/>
                </a:path>
                <a:path w="800734" h="1318895">
                  <a:moveTo>
                    <a:pt x="784291" y="12025"/>
                  </a:moveTo>
                  <a:lnTo>
                    <a:pt x="781827" y="26377"/>
                  </a:lnTo>
                  <a:lnTo>
                    <a:pt x="794478" y="19164"/>
                  </a:lnTo>
                  <a:lnTo>
                    <a:pt x="791070" y="13188"/>
                  </a:lnTo>
                  <a:lnTo>
                    <a:pt x="784291" y="12025"/>
                  </a:lnTo>
                  <a:close/>
                </a:path>
                <a:path w="800734" h="1318895">
                  <a:moveTo>
                    <a:pt x="800314" y="0"/>
                  </a:moveTo>
                  <a:lnTo>
                    <a:pt x="787663" y="7212"/>
                  </a:lnTo>
                  <a:lnTo>
                    <a:pt x="791070" y="13188"/>
                  </a:lnTo>
                  <a:lnTo>
                    <a:pt x="797850" y="14352"/>
                  </a:lnTo>
                  <a:lnTo>
                    <a:pt x="800314" y="0"/>
                  </a:lnTo>
                  <a:close/>
                </a:path>
                <a:path w="800734" h="1318895">
                  <a:moveTo>
                    <a:pt x="790407" y="12025"/>
                  </a:moveTo>
                  <a:lnTo>
                    <a:pt x="784291" y="12025"/>
                  </a:lnTo>
                  <a:lnTo>
                    <a:pt x="791070" y="13188"/>
                  </a:lnTo>
                  <a:lnTo>
                    <a:pt x="790407" y="12025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6893292" y="7766118"/>
              <a:ext cx="1609725" cy="1038860"/>
            </a:xfrm>
            <a:custGeom>
              <a:avLst/>
              <a:gdLst/>
              <a:ahLst/>
              <a:cxnLst/>
              <a:rect l="l" t="t" r="r" b="b"/>
              <a:pathLst>
                <a:path w="1609725" h="1038859">
                  <a:moveTo>
                    <a:pt x="0" y="0"/>
                  </a:moveTo>
                  <a:lnTo>
                    <a:pt x="0" y="123819"/>
                  </a:lnTo>
                  <a:lnTo>
                    <a:pt x="1609657" y="1038710"/>
                  </a:lnTo>
                  <a:lnTo>
                    <a:pt x="1609657" y="9286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6886413" y="7754208"/>
              <a:ext cx="1623695" cy="1062990"/>
            </a:xfrm>
            <a:custGeom>
              <a:avLst/>
              <a:gdLst/>
              <a:ahLst/>
              <a:cxnLst/>
              <a:rect l="l" t="t" r="r" b="b"/>
              <a:pathLst>
                <a:path w="1623695" h="1062990">
                  <a:moveTo>
                    <a:pt x="1609657" y="944531"/>
                  </a:moveTo>
                  <a:lnTo>
                    <a:pt x="1609657" y="1038798"/>
                  </a:lnTo>
                  <a:lnTo>
                    <a:pt x="1619935" y="1044640"/>
                  </a:lnTo>
                  <a:lnTo>
                    <a:pt x="1613136" y="1056600"/>
                  </a:lnTo>
                  <a:lnTo>
                    <a:pt x="1623414" y="1062442"/>
                  </a:lnTo>
                  <a:lnTo>
                    <a:pt x="1623414" y="946516"/>
                  </a:lnTo>
                  <a:lnTo>
                    <a:pt x="1613098" y="946516"/>
                  </a:lnTo>
                  <a:lnTo>
                    <a:pt x="1609657" y="944531"/>
                  </a:lnTo>
                  <a:close/>
                </a:path>
                <a:path w="1623695" h="1062990">
                  <a:moveTo>
                    <a:pt x="10277" y="129749"/>
                  </a:moveTo>
                  <a:lnTo>
                    <a:pt x="3479" y="141710"/>
                  </a:lnTo>
                  <a:lnTo>
                    <a:pt x="1613136" y="1056600"/>
                  </a:lnTo>
                  <a:lnTo>
                    <a:pt x="1616536" y="1050620"/>
                  </a:lnTo>
                  <a:lnTo>
                    <a:pt x="1609657" y="1050620"/>
                  </a:lnTo>
                  <a:lnTo>
                    <a:pt x="1609657" y="1038798"/>
                  </a:lnTo>
                  <a:lnTo>
                    <a:pt x="20799" y="135729"/>
                  </a:lnTo>
                  <a:lnTo>
                    <a:pt x="13757" y="135729"/>
                  </a:lnTo>
                  <a:lnTo>
                    <a:pt x="13757" y="131727"/>
                  </a:lnTo>
                  <a:lnTo>
                    <a:pt x="10277" y="129749"/>
                  </a:lnTo>
                  <a:close/>
                </a:path>
                <a:path w="1623695" h="1062990">
                  <a:moveTo>
                    <a:pt x="1609657" y="1038798"/>
                  </a:moveTo>
                  <a:lnTo>
                    <a:pt x="1609657" y="1050620"/>
                  </a:lnTo>
                  <a:lnTo>
                    <a:pt x="1616536" y="1050620"/>
                  </a:lnTo>
                  <a:lnTo>
                    <a:pt x="1619935" y="1044640"/>
                  </a:lnTo>
                  <a:lnTo>
                    <a:pt x="1609657" y="1038798"/>
                  </a:lnTo>
                  <a:close/>
                </a:path>
                <a:path w="1623695" h="1062990">
                  <a:moveTo>
                    <a:pt x="1616536" y="940558"/>
                  </a:moveTo>
                  <a:lnTo>
                    <a:pt x="1609657" y="940558"/>
                  </a:lnTo>
                  <a:lnTo>
                    <a:pt x="1609657" y="944531"/>
                  </a:lnTo>
                  <a:lnTo>
                    <a:pt x="1613098" y="946516"/>
                  </a:lnTo>
                  <a:lnTo>
                    <a:pt x="1616536" y="940558"/>
                  </a:lnTo>
                  <a:close/>
                </a:path>
                <a:path w="1623695" h="1062990">
                  <a:moveTo>
                    <a:pt x="1619973" y="934600"/>
                  </a:moveTo>
                  <a:lnTo>
                    <a:pt x="1613098" y="946516"/>
                  </a:lnTo>
                  <a:lnTo>
                    <a:pt x="1623414" y="946516"/>
                  </a:lnTo>
                  <a:lnTo>
                    <a:pt x="1623414" y="936585"/>
                  </a:lnTo>
                  <a:lnTo>
                    <a:pt x="1619973" y="934600"/>
                  </a:lnTo>
                  <a:close/>
                </a:path>
                <a:path w="1623695" h="1062990">
                  <a:moveTo>
                    <a:pt x="20644" y="11910"/>
                  </a:moveTo>
                  <a:lnTo>
                    <a:pt x="13757" y="11910"/>
                  </a:lnTo>
                  <a:lnTo>
                    <a:pt x="13757" y="23820"/>
                  </a:lnTo>
                  <a:lnTo>
                    <a:pt x="1609657" y="944531"/>
                  </a:lnTo>
                  <a:lnTo>
                    <a:pt x="1609657" y="940558"/>
                  </a:lnTo>
                  <a:lnTo>
                    <a:pt x="1616536" y="940558"/>
                  </a:lnTo>
                  <a:lnTo>
                    <a:pt x="1619973" y="934600"/>
                  </a:lnTo>
                  <a:lnTo>
                    <a:pt x="20644" y="11910"/>
                  </a:lnTo>
                  <a:close/>
                </a:path>
                <a:path w="1623695" h="1062990">
                  <a:moveTo>
                    <a:pt x="0" y="0"/>
                  </a:moveTo>
                  <a:lnTo>
                    <a:pt x="0" y="139732"/>
                  </a:lnTo>
                  <a:lnTo>
                    <a:pt x="3479" y="141710"/>
                  </a:lnTo>
                  <a:lnTo>
                    <a:pt x="10277" y="129749"/>
                  </a:lnTo>
                  <a:lnTo>
                    <a:pt x="13757" y="129749"/>
                  </a:lnTo>
                  <a:lnTo>
                    <a:pt x="13757" y="23820"/>
                  </a:lnTo>
                  <a:lnTo>
                    <a:pt x="3441" y="17868"/>
                  </a:lnTo>
                  <a:lnTo>
                    <a:pt x="10316" y="5951"/>
                  </a:lnTo>
                  <a:lnTo>
                    <a:pt x="0" y="0"/>
                  </a:lnTo>
                  <a:close/>
                </a:path>
                <a:path w="1623695" h="1062990">
                  <a:moveTo>
                    <a:pt x="13757" y="131727"/>
                  </a:moveTo>
                  <a:lnTo>
                    <a:pt x="13757" y="135729"/>
                  </a:lnTo>
                  <a:lnTo>
                    <a:pt x="20799" y="135729"/>
                  </a:lnTo>
                  <a:lnTo>
                    <a:pt x="13757" y="131727"/>
                  </a:lnTo>
                  <a:close/>
                </a:path>
                <a:path w="1623695" h="1062990">
                  <a:moveTo>
                    <a:pt x="13757" y="129749"/>
                  </a:moveTo>
                  <a:lnTo>
                    <a:pt x="10277" y="129749"/>
                  </a:lnTo>
                  <a:lnTo>
                    <a:pt x="13757" y="131727"/>
                  </a:lnTo>
                  <a:lnTo>
                    <a:pt x="13757" y="129749"/>
                  </a:lnTo>
                  <a:close/>
                </a:path>
                <a:path w="1623695" h="1062990">
                  <a:moveTo>
                    <a:pt x="10316" y="5951"/>
                  </a:moveTo>
                  <a:lnTo>
                    <a:pt x="3441" y="17868"/>
                  </a:lnTo>
                  <a:lnTo>
                    <a:pt x="13757" y="23820"/>
                  </a:lnTo>
                  <a:lnTo>
                    <a:pt x="13757" y="11910"/>
                  </a:lnTo>
                  <a:lnTo>
                    <a:pt x="20644" y="11910"/>
                  </a:lnTo>
                  <a:lnTo>
                    <a:pt x="10316" y="5951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8502949" y="8137578"/>
              <a:ext cx="956310" cy="660400"/>
            </a:xfrm>
            <a:custGeom>
              <a:avLst/>
              <a:gdLst/>
              <a:ahLst/>
              <a:cxnLst/>
              <a:rect l="l" t="t" r="r" b="b"/>
              <a:pathLst>
                <a:path w="956309" h="660400">
                  <a:moveTo>
                    <a:pt x="956163" y="0"/>
                  </a:moveTo>
                  <a:lnTo>
                    <a:pt x="0" y="557189"/>
                  </a:lnTo>
                  <a:lnTo>
                    <a:pt x="0" y="660372"/>
                  </a:lnTo>
                  <a:lnTo>
                    <a:pt x="956163" y="116940"/>
                  </a:lnTo>
                  <a:lnTo>
                    <a:pt x="956163" y="0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8496070" y="8125608"/>
              <a:ext cx="970280" cy="684530"/>
            </a:xfrm>
            <a:custGeom>
              <a:avLst/>
              <a:gdLst/>
              <a:ahLst/>
              <a:cxnLst/>
              <a:rect l="l" t="t" r="r" b="b"/>
              <a:pathLst>
                <a:path w="970279" h="684529">
                  <a:moveTo>
                    <a:pt x="3415" y="563215"/>
                  </a:moveTo>
                  <a:lnTo>
                    <a:pt x="0" y="565206"/>
                  </a:lnTo>
                  <a:lnTo>
                    <a:pt x="0" y="684164"/>
                  </a:lnTo>
                  <a:lnTo>
                    <a:pt x="10277" y="678322"/>
                  </a:lnTo>
                  <a:lnTo>
                    <a:pt x="3479" y="666361"/>
                  </a:lnTo>
                  <a:lnTo>
                    <a:pt x="13757" y="660520"/>
                  </a:lnTo>
                  <a:lnTo>
                    <a:pt x="13757" y="575102"/>
                  </a:lnTo>
                  <a:lnTo>
                    <a:pt x="10342" y="575102"/>
                  </a:lnTo>
                  <a:lnTo>
                    <a:pt x="3415" y="563215"/>
                  </a:lnTo>
                  <a:close/>
                </a:path>
                <a:path w="970279" h="684529">
                  <a:moveTo>
                    <a:pt x="13757" y="660520"/>
                  </a:moveTo>
                  <a:lnTo>
                    <a:pt x="3479" y="666361"/>
                  </a:lnTo>
                  <a:lnTo>
                    <a:pt x="10277" y="678322"/>
                  </a:lnTo>
                  <a:lnTo>
                    <a:pt x="20800" y="672342"/>
                  </a:lnTo>
                  <a:lnTo>
                    <a:pt x="13757" y="672342"/>
                  </a:lnTo>
                  <a:lnTo>
                    <a:pt x="13757" y="660520"/>
                  </a:lnTo>
                  <a:close/>
                </a:path>
                <a:path w="970279" h="684529">
                  <a:moveTo>
                    <a:pt x="956163" y="124908"/>
                  </a:moveTo>
                  <a:lnTo>
                    <a:pt x="13757" y="660520"/>
                  </a:lnTo>
                  <a:lnTo>
                    <a:pt x="13757" y="672342"/>
                  </a:lnTo>
                  <a:lnTo>
                    <a:pt x="20800" y="672342"/>
                  </a:lnTo>
                  <a:lnTo>
                    <a:pt x="966441" y="134891"/>
                  </a:lnTo>
                  <a:lnTo>
                    <a:pt x="963042" y="128911"/>
                  </a:lnTo>
                  <a:lnTo>
                    <a:pt x="956163" y="128911"/>
                  </a:lnTo>
                  <a:lnTo>
                    <a:pt x="956163" y="124908"/>
                  </a:lnTo>
                  <a:close/>
                </a:path>
                <a:path w="970279" h="684529">
                  <a:moveTo>
                    <a:pt x="959579" y="6026"/>
                  </a:moveTo>
                  <a:lnTo>
                    <a:pt x="3415" y="563215"/>
                  </a:lnTo>
                  <a:lnTo>
                    <a:pt x="10342" y="575102"/>
                  </a:lnTo>
                  <a:lnTo>
                    <a:pt x="13757" y="573112"/>
                  </a:lnTo>
                  <a:lnTo>
                    <a:pt x="13757" y="569159"/>
                  </a:lnTo>
                  <a:lnTo>
                    <a:pt x="20541" y="569159"/>
                  </a:lnTo>
                  <a:lnTo>
                    <a:pt x="956163" y="23940"/>
                  </a:lnTo>
                  <a:lnTo>
                    <a:pt x="956163" y="11970"/>
                  </a:lnTo>
                  <a:lnTo>
                    <a:pt x="963042" y="11970"/>
                  </a:lnTo>
                  <a:lnTo>
                    <a:pt x="959579" y="6026"/>
                  </a:lnTo>
                  <a:close/>
                </a:path>
                <a:path w="970279" h="684529">
                  <a:moveTo>
                    <a:pt x="13757" y="573112"/>
                  </a:moveTo>
                  <a:lnTo>
                    <a:pt x="10342" y="575102"/>
                  </a:lnTo>
                  <a:lnTo>
                    <a:pt x="13757" y="575102"/>
                  </a:lnTo>
                  <a:lnTo>
                    <a:pt x="13757" y="573112"/>
                  </a:lnTo>
                  <a:close/>
                </a:path>
                <a:path w="970279" h="684529">
                  <a:moveTo>
                    <a:pt x="20541" y="569159"/>
                  </a:moveTo>
                  <a:lnTo>
                    <a:pt x="13757" y="569159"/>
                  </a:lnTo>
                  <a:lnTo>
                    <a:pt x="13757" y="573112"/>
                  </a:lnTo>
                  <a:lnTo>
                    <a:pt x="20541" y="569159"/>
                  </a:lnTo>
                  <a:close/>
                </a:path>
                <a:path w="970279" h="684529">
                  <a:moveTo>
                    <a:pt x="969921" y="122930"/>
                  </a:moveTo>
                  <a:lnTo>
                    <a:pt x="959643" y="122930"/>
                  </a:lnTo>
                  <a:lnTo>
                    <a:pt x="966441" y="134891"/>
                  </a:lnTo>
                  <a:lnTo>
                    <a:pt x="969921" y="132913"/>
                  </a:lnTo>
                  <a:lnTo>
                    <a:pt x="969921" y="122930"/>
                  </a:lnTo>
                  <a:close/>
                </a:path>
                <a:path w="970279" h="684529">
                  <a:moveTo>
                    <a:pt x="959643" y="122930"/>
                  </a:moveTo>
                  <a:lnTo>
                    <a:pt x="956163" y="124908"/>
                  </a:lnTo>
                  <a:lnTo>
                    <a:pt x="956163" y="128911"/>
                  </a:lnTo>
                  <a:lnTo>
                    <a:pt x="963042" y="128911"/>
                  </a:lnTo>
                  <a:lnTo>
                    <a:pt x="959643" y="122930"/>
                  </a:lnTo>
                  <a:close/>
                </a:path>
                <a:path w="970279" h="684529">
                  <a:moveTo>
                    <a:pt x="969921" y="0"/>
                  </a:moveTo>
                  <a:lnTo>
                    <a:pt x="959579" y="6026"/>
                  </a:lnTo>
                  <a:lnTo>
                    <a:pt x="966506" y="17913"/>
                  </a:lnTo>
                  <a:lnTo>
                    <a:pt x="956163" y="23940"/>
                  </a:lnTo>
                  <a:lnTo>
                    <a:pt x="956163" y="124908"/>
                  </a:lnTo>
                  <a:lnTo>
                    <a:pt x="959643" y="122930"/>
                  </a:lnTo>
                  <a:lnTo>
                    <a:pt x="969921" y="122930"/>
                  </a:lnTo>
                  <a:lnTo>
                    <a:pt x="969921" y="0"/>
                  </a:lnTo>
                  <a:close/>
                </a:path>
                <a:path w="970279" h="684529">
                  <a:moveTo>
                    <a:pt x="963042" y="11970"/>
                  </a:moveTo>
                  <a:lnTo>
                    <a:pt x="956163" y="11970"/>
                  </a:lnTo>
                  <a:lnTo>
                    <a:pt x="956163" y="23940"/>
                  </a:lnTo>
                  <a:lnTo>
                    <a:pt x="966506" y="17913"/>
                  </a:lnTo>
                  <a:lnTo>
                    <a:pt x="963042" y="11970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6893292" y="7208933"/>
              <a:ext cx="2566035" cy="1485900"/>
            </a:xfrm>
            <a:custGeom>
              <a:avLst/>
              <a:gdLst/>
              <a:ahLst/>
              <a:cxnLst/>
              <a:rect l="l" t="t" r="r" b="b"/>
              <a:pathLst>
                <a:path w="2566034" h="1485900">
                  <a:moveTo>
                    <a:pt x="963042" y="0"/>
                  </a:moveTo>
                  <a:lnTo>
                    <a:pt x="0" y="557189"/>
                  </a:lnTo>
                  <a:lnTo>
                    <a:pt x="1609657" y="1485837"/>
                  </a:lnTo>
                  <a:lnTo>
                    <a:pt x="2565821" y="928648"/>
                  </a:lnTo>
                  <a:lnTo>
                    <a:pt x="9630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6879539" y="7200995"/>
              <a:ext cx="2593340" cy="1501775"/>
            </a:xfrm>
            <a:custGeom>
              <a:avLst/>
              <a:gdLst/>
              <a:ahLst/>
              <a:cxnLst/>
              <a:rect l="l" t="t" r="r" b="b"/>
              <a:pathLst>
                <a:path w="2593340" h="1501775">
                  <a:moveTo>
                    <a:pt x="27470" y="565137"/>
                  </a:moveTo>
                  <a:lnTo>
                    <a:pt x="17195" y="559181"/>
                  </a:lnTo>
                  <a:lnTo>
                    <a:pt x="13754" y="565137"/>
                  </a:lnTo>
                  <a:lnTo>
                    <a:pt x="27470" y="565137"/>
                  </a:lnTo>
                  <a:close/>
                </a:path>
                <a:path w="2593340" h="1501775">
                  <a:moveTo>
                    <a:pt x="192557" y="558317"/>
                  </a:moveTo>
                  <a:lnTo>
                    <a:pt x="189230" y="552297"/>
                  </a:lnTo>
                  <a:lnTo>
                    <a:pt x="178511" y="558317"/>
                  </a:lnTo>
                  <a:lnTo>
                    <a:pt x="178943" y="558317"/>
                  </a:lnTo>
                  <a:lnTo>
                    <a:pt x="189217" y="564248"/>
                  </a:lnTo>
                  <a:lnTo>
                    <a:pt x="192557" y="558317"/>
                  </a:lnTo>
                  <a:close/>
                </a:path>
                <a:path w="2593340" h="1501775">
                  <a:moveTo>
                    <a:pt x="2421394" y="936650"/>
                  </a:moveTo>
                  <a:lnTo>
                    <a:pt x="2411044" y="930643"/>
                  </a:lnTo>
                  <a:lnTo>
                    <a:pt x="2407628" y="928674"/>
                  </a:lnTo>
                  <a:lnTo>
                    <a:pt x="2407628" y="936650"/>
                  </a:lnTo>
                  <a:lnTo>
                    <a:pt x="2405735" y="939850"/>
                  </a:lnTo>
                  <a:lnTo>
                    <a:pt x="2407564" y="936650"/>
                  </a:lnTo>
                  <a:lnTo>
                    <a:pt x="2407628" y="928674"/>
                  </a:lnTo>
                  <a:lnTo>
                    <a:pt x="987120" y="105181"/>
                  </a:lnTo>
                  <a:lnTo>
                    <a:pt x="983716" y="103200"/>
                  </a:lnTo>
                  <a:lnTo>
                    <a:pt x="980300" y="105181"/>
                  </a:lnTo>
                  <a:lnTo>
                    <a:pt x="189230" y="552297"/>
                  </a:lnTo>
                  <a:lnTo>
                    <a:pt x="192633" y="558317"/>
                  </a:lnTo>
                  <a:lnTo>
                    <a:pt x="206463" y="558317"/>
                  </a:lnTo>
                  <a:lnTo>
                    <a:pt x="217119" y="552297"/>
                  </a:lnTo>
                  <a:lnTo>
                    <a:pt x="983627" y="119062"/>
                  </a:lnTo>
                  <a:lnTo>
                    <a:pt x="2393797" y="936548"/>
                  </a:lnTo>
                  <a:lnTo>
                    <a:pt x="2404148" y="930643"/>
                  </a:lnTo>
                  <a:lnTo>
                    <a:pt x="2393810" y="936561"/>
                  </a:lnTo>
                  <a:lnTo>
                    <a:pt x="2393962" y="936650"/>
                  </a:lnTo>
                  <a:lnTo>
                    <a:pt x="2398445" y="939253"/>
                  </a:lnTo>
                  <a:lnTo>
                    <a:pt x="2393962" y="936650"/>
                  </a:lnTo>
                  <a:lnTo>
                    <a:pt x="2393658" y="936650"/>
                  </a:lnTo>
                  <a:lnTo>
                    <a:pt x="1623428" y="1375791"/>
                  </a:lnTo>
                  <a:lnTo>
                    <a:pt x="216738" y="564248"/>
                  </a:lnTo>
                  <a:lnTo>
                    <a:pt x="195986" y="564248"/>
                  </a:lnTo>
                  <a:lnTo>
                    <a:pt x="189217" y="564248"/>
                  </a:lnTo>
                  <a:lnTo>
                    <a:pt x="1619999" y="1389697"/>
                  </a:lnTo>
                  <a:lnTo>
                    <a:pt x="1623377" y="1391653"/>
                  </a:lnTo>
                  <a:lnTo>
                    <a:pt x="1626806" y="1389697"/>
                  </a:lnTo>
                  <a:lnTo>
                    <a:pt x="2411006" y="942568"/>
                  </a:lnTo>
                  <a:lnTo>
                    <a:pt x="2421394" y="936650"/>
                  </a:lnTo>
                  <a:close/>
                </a:path>
                <a:path w="2593340" h="1501775">
                  <a:moveTo>
                    <a:pt x="2593200" y="936612"/>
                  </a:moveTo>
                  <a:lnTo>
                    <a:pt x="2583027" y="930656"/>
                  </a:lnTo>
                  <a:lnTo>
                    <a:pt x="2579573" y="936612"/>
                  </a:lnTo>
                  <a:lnTo>
                    <a:pt x="2576118" y="942543"/>
                  </a:lnTo>
                  <a:lnTo>
                    <a:pt x="2579560" y="936612"/>
                  </a:lnTo>
                  <a:lnTo>
                    <a:pt x="2583015" y="930656"/>
                  </a:lnTo>
                  <a:lnTo>
                    <a:pt x="980236" y="1993"/>
                  </a:lnTo>
                  <a:lnTo>
                    <a:pt x="976795" y="0"/>
                  </a:lnTo>
                  <a:lnTo>
                    <a:pt x="973340" y="1993"/>
                  </a:lnTo>
                  <a:lnTo>
                    <a:pt x="10299" y="559181"/>
                  </a:lnTo>
                  <a:lnTo>
                    <a:pt x="0" y="565137"/>
                  </a:lnTo>
                  <a:lnTo>
                    <a:pt x="10312" y="571093"/>
                  </a:lnTo>
                  <a:lnTo>
                    <a:pt x="13741" y="565137"/>
                  </a:lnTo>
                  <a:lnTo>
                    <a:pt x="17183" y="559181"/>
                  </a:lnTo>
                  <a:lnTo>
                    <a:pt x="27520" y="565137"/>
                  </a:lnTo>
                  <a:lnTo>
                    <a:pt x="37769" y="559181"/>
                  </a:lnTo>
                  <a:lnTo>
                    <a:pt x="976782" y="15887"/>
                  </a:lnTo>
                  <a:lnTo>
                    <a:pt x="2565870" y="936612"/>
                  </a:lnTo>
                  <a:lnTo>
                    <a:pt x="1623390" y="1485836"/>
                  </a:lnTo>
                  <a:lnTo>
                    <a:pt x="37846" y="571093"/>
                  </a:lnTo>
                  <a:lnTo>
                    <a:pt x="17195" y="571093"/>
                  </a:lnTo>
                  <a:lnTo>
                    <a:pt x="10312" y="571093"/>
                  </a:lnTo>
                  <a:lnTo>
                    <a:pt x="1619961" y="1499743"/>
                  </a:lnTo>
                  <a:lnTo>
                    <a:pt x="1623415" y="1501736"/>
                  </a:lnTo>
                  <a:lnTo>
                    <a:pt x="1626844" y="1499743"/>
                  </a:lnTo>
                  <a:lnTo>
                    <a:pt x="1623402" y="1493786"/>
                  </a:lnTo>
                  <a:lnTo>
                    <a:pt x="1626870" y="1499743"/>
                  </a:lnTo>
                  <a:lnTo>
                    <a:pt x="2583015" y="942543"/>
                  </a:lnTo>
                  <a:lnTo>
                    <a:pt x="2593200" y="936612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6329223" y="3370510"/>
              <a:ext cx="387350" cy="224154"/>
            </a:xfrm>
            <a:custGeom>
              <a:avLst/>
              <a:gdLst/>
              <a:ahLst/>
              <a:cxnLst/>
              <a:rect l="l" t="t" r="r" b="b"/>
              <a:pathLst>
                <a:path w="387350" h="224154">
                  <a:moveTo>
                    <a:pt x="387193" y="223529"/>
                  </a:moveTo>
                  <a:lnTo>
                    <a:pt x="196575" y="216651"/>
                  </a:lnTo>
                  <a:lnTo>
                    <a:pt x="0" y="103167"/>
                  </a:lnTo>
                  <a:lnTo>
                    <a:pt x="178704" y="0"/>
                  </a:lnTo>
                  <a:lnTo>
                    <a:pt x="375279" y="113484"/>
                  </a:lnTo>
                  <a:lnTo>
                    <a:pt x="387193" y="223529"/>
                  </a:lnTo>
                  <a:close/>
                </a:path>
              </a:pathLst>
            </a:custGeom>
            <a:solidFill>
              <a:srgbClr val="6AB2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6317308" y="3363632"/>
              <a:ext cx="408305" cy="236220"/>
            </a:xfrm>
            <a:custGeom>
              <a:avLst/>
              <a:gdLst/>
              <a:ahLst/>
              <a:cxnLst/>
              <a:rect l="l" t="t" r="r" b="b"/>
              <a:pathLst>
                <a:path w="408304" h="236220">
                  <a:moveTo>
                    <a:pt x="207964" y="228384"/>
                  </a:moveTo>
                  <a:lnTo>
                    <a:pt x="204784" y="228269"/>
                  </a:lnTo>
                  <a:lnTo>
                    <a:pt x="0" y="110045"/>
                  </a:lnTo>
                  <a:lnTo>
                    <a:pt x="5957" y="106606"/>
                  </a:lnTo>
                  <a:lnTo>
                    <a:pt x="17872" y="113485"/>
                  </a:lnTo>
                  <a:lnTo>
                    <a:pt x="23829" y="110045"/>
                  </a:lnTo>
                  <a:lnTo>
                    <a:pt x="210505" y="217815"/>
                  </a:lnTo>
                  <a:lnTo>
                    <a:pt x="209015" y="218675"/>
                  </a:lnTo>
                  <a:lnTo>
                    <a:pt x="207964" y="228384"/>
                  </a:lnTo>
                  <a:close/>
                </a:path>
                <a:path w="408304" h="236220">
                  <a:moveTo>
                    <a:pt x="23829" y="110045"/>
                  </a:moveTo>
                  <a:lnTo>
                    <a:pt x="17872" y="113485"/>
                  </a:lnTo>
                  <a:lnTo>
                    <a:pt x="5957" y="106606"/>
                  </a:lnTo>
                  <a:lnTo>
                    <a:pt x="184661" y="3439"/>
                  </a:lnTo>
                  <a:lnTo>
                    <a:pt x="190619" y="6878"/>
                  </a:lnTo>
                  <a:lnTo>
                    <a:pt x="17872" y="106606"/>
                  </a:lnTo>
                  <a:lnTo>
                    <a:pt x="23829" y="110045"/>
                  </a:lnTo>
                  <a:close/>
                </a:path>
                <a:path w="408304" h="236220">
                  <a:moveTo>
                    <a:pt x="202534" y="6878"/>
                  </a:moveTo>
                  <a:lnTo>
                    <a:pt x="196576" y="10317"/>
                  </a:lnTo>
                  <a:lnTo>
                    <a:pt x="184661" y="3439"/>
                  </a:lnTo>
                  <a:lnTo>
                    <a:pt x="190619" y="0"/>
                  </a:lnTo>
                  <a:lnTo>
                    <a:pt x="202534" y="6878"/>
                  </a:lnTo>
                  <a:close/>
                </a:path>
                <a:path w="408304" h="236220">
                  <a:moveTo>
                    <a:pt x="190619" y="13756"/>
                  </a:moveTo>
                  <a:lnTo>
                    <a:pt x="23829" y="110045"/>
                  </a:lnTo>
                  <a:lnTo>
                    <a:pt x="17872" y="106606"/>
                  </a:lnTo>
                  <a:lnTo>
                    <a:pt x="184661" y="10317"/>
                  </a:lnTo>
                  <a:lnTo>
                    <a:pt x="190619" y="13756"/>
                  </a:lnTo>
                  <a:close/>
                </a:path>
                <a:path w="408304" h="236220">
                  <a:moveTo>
                    <a:pt x="378984" y="122501"/>
                  </a:moveTo>
                  <a:lnTo>
                    <a:pt x="184661" y="10317"/>
                  </a:lnTo>
                  <a:lnTo>
                    <a:pt x="190619" y="6878"/>
                  </a:lnTo>
                  <a:lnTo>
                    <a:pt x="196576" y="10317"/>
                  </a:lnTo>
                  <a:lnTo>
                    <a:pt x="202534" y="6878"/>
                  </a:lnTo>
                  <a:lnTo>
                    <a:pt x="389210" y="114648"/>
                  </a:lnTo>
                  <a:lnTo>
                    <a:pt x="378785" y="120666"/>
                  </a:lnTo>
                  <a:lnTo>
                    <a:pt x="378984" y="122501"/>
                  </a:lnTo>
                  <a:close/>
                </a:path>
                <a:path w="408304" h="236220">
                  <a:moveTo>
                    <a:pt x="398582" y="235262"/>
                  </a:moveTo>
                  <a:lnTo>
                    <a:pt x="207964" y="228384"/>
                  </a:lnTo>
                  <a:lnTo>
                    <a:pt x="209015" y="218675"/>
                  </a:lnTo>
                  <a:lnTo>
                    <a:pt x="212194" y="218790"/>
                  </a:lnTo>
                  <a:lnTo>
                    <a:pt x="214447" y="220090"/>
                  </a:lnTo>
                  <a:lnTo>
                    <a:pt x="216434" y="218943"/>
                  </a:lnTo>
                  <a:lnTo>
                    <a:pt x="390103" y="225209"/>
                  </a:lnTo>
                  <a:lnTo>
                    <a:pt x="390699" y="230711"/>
                  </a:lnTo>
                  <a:lnTo>
                    <a:pt x="399108" y="230408"/>
                  </a:lnTo>
                  <a:lnTo>
                    <a:pt x="398582" y="235262"/>
                  </a:lnTo>
                  <a:close/>
                </a:path>
                <a:path w="408304" h="236220">
                  <a:moveTo>
                    <a:pt x="212194" y="218790"/>
                  </a:moveTo>
                  <a:lnTo>
                    <a:pt x="209015" y="218675"/>
                  </a:lnTo>
                  <a:lnTo>
                    <a:pt x="210505" y="217815"/>
                  </a:lnTo>
                  <a:lnTo>
                    <a:pt x="212194" y="218790"/>
                  </a:lnTo>
                  <a:close/>
                </a:path>
                <a:path w="408304" h="236220">
                  <a:moveTo>
                    <a:pt x="387194" y="120362"/>
                  </a:moveTo>
                  <a:lnTo>
                    <a:pt x="381236" y="123801"/>
                  </a:lnTo>
                  <a:lnTo>
                    <a:pt x="378984" y="122501"/>
                  </a:lnTo>
                  <a:lnTo>
                    <a:pt x="378785" y="120666"/>
                  </a:lnTo>
                  <a:lnTo>
                    <a:pt x="387194" y="120362"/>
                  </a:lnTo>
                  <a:close/>
                </a:path>
                <a:path w="408304" h="236220">
                  <a:moveTo>
                    <a:pt x="395603" y="120059"/>
                  </a:moveTo>
                  <a:lnTo>
                    <a:pt x="378785" y="120666"/>
                  </a:lnTo>
                  <a:lnTo>
                    <a:pt x="389210" y="114648"/>
                  </a:lnTo>
                  <a:lnTo>
                    <a:pt x="395404" y="118223"/>
                  </a:lnTo>
                  <a:lnTo>
                    <a:pt x="395603" y="120059"/>
                  </a:lnTo>
                  <a:close/>
                </a:path>
                <a:path w="408304" h="236220">
                  <a:moveTo>
                    <a:pt x="216434" y="218943"/>
                  </a:moveTo>
                  <a:lnTo>
                    <a:pt x="214447" y="220090"/>
                  </a:lnTo>
                  <a:lnTo>
                    <a:pt x="212194" y="218790"/>
                  </a:lnTo>
                  <a:lnTo>
                    <a:pt x="216434" y="218943"/>
                  </a:lnTo>
                  <a:close/>
                </a:path>
                <a:path w="408304" h="236220">
                  <a:moveTo>
                    <a:pt x="407516" y="230104"/>
                  </a:moveTo>
                  <a:lnTo>
                    <a:pt x="399108" y="230408"/>
                  </a:lnTo>
                  <a:lnTo>
                    <a:pt x="399633" y="225553"/>
                  </a:lnTo>
                  <a:lnTo>
                    <a:pt x="390103" y="225209"/>
                  </a:lnTo>
                  <a:lnTo>
                    <a:pt x="378984" y="122501"/>
                  </a:lnTo>
                  <a:lnTo>
                    <a:pt x="381236" y="123801"/>
                  </a:lnTo>
                  <a:lnTo>
                    <a:pt x="387194" y="120362"/>
                  </a:lnTo>
                  <a:lnTo>
                    <a:pt x="395603" y="120059"/>
                  </a:lnTo>
                  <a:lnTo>
                    <a:pt x="407516" y="230104"/>
                  </a:lnTo>
                  <a:close/>
                </a:path>
                <a:path w="408304" h="236220">
                  <a:moveTo>
                    <a:pt x="399108" y="230408"/>
                  </a:moveTo>
                  <a:lnTo>
                    <a:pt x="390699" y="230711"/>
                  </a:lnTo>
                  <a:lnTo>
                    <a:pt x="390103" y="225209"/>
                  </a:lnTo>
                  <a:lnTo>
                    <a:pt x="399633" y="225553"/>
                  </a:lnTo>
                  <a:lnTo>
                    <a:pt x="399108" y="230408"/>
                  </a:lnTo>
                  <a:close/>
                </a:path>
                <a:path w="408304" h="236220">
                  <a:moveTo>
                    <a:pt x="408112" y="235606"/>
                  </a:moveTo>
                  <a:lnTo>
                    <a:pt x="398582" y="235262"/>
                  </a:lnTo>
                  <a:lnTo>
                    <a:pt x="399108" y="230408"/>
                  </a:lnTo>
                  <a:lnTo>
                    <a:pt x="407516" y="230104"/>
                  </a:lnTo>
                  <a:lnTo>
                    <a:pt x="408112" y="235606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7072142" y="3508081"/>
              <a:ext cx="387350" cy="224154"/>
            </a:xfrm>
            <a:custGeom>
              <a:avLst/>
              <a:gdLst/>
              <a:ahLst/>
              <a:cxnLst/>
              <a:rect l="l" t="t" r="r" b="b"/>
              <a:pathLst>
                <a:path w="387350" h="224154">
                  <a:moveTo>
                    <a:pt x="387193" y="223529"/>
                  </a:moveTo>
                  <a:lnTo>
                    <a:pt x="196575" y="216651"/>
                  </a:lnTo>
                  <a:lnTo>
                    <a:pt x="0" y="103167"/>
                  </a:lnTo>
                  <a:lnTo>
                    <a:pt x="178704" y="0"/>
                  </a:lnTo>
                  <a:lnTo>
                    <a:pt x="375279" y="113484"/>
                  </a:lnTo>
                  <a:lnTo>
                    <a:pt x="387193" y="223529"/>
                  </a:lnTo>
                  <a:close/>
                </a:path>
              </a:pathLst>
            </a:custGeom>
            <a:solidFill>
              <a:srgbClr val="6AB2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7060227" y="3501203"/>
              <a:ext cx="408305" cy="236220"/>
            </a:xfrm>
            <a:custGeom>
              <a:avLst/>
              <a:gdLst/>
              <a:ahLst/>
              <a:cxnLst/>
              <a:rect l="l" t="t" r="r" b="b"/>
              <a:pathLst>
                <a:path w="408304" h="236220">
                  <a:moveTo>
                    <a:pt x="207964" y="228384"/>
                  </a:moveTo>
                  <a:lnTo>
                    <a:pt x="204784" y="228269"/>
                  </a:lnTo>
                  <a:lnTo>
                    <a:pt x="0" y="110045"/>
                  </a:lnTo>
                  <a:lnTo>
                    <a:pt x="5957" y="106606"/>
                  </a:lnTo>
                  <a:lnTo>
                    <a:pt x="17872" y="113485"/>
                  </a:lnTo>
                  <a:lnTo>
                    <a:pt x="23829" y="110045"/>
                  </a:lnTo>
                  <a:lnTo>
                    <a:pt x="210505" y="217815"/>
                  </a:lnTo>
                  <a:lnTo>
                    <a:pt x="209015" y="218675"/>
                  </a:lnTo>
                  <a:lnTo>
                    <a:pt x="207964" y="228384"/>
                  </a:lnTo>
                  <a:close/>
                </a:path>
                <a:path w="408304" h="236220">
                  <a:moveTo>
                    <a:pt x="23829" y="110045"/>
                  </a:moveTo>
                  <a:lnTo>
                    <a:pt x="17872" y="113485"/>
                  </a:lnTo>
                  <a:lnTo>
                    <a:pt x="5957" y="106606"/>
                  </a:lnTo>
                  <a:lnTo>
                    <a:pt x="184661" y="3439"/>
                  </a:lnTo>
                  <a:lnTo>
                    <a:pt x="190619" y="6878"/>
                  </a:lnTo>
                  <a:lnTo>
                    <a:pt x="17872" y="106606"/>
                  </a:lnTo>
                  <a:lnTo>
                    <a:pt x="23829" y="110045"/>
                  </a:lnTo>
                  <a:close/>
                </a:path>
                <a:path w="408304" h="236220">
                  <a:moveTo>
                    <a:pt x="202534" y="6878"/>
                  </a:moveTo>
                  <a:lnTo>
                    <a:pt x="196576" y="10317"/>
                  </a:lnTo>
                  <a:lnTo>
                    <a:pt x="184661" y="3439"/>
                  </a:lnTo>
                  <a:lnTo>
                    <a:pt x="190619" y="0"/>
                  </a:lnTo>
                  <a:lnTo>
                    <a:pt x="202534" y="6878"/>
                  </a:lnTo>
                  <a:close/>
                </a:path>
                <a:path w="408304" h="236220">
                  <a:moveTo>
                    <a:pt x="190619" y="13756"/>
                  </a:moveTo>
                  <a:lnTo>
                    <a:pt x="23829" y="110045"/>
                  </a:lnTo>
                  <a:lnTo>
                    <a:pt x="17872" y="106606"/>
                  </a:lnTo>
                  <a:lnTo>
                    <a:pt x="184661" y="10317"/>
                  </a:lnTo>
                  <a:lnTo>
                    <a:pt x="190619" y="13756"/>
                  </a:lnTo>
                  <a:close/>
                </a:path>
                <a:path w="408304" h="236220">
                  <a:moveTo>
                    <a:pt x="378984" y="122501"/>
                  </a:moveTo>
                  <a:lnTo>
                    <a:pt x="184661" y="10317"/>
                  </a:lnTo>
                  <a:lnTo>
                    <a:pt x="190619" y="6878"/>
                  </a:lnTo>
                  <a:lnTo>
                    <a:pt x="196576" y="10317"/>
                  </a:lnTo>
                  <a:lnTo>
                    <a:pt x="202534" y="6878"/>
                  </a:lnTo>
                  <a:lnTo>
                    <a:pt x="389210" y="114648"/>
                  </a:lnTo>
                  <a:lnTo>
                    <a:pt x="378785" y="120666"/>
                  </a:lnTo>
                  <a:lnTo>
                    <a:pt x="378984" y="122501"/>
                  </a:lnTo>
                  <a:close/>
                </a:path>
                <a:path w="408304" h="236220">
                  <a:moveTo>
                    <a:pt x="398582" y="235262"/>
                  </a:moveTo>
                  <a:lnTo>
                    <a:pt x="207964" y="228384"/>
                  </a:lnTo>
                  <a:lnTo>
                    <a:pt x="209015" y="218675"/>
                  </a:lnTo>
                  <a:lnTo>
                    <a:pt x="212194" y="218790"/>
                  </a:lnTo>
                  <a:lnTo>
                    <a:pt x="214447" y="220090"/>
                  </a:lnTo>
                  <a:lnTo>
                    <a:pt x="216434" y="218943"/>
                  </a:lnTo>
                  <a:lnTo>
                    <a:pt x="390103" y="225209"/>
                  </a:lnTo>
                  <a:lnTo>
                    <a:pt x="390699" y="230711"/>
                  </a:lnTo>
                  <a:lnTo>
                    <a:pt x="399108" y="230408"/>
                  </a:lnTo>
                  <a:lnTo>
                    <a:pt x="398582" y="235262"/>
                  </a:lnTo>
                  <a:close/>
                </a:path>
                <a:path w="408304" h="236220">
                  <a:moveTo>
                    <a:pt x="212194" y="218790"/>
                  </a:moveTo>
                  <a:lnTo>
                    <a:pt x="209015" y="218675"/>
                  </a:lnTo>
                  <a:lnTo>
                    <a:pt x="210505" y="217815"/>
                  </a:lnTo>
                  <a:lnTo>
                    <a:pt x="212194" y="218790"/>
                  </a:lnTo>
                  <a:close/>
                </a:path>
                <a:path w="408304" h="236220">
                  <a:moveTo>
                    <a:pt x="387194" y="120362"/>
                  </a:moveTo>
                  <a:lnTo>
                    <a:pt x="381236" y="123801"/>
                  </a:lnTo>
                  <a:lnTo>
                    <a:pt x="378984" y="122501"/>
                  </a:lnTo>
                  <a:lnTo>
                    <a:pt x="378785" y="120666"/>
                  </a:lnTo>
                  <a:lnTo>
                    <a:pt x="387194" y="120362"/>
                  </a:lnTo>
                  <a:close/>
                </a:path>
                <a:path w="408304" h="236220">
                  <a:moveTo>
                    <a:pt x="395603" y="120059"/>
                  </a:moveTo>
                  <a:lnTo>
                    <a:pt x="378785" y="120666"/>
                  </a:lnTo>
                  <a:lnTo>
                    <a:pt x="389210" y="114648"/>
                  </a:lnTo>
                  <a:lnTo>
                    <a:pt x="395404" y="118223"/>
                  </a:lnTo>
                  <a:lnTo>
                    <a:pt x="395603" y="120059"/>
                  </a:lnTo>
                  <a:close/>
                </a:path>
                <a:path w="408304" h="236220">
                  <a:moveTo>
                    <a:pt x="216434" y="218943"/>
                  </a:moveTo>
                  <a:lnTo>
                    <a:pt x="214447" y="220090"/>
                  </a:lnTo>
                  <a:lnTo>
                    <a:pt x="212194" y="218790"/>
                  </a:lnTo>
                  <a:lnTo>
                    <a:pt x="216434" y="218943"/>
                  </a:lnTo>
                  <a:close/>
                </a:path>
                <a:path w="408304" h="236220">
                  <a:moveTo>
                    <a:pt x="407516" y="230104"/>
                  </a:moveTo>
                  <a:lnTo>
                    <a:pt x="399108" y="230408"/>
                  </a:lnTo>
                  <a:lnTo>
                    <a:pt x="399633" y="225553"/>
                  </a:lnTo>
                  <a:lnTo>
                    <a:pt x="390103" y="225209"/>
                  </a:lnTo>
                  <a:lnTo>
                    <a:pt x="378984" y="122501"/>
                  </a:lnTo>
                  <a:lnTo>
                    <a:pt x="381236" y="123801"/>
                  </a:lnTo>
                  <a:lnTo>
                    <a:pt x="387194" y="120362"/>
                  </a:lnTo>
                  <a:lnTo>
                    <a:pt x="395603" y="120059"/>
                  </a:lnTo>
                  <a:lnTo>
                    <a:pt x="407516" y="230104"/>
                  </a:lnTo>
                  <a:close/>
                </a:path>
                <a:path w="408304" h="236220">
                  <a:moveTo>
                    <a:pt x="399108" y="230408"/>
                  </a:moveTo>
                  <a:lnTo>
                    <a:pt x="390699" y="230711"/>
                  </a:lnTo>
                  <a:lnTo>
                    <a:pt x="390103" y="225209"/>
                  </a:lnTo>
                  <a:lnTo>
                    <a:pt x="399633" y="225553"/>
                  </a:lnTo>
                  <a:lnTo>
                    <a:pt x="399108" y="230408"/>
                  </a:lnTo>
                  <a:close/>
                </a:path>
                <a:path w="408304" h="236220">
                  <a:moveTo>
                    <a:pt x="408112" y="235606"/>
                  </a:moveTo>
                  <a:lnTo>
                    <a:pt x="398582" y="235262"/>
                  </a:lnTo>
                  <a:lnTo>
                    <a:pt x="399108" y="230408"/>
                  </a:lnTo>
                  <a:lnTo>
                    <a:pt x="407516" y="230104"/>
                  </a:lnTo>
                  <a:lnTo>
                    <a:pt x="408112" y="235606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7429843" y="4044640"/>
              <a:ext cx="387350" cy="224154"/>
            </a:xfrm>
            <a:custGeom>
              <a:avLst/>
              <a:gdLst/>
              <a:ahLst/>
              <a:cxnLst/>
              <a:rect l="l" t="t" r="r" b="b"/>
              <a:pathLst>
                <a:path w="387350" h="224154">
                  <a:moveTo>
                    <a:pt x="387193" y="223529"/>
                  </a:moveTo>
                  <a:lnTo>
                    <a:pt x="196575" y="216651"/>
                  </a:lnTo>
                  <a:lnTo>
                    <a:pt x="0" y="103167"/>
                  </a:lnTo>
                  <a:lnTo>
                    <a:pt x="178704" y="0"/>
                  </a:lnTo>
                  <a:lnTo>
                    <a:pt x="375279" y="113484"/>
                  </a:lnTo>
                  <a:lnTo>
                    <a:pt x="387193" y="223529"/>
                  </a:lnTo>
                  <a:close/>
                </a:path>
              </a:pathLst>
            </a:custGeom>
            <a:solidFill>
              <a:srgbClr val="6AB2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7417929" y="4037762"/>
              <a:ext cx="408305" cy="236220"/>
            </a:xfrm>
            <a:custGeom>
              <a:avLst/>
              <a:gdLst/>
              <a:ahLst/>
              <a:cxnLst/>
              <a:rect l="l" t="t" r="r" b="b"/>
              <a:pathLst>
                <a:path w="408304" h="236220">
                  <a:moveTo>
                    <a:pt x="207964" y="228384"/>
                  </a:moveTo>
                  <a:lnTo>
                    <a:pt x="204784" y="228269"/>
                  </a:lnTo>
                  <a:lnTo>
                    <a:pt x="0" y="110045"/>
                  </a:lnTo>
                  <a:lnTo>
                    <a:pt x="5957" y="106606"/>
                  </a:lnTo>
                  <a:lnTo>
                    <a:pt x="17872" y="113485"/>
                  </a:lnTo>
                  <a:lnTo>
                    <a:pt x="23829" y="110045"/>
                  </a:lnTo>
                  <a:lnTo>
                    <a:pt x="210505" y="217815"/>
                  </a:lnTo>
                  <a:lnTo>
                    <a:pt x="209015" y="218675"/>
                  </a:lnTo>
                  <a:lnTo>
                    <a:pt x="207964" y="228384"/>
                  </a:lnTo>
                  <a:close/>
                </a:path>
                <a:path w="408304" h="236220">
                  <a:moveTo>
                    <a:pt x="23829" y="110045"/>
                  </a:moveTo>
                  <a:lnTo>
                    <a:pt x="17872" y="113485"/>
                  </a:lnTo>
                  <a:lnTo>
                    <a:pt x="5957" y="106606"/>
                  </a:lnTo>
                  <a:lnTo>
                    <a:pt x="184661" y="3439"/>
                  </a:lnTo>
                  <a:lnTo>
                    <a:pt x="190619" y="6878"/>
                  </a:lnTo>
                  <a:lnTo>
                    <a:pt x="17872" y="106606"/>
                  </a:lnTo>
                  <a:lnTo>
                    <a:pt x="23829" y="110045"/>
                  </a:lnTo>
                  <a:close/>
                </a:path>
                <a:path w="408304" h="236220">
                  <a:moveTo>
                    <a:pt x="202534" y="6878"/>
                  </a:moveTo>
                  <a:lnTo>
                    <a:pt x="196576" y="10317"/>
                  </a:lnTo>
                  <a:lnTo>
                    <a:pt x="184661" y="3439"/>
                  </a:lnTo>
                  <a:lnTo>
                    <a:pt x="190619" y="0"/>
                  </a:lnTo>
                  <a:lnTo>
                    <a:pt x="202534" y="6878"/>
                  </a:lnTo>
                  <a:close/>
                </a:path>
                <a:path w="408304" h="236220">
                  <a:moveTo>
                    <a:pt x="190619" y="13756"/>
                  </a:moveTo>
                  <a:lnTo>
                    <a:pt x="23829" y="110045"/>
                  </a:lnTo>
                  <a:lnTo>
                    <a:pt x="17872" y="106606"/>
                  </a:lnTo>
                  <a:lnTo>
                    <a:pt x="184661" y="10317"/>
                  </a:lnTo>
                  <a:lnTo>
                    <a:pt x="190619" y="13756"/>
                  </a:lnTo>
                  <a:close/>
                </a:path>
                <a:path w="408304" h="236220">
                  <a:moveTo>
                    <a:pt x="378984" y="122501"/>
                  </a:moveTo>
                  <a:lnTo>
                    <a:pt x="184661" y="10317"/>
                  </a:lnTo>
                  <a:lnTo>
                    <a:pt x="190619" y="6878"/>
                  </a:lnTo>
                  <a:lnTo>
                    <a:pt x="196576" y="10317"/>
                  </a:lnTo>
                  <a:lnTo>
                    <a:pt x="202534" y="6878"/>
                  </a:lnTo>
                  <a:lnTo>
                    <a:pt x="389210" y="114648"/>
                  </a:lnTo>
                  <a:lnTo>
                    <a:pt x="378785" y="120666"/>
                  </a:lnTo>
                  <a:lnTo>
                    <a:pt x="378984" y="122501"/>
                  </a:lnTo>
                  <a:close/>
                </a:path>
                <a:path w="408304" h="236220">
                  <a:moveTo>
                    <a:pt x="398582" y="235262"/>
                  </a:moveTo>
                  <a:lnTo>
                    <a:pt x="207964" y="228384"/>
                  </a:lnTo>
                  <a:lnTo>
                    <a:pt x="209015" y="218675"/>
                  </a:lnTo>
                  <a:lnTo>
                    <a:pt x="212194" y="218790"/>
                  </a:lnTo>
                  <a:lnTo>
                    <a:pt x="214447" y="220090"/>
                  </a:lnTo>
                  <a:lnTo>
                    <a:pt x="216434" y="218943"/>
                  </a:lnTo>
                  <a:lnTo>
                    <a:pt x="390103" y="225209"/>
                  </a:lnTo>
                  <a:lnTo>
                    <a:pt x="390699" y="230711"/>
                  </a:lnTo>
                  <a:lnTo>
                    <a:pt x="399108" y="230408"/>
                  </a:lnTo>
                  <a:lnTo>
                    <a:pt x="398582" y="235262"/>
                  </a:lnTo>
                  <a:close/>
                </a:path>
                <a:path w="408304" h="236220">
                  <a:moveTo>
                    <a:pt x="212194" y="218790"/>
                  </a:moveTo>
                  <a:lnTo>
                    <a:pt x="209015" y="218675"/>
                  </a:lnTo>
                  <a:lnTo>
                    <a:pt x="210505" y="217815"/>
                  </a:lnTo>
                  <a:lnTo>
                    <a:pt x="212194" y="218790"/>
                  </a:lnTo>
                  <a:close/>
                </a:path>
                <a:path w="408304" h="236220">
                  <a:moveTo>
                    <a:pt x="387194" y="120362"/>
                  </a:moveTo>
                  <a:lnTo>
                    <a:pt x="381236" y="123801"/>
                  </a:lnTo>
                  <a:lnTo>
                    <a:pt x="378984" y="122501"/>
                  </a:lnTo>
                  <a:lnTo>
                    <a:pt x="378785" y="120666"/>
                  </a:lnTo>
                  <a:lnTo>
                    <a:pt x="387194" y="120362"/>
                  </a:lnTo>
                  <a:close/>
                </a:path>
                <a:path w="408304" h="236220">
                  <a:moveTo>
                    <a:pt x="395603" y="120059"/>
                  </a:moveTo>
                  <a:lnTo>
                    <a:pt x="378785" y="120666"/>
                  </a:lnTo>
                  <a:lnTo>
                    <a:pt x="389210" y="114648"/>
                  </a:lnTo>
                  <a:lnTo>
                    <a:pt x="395404" y="118223"/>
                  </a:lnTo>
                  <a:lnTo>
                    <a:pt x="395603" y="120059"/>
                  </a:lnTo>
                  <a:close/>
                </a:path>
                <a:path w="408304" h="236220">
                  <a:moveTo>
                    <a:pt x="216434" y="218943"/>
                  </a:moveTo>
                  <a:lnTo>
                    <a:pt x="214447" y="220090"/>
                  </a:lnTo>
                  <a:lnTo>
                    <a:pt x="212194" y="218790"/>
                  </a:lnTo>
                  <a:lnTo>
                    <a:pt x="216434" y="218943"/>
                  </a:lnTo>
                  <a:close/>
                </a:path>
                <a:path w="408304" h="236220">
                  <a:moveTo>
                    <a:pt x="407516" y="230104"/>
                  </a:moveTo>
                  <a:lnTo>
                    <a:pt x="399108" y="230408"/>
                  </a:lnTo>
                  <a:lnTo>
                    <a:pt x="399633" y="225553"/>
                  </a:lnTo>
                  <a:lnTo>
                    <a:pt x="390103" y="225209"/>
                  </a:lnTo>
                  <a:lnTo>
                    <a:pt x="378984" y="122501"/>
                  </a:lnTo>
                  <a:lnTo>
                    <a:pt x="381236" y="123801"/>
                  </a:lnTo>
                  <a:lnTo>
                    <a:pt x="387194" y="120362"/>
                  </a:lnTo>
                  <a:lnTo>
                    <a:pt x="395603" y="120059"/>
                  </a:lnTo>
                  <a:lnTo>
                    <a:pt x="407516" y="230104"/>
                  </a:lnTo>
                  <a:close/>
                </a:path>
                <a:path w="408304" h="236220">
                  <a:moveTo>
                    <a:pt x="399108" y="230408"/>
                  </a:moveTo>
                  <a:lnTo>
                    <a:pt x="390699" y="230711"/>
                  </a:lnTo>
                  <a:lnTo>
                    <a:pt x="390103" y="225209"/>
                  </a:lnTo>
                  <a:lnTo>
                    <a:pt x="399633" y="225553"/>
                  </a:lnTo>
                  <a:lnTo>
                    <a:pt x="399108" y="230408"/>
                  </a:lnTo>
                  <a:close/>
                </a:path>
                <a:path w="408304" h="236220">
                  <a:moveTo>
                    <a:pt x="408112" y="235606"/>
                  </a:moveTo>
                  <a:lnTo>
                    <a:pt x="398582" y="235262"/>
                  </a:lnTo>
                  <a:lnTo>
                    <a:pt x="399108" y="230408"/>
                  </a:lnTo>
                  <a:lnTo>
                    <a:pt x="407516" y="230104"/>
                  </a:lnTo>
                  <a:lnTo>
                    <a:pt x="408112" y="235606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8021427" y="3934574"/>
              <a:ext cx="387350" cy="224154"/>
            </a:xfrm>
            <a:custGeom>
              <a:avLst/>
              <a:gdLst/>
              <a:ahLst/>
              <a:cxnLst/>
              <a:rect l="l" t="t" r="r" b="b"/>
              <a:pathLst>
                <a:path w="387350" h="224154">
                  <a:moveTo>
                    <a:pt x="387193" y="223529"/>
                  </a:moveTo>
                  <a:lnTo>
                    <a:pt x="196575" y="216651"/>
                  </a:lnTo>
                  <a:lnTo>
                    <a:pt x="0" y="103167"/>
                  </a:lnTo>
                  <a:lnTo>
                    <a:pt x="178704" y="0"/>
                  </a:lnTo>
                  <a:lnTo>
                    <a:pt x="375279" y="113484"/>
                  </a:lnTo>
                  <a:lnTo>
                    <a:pt x="387193" y="223529"/>
                  </a:lnTo>
                  <a:close/>
                </a:path>
              </a:pathLst>
            </a:custGeom>
            <a:solidFill>
              <a:srgbClr val="6AB2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8009513" y="3927696"/>
              <a:ext cx="408305" cy="236220"/>
            </a:xfrm>
            <a:custGeom>
              <a:avLst/>
              <a:gdLst/>
              <a:ahLst/>
              <a:cxnLst/>
              <a:rect l="l" t="t" r="r" b="b"/>
              <a:pathLst>
                <a:path w="408304" h="236220">
                  <a:moveTo>
                    <a:pt x="207964" y="228384"/>
                  </a:moveTo>
                  <a:lnTo>
                    <a:pt x="204784" y="228269"/>
                  </a:lnTo>
                  <a:lnTo>
                    <a:pt x="0" y="110045"/>
                  </a:lnTo>
                  <a:lnTo>
                    <a:pt x="5957" y="106606"/>
                  </a:lnTo>
                  <a:lnTo>
                    <a:pt x="17872" y="113485"/>
                  </a:lnTo>
                  <a:lnTo>
                    <a:pt x="23829" y="110045"/>
                  </a:lnTo>
                  <a:lnTo>
                    <a:pt x="210505" y="217815"/>
                  </a:lnTo>
                  <a:lnTo>
                    <a:pt x="209015" y="218675"/>
                  </a:lnTo>
                  <a:lnTo>
                    <a:pt x="207964" y="228384"/>
                  </a:lnTo>
                  <a:close/>
                </a:path>
                <a:path w="408304" h="236220">
                  <a:moveTo>
                    <a:pt x="23829" y="110045"/>
                  </a:moveTo>
                  <a:lnTo>
                    <a:pt x="17872" y="113485"/>
                  </a:lnTo>
                  <a:lnTo>
                    <a:pt x="5957" y="106606"/>
                  </a:lnTo>
                  <a:lnTo>
                    <a:pt x="184661" y="3439"/>
                  </a:lnTo>
                  <a:lnTo>
                    <a:pt x="190619" y="6878"/>
                  </a:lnTo>
                  <a:lnTo>
                    <a:pt x="17872" y="106606"/>
                  </a:lnTo>
                  <a:lnTo>
                    <a:pt x="23829" y="110045"/>
                  </a:lnTo>
                  <a:close/>
                </a:path>
                <a:path w="408304" h="236220">
                  <a:moveTo>
                    <a:pt x="202534" y="6878"/>
                  </a:moveTo>
                  <a:lnTo>
                    <a:pt x="196576" y="10317"/>
                  </a:lnTo>
                  <a:lnTo>
                    <a:pt x="184661" y="3439"/>
                  </a:lnTo>
                  <a:lnTo>
                    <a:pt x="190619" y="0"/>
                  </a:lnTo>
                  <a:lnTo>
                    <a:pt x="202534" y="6878"/>
                  </a:lnTo>
                  <a:close/>
                </a:path>
                <a:path w="408304" h="236220">
                  <a:moveTo>
                    <a:pt x="190619" y="13756"/>
                  </a:moveTo>
                  <a:lnTo>
                    <a:pt x="23829" y="110045"/>
                  </a:lnTo>
                  <a:lnTo>
                    <a:pt x="17872" y="106606"/>
                  </a:lnTo>
                  <a:lnTo>
                    <a:pt x="184661" y="10317"/>
                  </a:lnTo>
                  <a:lnTo>
                    <a:pt x="190619" y="13756"/>
                  </a:lnTo>
                  <a:close/>
                </a:path>
                <a:path w="408304" h="236220">
                  <a:moveTo>
                    <a:pt x="378984" y="122501"/>
                  </a:moveTo>
                  <a:lnTo>
                    <a:pt x="184661" y="10317"/>
                  </a:lnTo>
                  <a:lnTo>
                    <a:pt x="190619" y="6878"/>
                  </a:lnTo>
                  <a:lnTo>
                    <a:pt x="196576" y="10317"/>
                  </a:lnTo>
                  <a:lnTo>
                    <a:pt x="202534" y="6878"/>
                  </a:lnTo>
                  <a:lnTo>
                    <a:pt x="389210" y="114648"/>
                  </a:lnTo>
                  <a:lnTo>
                    <a:pt x="378785" y="120666"/>
                  </a:lnTo>
                  <a:lnTo>
                    <a:pt x="378984" y="122501"/>
                  </a:lnTo>
                  <a:close/>
                </a:path>
                <a:path w="408304" h="236220">
                  <a:moveTo>
                    <a:pt x="398582" y="235262"/>
                  </a:moveTo>
                  <a:lnTo>
                    <a:pt x="207964" y="228384"/>
                  </a:lnTo>
                  <a:lnTo>
                    <a:pt x="209015" y="218675"/>
                  </a:lnTo>
                  <a:lnTo>
                    <a:pt x="212194" y="218790"/>
                  </a:lnTo>
                  <a:lnTo>
                    <a:pt x="214447" y="220090"/>
                  </a:lnTo>
                  <a:lnTo>
                    <a:pt x="216434" y="218943"/>
                  </a:lnTo>
                  <a:lnTo>
                    <a:pt x="390103" y="225209"/>
                  </a:lnTo>
                  <a:lnTo>
                    <a:pt x="390699" y="230711"/>
                  </a:lnTo>
                  <a:lnTo>
                    <a:pt x="399108" y="230408"/>
                  </a:lnTo>
                  <a:lnTo>
                    <a:pt x="398582" y="235262"/>
                  </a:lnTo>
                  <a:close/>
                </a:path>
                <a:path w="408304" h="236220">
                  <a:moveTo>
                    <a:pt x="212194" y="218790"/>
                  </a:moveTo>
                  <a:lnTo>
                    <a:pt x="209015" y="218675"/>
                  </a:lnTo>
                  <a:lnTo>
                    <a:pt x="210505" y="217815"/>
                  </a:lnTo>
                  <a:lnTo>
                    <a:pt x="212194" y="218790"/>
                  </a:lnTo>
                  <a:close/>
                </a:path>
                <a:path w="408304" h="236220">
                  <a:moveTo>
                    <a:pt x="387194" y="120362"/>
                  </a:moveTo>
                  <a:lnTo>
                    <a:pt x="381236" y="123801"/>
                  </a:lnTo>
                  <a:lnTo>
                    <a:pt x="378984" y="122501"/>
                  </a:lnTo>
                  <a:lnTo>
                    <a:pt x="378785" y="120666"/>
                  </a:lnTo>
                  <a:lnTo>
                    <a:pt x="387194" y="120362"/>
                  </a:lnTo>
                  <a:close/>
                </a:path>
                <a:path w="408304" h="236220">
                  <a:moveTo>
                    <a:pt x="395603" y="120059"/>
                  </a:moveTo>
                  <a:lnTo>
                    <a:pt x="378785" y="120666"/>
                  </a:lnTo>
                  <a:lnTo>
                    <a:pt x="389210" y="114648"/>
                  </a:lnTo>
                  <a:lnTo>
                    <a:pt x="395404" y="118223"/>
                  </a:lnTo>
                  <a:lnTo>
                    <a:pt x="395603" y="120059"/>
                  </a:lnTo>
                  <a:close/>
                </a:path>
                <a:path w="408304" h="236220">
                  <a:moveTo>
                    <a:pt x="216434" y="218943"/>
                  </a:moveTo>
                  <a:lnTo>
                    <a:pt x="214447" y="220090"/>
                  </a:lnTo>
                  <a:lnTo>
                    <a:pt x="212194" y="218790"/>
                  </a:lnTo>
                  <a:lnTo>
                    <a:pt x="216434" y="218943"/>
                  </a:lnTo>
                  <a:close/>
                </a:path>
                <a:path w="408304" h="236220">
                  <a:moveTo>
                    <a:pt x="407516" y="230104"/>
                  </a:moveTo>
                  <a:lnTo>
                    <a:pt x="399108" y="230408"/>
                  </a:lnTo>
                  <a:lnTo>
                    <a:pt x="399633" y="225553"/>
                  </a:lnTo>
                  <a:lnTo>
                    <a:pt x="390103" y="225209"/>
                  </a:lnTo>
                  <a:lnTo>
                    <a:pt x="378984" y="122501"/>
                  </a:lnTo>
                  <a:lnTo>
                    <a:pt x="381236" y="123801"/>
                  </a:lnTo>
                  <a:lnTo>
                    <a:pt x="387194" y="120362"/>
                  </a:lnTo>
                  <a:lnTo>
                    <a:pt x="395603" y="120059"/>
                  </a:lnTo>
                  <a:lnTo>
                    <a:pt x="407516" y="230104"/>
                  </a:lnTo>
                  <a:close/>
                </a:path>
                <a:path w="408304" h="236220">
                  <a:moveTo>
                    <a:pt x="399108" y="230408"/>
                  </a:moveTo>
                  <a:lnTo>
                    <a:pt x="390699" y="230711"/>
                  </a:lnTo>
                  <a:lnTo>
                    <a:pt x="390103" y="225209"/>
                  </a:lnTo>
                  <a:lnTo>
                    <a:pt x="399633" y="225553"/>
                  </a:lnTo>
                  <a:lnTo>
                    <a:pt x="399108" y="230408"/>
                  </a:lnTo>
                  <a:close/>
                </a:path>
                <a:path w="408304" h="236220">
                  <a:moveTo>
                    <a:pt x="408112" y="235606"/>
                  </a:moveTo>
                  <a:lnTo>
                    <a:pt x="398582" y="235262"/>
                  </a:lnTo>
                  <a:lnTo>
                    <a:pt x="399108" y="230408"/>
                  </a:lnTo>
                  <a:lnTo>
                    <a:pt x="407516" y="230104"/>
                  </a:lnTo>
                  <a:lnTo>
                    <a:pt x="408112" y="235606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8557979" y="4608704"/>
              <a:ext cx="387350" cy="224154"/>
            </a:xfrm>
            <a:custGeom>
              <a:avLst/>
              <a:gdLst/>
              <a:ahLst/>
              <a:cxnLst/>
              <a:rect l="l" t="t" r="r" b="b"/>
              <a:pathLst>
                <a:path w="387350" h="224154">
                  <a:moveTo>
                    <a:pt x="387193" y="223529"/>
                  </a:moveTo>
                  <a:lnTo>
                    <a:pt x="196575" y="216651"/>
                  </a:lnTo>
                  <a:lnTo>
                    <a:pt x="0" y="103167"/>
                  </a:lnTo>
                  <a:lnTo>
                    <a:pt x="178704" y="0"/>
                  </a:lnTo>
                  <a:lnTo>
                    <a:pt x="375279" y="113484"/>
                  </a:lnTo>
                  <a:lnTo>
                    <a:pt x="387193" y="223529"/>
                  </a:lnTo>
                  <a:close/>
                </a:path>
              </a:pathLst>
            </a:custGeom>
            <a:solidFill>
              <a:srgbClr val="6AB2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8546065" y="4601825"/>
              <a:ext cx="408305" cy="236220"/>
            </a:xfrm>
            <a:custGeom>
              <a:avLst/>
              <a:gdLst/>
              <a:ahLst/>
              <a:cxnLst/>
              <a:rect l="l" t="t" r="r" b="b"/>
              <a:pathLst>
                <a:path w="408304" h="236220">
                  <a:moveTo>
                    <a:pt x="207964" y="228384"/>
                  </a:moveTo>
                  <a:lnTo>
                    <a:pt x="204784" y="228269"/>
                  </a:lnTo>
                  <a:lnTo>
                    <a:pt x="0" y="110045"/>
                  </a:lnTo>
                  <a:lnTo>
                    <a:pt x="5957" y="106606"/>
                  </a:lnTo>
                  <a:lnTo>
                    <a:pt x="17872" y="113485"/>
                  </a:lnTo>
                  <a:lnTo>
                    <a:pt x="23829" y="110045"/>
                  </a:lnTo>
                  <a:lnTo>
                    <a:pt x="210505" y="217815"/>
                  </a:lnTo>
                  <a:lnTo>
                    <a:pt x="209015" y="218675"/>
                  </a:lnTo>
                  <a:lnTo>
                    <a:pt x="207964" y="228384"/>
                  </a:lnTo>
                  <a:close/>
                </a:path>
                <a:path w="408304" h="236220">
                  <a:moveTo>
                    <a:pt x="23829" y="110045"/>
                  </a:moveTo>
                  <a:lnTo>
                    <a:pt x="17872" y="113485"/>
                  </a:lnTo>
                  <a:lnTo>
                    <a:pt x="5957" y="106606"/>
                  </a:lnTo>
                  <a:lnTo>
                    <a:pt x="184661" y="3439"/>
                  </a:lnTo>
                  <a:lnTo>
                    <a:pt x="190619" y="6878"/>
                  </a:lnTo>
                  <a:lnTo>
                    <a:pt x="17872" y="106606"/>
                  </a:lnTo>
                  <a:lnTo>
                    <a:pt x="23829" y="110045"/>
                  </a:lnTo>
                  <a:close/>
                </a:path>
                <a:path w="408304" h="236220">
                  <a:moveTo>
                    <a:pt x="202534" y="6878"/>
                  </a:moveTo>
                  <a:lnTo>
                    <a:pt x="196576" y="10317"/>
                  </a:lnTo>
                  <a:lnTo>
                    <a:pt x="184661" y="3439"/>
                  </a:lnTo>
                  <a:lnTo>
                    <a:pt x="190619" y="0"/>
                  </a:lnTo>
                  <a:lnTo>
                    <a:pt x="202534" y="6878"/>
                  </a:lnTo>
                  <a:close/>
                </a:path>
                <a:path w="408304" h="236220">
                  <a:moveTo>
                    <a:pt x="190619" y="13756"/>
                  </a:moveTo>
                  <a:lnTo>
                    <a:pt x="23829" y="110045"/>
                  </a:lnTo>
                  <a:lnTo>
                    <a:pt x="17872" y="106606"/>
                  </a:lnTo>
                  <a:lnTo>
                    <a:pt x="184661" y="10317"/>
                  </a:lnTo>
                  <a:lnTo>
                    <a:pt x="190619" y="13756"/>
                  </a:lnTo>
                  <a:close/>
                </a:path>
                <a:path w="408304" h="236220">
                  <a:moveTo>
                    <a:pt x="378984" y="122501"/>
                  </a:moveTo>
                  <a:lnTo>
                    <a:pt x="184661" y="10317"/>
                  </a:lnTo>
                  <a:lnTo>
                    <a:pt x="190619" y="6878"/>
                  </a:lnTo>
                  <a:lnTo>
                    <a:pt x="196576" y="10317"/>
                  </a:lnTo>
                  <a:lnTo>
                    <a:pt x="202534" y="6878"/>
                  </a:lnTo>
                  <a:lnTo>
                    <a:pt x="389210" y="114648"/>
                  </a:lnTo>
                  <a:lnTo>
                    <a:pt x="378785" y="120666"/>
                  </a:lnTo>
                  <a:lnTo>
                    <a:pt x="378984" y="122501"/>
                  </a:lnTo>
                  <a:close/>
                </a:path>
                <a:path w="408304" h="236220">
                  <a:moveTo>
                    <a:pt x="398582" y="235262"/>
                  </a:moveTo>
                  <a:lnTo>
                    <a:pt x="207964" y="228384"/>
                  </a:lnTo>
                  <a:lnTo>
                    <a:pt x="209015" y="218675"/>
                  </a:lnTo>
                  <a:lnTo>
                    <a:pt x="212194" y="218790"/>
                  </a:lnTo>
                  <a:lnTo>
                    <a:pt x="214447" y="220090"/>
                  </a:lnTo>
                  <a:lnTo>
                    <a:pt x="216434" y="218943"/>
                  </a:lnTo>
                  <a:lnTo>
                    <a:pt x="390103" y="225209"/>
                  </a:lnTo>
                  <a:lnTo>
                    <a:pt x="390699" y="230711"/>
                  </a:lnTo>
                  <a:lnTo>
                    <a:pt x="399108" y="230408"/>
                  </a:lnTo>
                  <a:lnTo>
                    <a:pt x="398582" y="235262"/>
                  </a:lnTo>
                  <a:close/>
                </a:path>
                <a:path w="408304" h="236220">
                  <a:moveTo>
                    <a:pt x="212194" y="218790"/>
                  </a:moveTo>
                  <a:lnTo>
                    <a:pt x="209015" y="218675"/>
                  </a:lnTo>
                  <a:lnTo>
                    <a:pt x="210505" y="217815"/>
                  </a:lnTo>
                  <a:lnTo>
                    <a:pt x="212194" y="218790"/>
                  </a:lnTo>
                  <a:close/>
                </a:path>
                <a:path w="408304" h="236220">
                  <a:moveTo>
                    <a:pt x="387194" y="120362"/>
                  </a:moveTo>
                  <a:lnTo>
                    <a:pt x="381236" y="123801"/>
                  </a:lnTo>
                  <a:lnTo>
                    <a:pt x="378984" y="122501"/>
                  </a:lnTo>
                  <a:lnTo>
                    <a:pt x="378785" y="120666"/>
                  </a:lnTo>
                  <a:lnTo>
                    <a:pt x="387194" y="120362"/>
                  </a:lnTo>
                  <a:close/>
                </a:path>
                <a:path w="408304" h="236220">
                  <a:moveTo>
                    <a:pt x="395603" y="120059"/>
                  </a:moveTo>
                  <a:lnTo>
                    <a:pt x="378785" y="120666"/>
                  </a:lnTo>
                  <a:lnTo>
                    <a:pt x="389210" y="114648"/>
                  </a:lnTo>
                  <a:lnTo>
                    <a:pt x="395404" y="118223"/>
                  </a:lnTo>
                  <a:lnTo>
                    <a:pt x="395603" y="120059"/>
                  </a:lnTo>
                  <a:close/>
                </a:path>
                <a:path w="408304" h="236220">
                  <a:moveTo>
                    <a:pt x="216434" y="218943"/>
                  </a:moveTo>
                  <a:lnTo>
                    <a:pt x="214447" y="220090"/>
                  </a:lnTo>
                  <a:lnTo>
                    <a:pt x="212194" y="218790"/>
                  </a:lnTo>
                  <a:lnTo>
                    <a:pt x="216434" y="218943"/>
                  </a:lnTo>
                  <a:close/>
                </a:path>
                <a:path w="408304" h="236220">
                  <a:moveTo>
                    <a:pt x="407516" y="230104"/>
                  </a:moveTo>
                  <a:lnTo>
                    <a:pt x="399108" y="230408"/>
                  </a:lnTo>
                  <a:lnTo>
                    <a:pt x="399633" y="225553"/>
                  </a:lnTo>
                  <a:lnTo>
                    <a:pt x="390103" y="225209"/>
                  </a:lnTo>
                  <a:lnTo>
                    <a:pt x="378984" y="122501"/>
                  </a:lnTo>
                  <a:lnTo>
                    <a:pt x="381236" y="123801"/>
                  </a:lnTo>
                  <a:lnTo>
                    <a:pt x="387194" y="120362"/>
                  </a:lnTo>
                  <a:lnTo>
                    <a:pt x="395603" y="120059"/>
                  </a:lnTo>
                  <a:lnTo>
                    <a:pt x="407516" y="230104"/>
                  </a:lnTo>
                  <a:close/>
                </a:path>
                <a:path w="408304" h="236220">
                  <a:moveTo>
                    <a:pt x="399108" y="230408"/>
                  </a:moveTo>
                  <a:lnTo>
                    <a:pt x="390699" y="230711"/>
                  </a:lnTo>
                  <a:lnTo>
                    <a:pt x="390103" y="225209"/>
                  </a:lnTo>
                  <a:lnTo>
                    <a:pt x="399633" y="225553"/>
                  </a:lnTo>
                  <a:lnTo>
                    <a:pt x="399108" y="230408"/>
                  </a:lnTo>
                  <a:close/>
                </a:path>
                <a:path w="408304" h="236220">
                  <a:moveTo>
                    <a:pt x="408112" y="235606"/>
                  </a:moveTo>
                  <a:lnTo>
                    <a:pt x="398582" y="235262"/>
                  </a:lnTo>
                  <a:lnTo>
                    <a:pt x="399108" y="230408"/>
                  </a:lnTo>
                  <a:lnTo>
                    <a:pt x="407516" y="230104"/>
                  </a:lnTo>
                  <a:lnTo>
                    <a:pt x="408112" y="235606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8269066" y="6782433"/>
              <a:ext cx="387350" cy="224154"/>
            </a:xfrm>
            <a:custGeom>
              <a:avLst/>
              <a:gdLst/>
              <a:ahLst/>
              <a:cxnLst/>
              <a:rect l="l" t="t" r="r" b="b"/>
              <a:pathLst>
                <a:path w="387350" h="224154">
                  <a:moveTo>
                    <a:pt x="387193" y="223529"/>
                  </a:moveTo>
                  <a:lnTo>
                    <a:pt x="196575" y="216651"/>
                  </a:lnTo>
                  <a:lnTo>
                    <a:pt x="0" y="103167"/>
                  </a:lnTo>
                  <a:lnTo>
                    <a:pt x="178704" y="0"/>
                  </a:lnTo>
                  <a:lnTo>
                    <a:pt x="375279" y="113484"/>
                  </a:lnTo>
                  <a:lnTo>
                    <a:pt x="387193" y="223529"/>
                  </a:lnTo>
                  <a:close/>
                </a:path>
              </a:pathLst>
            </a:custGeom>
            <a:solidFill>
              <a:srgbClr val="6AB2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8257152" y="6775554"/>
              <a:ext cx="408305" cy="236220"/>
            </a:xfrm>
            <a:custGeom>
              <a:avLst/>
              <a:gdLst/>
              <a:ahLst/>
              <a:cxnLst/>
              <a:rect l="l" t="t" r="r" b="b"/>
              <a:pathLst>
                <a:path w="408304" h="236220">
                  <a:moveTo>
                    <a:pt x="207964" y="228384"/>
                  </a:moveTo>
                  <a:lnTo>
                    <a:pt x="204784" y="228269"/>
                  </a:lnTo>
                  <a:lnTo>
                    <a:pt x="0" y="110045"/>
                  </a:lnTo>
                  <a:lnTo>
                    <a:pt x="5957" y="106606"/>
                  </a:lnTo>
                  <a:lnTo>
                    <a:pt x="17872" y="113485"/>
                  </a:lnTo>
                  <a:lnTo>
                    <a:pt x="23829" y="110045"/>
                  </a:lnTo>
                  <a:lnTo>
                    <a:pt x="210505" y="217815"/>
                  </a:lnTo>
                  <a:lnTo>
                    <a:pt x="209015" y="218675"/>
                  </a:lnTo>
                  <a:lnTo>
                    <a:pt x="207964" y="228384"/>
                  </a:lnTo>
                  <a:close/>
                </a:path>
                <a:path w="408304" h="236220">
                  <a:moveTo>
                    <a:pt x="23829" y="110045"/>
                  </a:moveTo>
                  <a:lnTo>
                    <a:pt x="17872" y="113485"/>
                  </a:lnTo>
                  <a:lnTo>
                    <a:pt x="5957" y="106606"/>
                  </a:lnTo>
                  <a:lnTo>
                    <a:pt x="184661" y="3439"/>
                  </a:lnTo>
                  <a:lnTo>
                    <a:pt x="190619" y="6878"/>
                  </a:lnTo>
                  <a:lnTo>
                    <a:pt x="17872" y="106606"/>
                  </a:lnTo>
                  <a:lnTo>
                    <a:pt x="23829" y="110045"/>
                  </a:lnTo>
                  <a:close/>
                </a:path>
                <a:path w="408304" h="236220">
                  <a:moveTo>
                    <a:pt x="202534" y="6878"/>
                  </a:moveTo>
                  <a:lnTo>
                    <a:pt x="196576" y="10317"/>
                  </a:lnTo>
                  <a:lnTo>
                    <a:pt x="184661" y="3439"/>
                  </a:lnTo>
                  <a:lnTo>
                    <a:pt x="190619" y="0"/>
                  </a:lnTo>
                  <a:lnTo>
                    <a:pt x="202534" y="6878"/>
                  </a:lnTo>
                  <a:close/>
                </a:path>
                <a:path w="408304" h="236220">
                  <a:moveTo>
                    <a:pt x="190619" y="13756"/>
                  </a:moveTo>
                  <a:lnTo>
                    <a:pt x="23829" y="110045"/>
                  </a:lnTo>
                  <a:lnTo>
                    <a:pt x="17872" y="106606"/>
                  </a:lnTo>
                  <a:lnTo>
                    <a:pt x="184661" y="10317"/>
                  </a:lnTo>
                  <a:lnTo>
                    <a:pt x="190619" y="13756"/>
                  </a:lnTo>
                  <a:close/>
                </a:path>
                <a:path w="408304" h="236220">
                  <a:moveTo>
                    <a:pt x="378984" y="122501"/>
                  </a:moveTo>
                  <a:lnTo>
                    <a:pt x="184661" y="10317"/>
                  </a:lnTo>
                  <a:lnTo>
                    <a:pt x="190619" y="6878"/>
                  </a:lnTo>
                  <a:lnTo>
                    <a:pt x="196576" y="10317"/>
                  </a:lnTo>
                  <a:lnTo>
                    <a:pt x="202534" y="6878"/>
                  </a:lnTo>
                  <a:lnTo>
                    <a:pt x="389210" y="114648"/>
                  </a:lnTo>
                  <a:lnTo>
                    <a:pt x="378785" y="120666"/>
                  </a:lnTo>
                  <a:lnTo>
                    <a:pt x="378984" y="122501"/>
                  </a:lnTo>
                  <a:close/>
                </a:path>
                <a:path w="408304" h="236220">
                  <a:moveTo>
                    <a:pt x="398582" y="235262"/>
                  </a:moveTo>
                  <a:lnTo>
                    <a:pt x="207964" y="228384"/>
                  </a:lnTo>
                  <a:lnTo>
                    <a:pt x="209015" y="218675"/>
                  </a:lnTo>
                  <a:lnTo>
                    <a:pt x="212194" y="218790"/>
                  </a:lnTo>
                  <a:lnTo>
                    <a:pt x="214447" y="220090"/>
                  </a:lnTo>
                  <a:lnTo>
                    <a:pt x="216434" y="218943"/>
                  </a:lnTo>
                  <a:lnTo>
                    <a:pt x="390103" y="225209"/>
                  </a:lnTo>
                  <a:lnTo>
                    <a:pt x="390699" y="230711"/>
                  </a:lnTo>
                  <a:lnTo>
                    <a:pt x="399108" y="230408"/>
                  </a:lnTo>
                  <a:lnTo>
                    <a:pt x="398582" y="235262"/>
                  </a:lnTo>
                  <a:close/>
                </a:path>
                <a:path w="408304" h="236220">
                  <a:moveTo>
                    <a:pt x="212194" y="218790"/>
                  </a:moveTo>
                  <a:lnTo>
                    <a:pt x="209015" y="218675"/>
                  </a:lnTo>
                  <a:lnTo>
                    <a:pt x="210505" y="217815"/>
                  </a:lnTo>
                  <a:lnTo>
                    <a:pt x="212194" y="218790"/>
                  </a:lnTo>
                  <a:close/>
                </a:path>
                <a:path w="408304" h="236220">
                  <a:moveTo>
                    <a:pt x="387194" y="120362"/>
                  </a:moveTo>
                  <a:lnTo>
                    <a:pt x="381236" y="123801"/>
                  </a:lnTo>
                  <a:lnTo>
                    <a:pt x="378984" y="122501"/>
                  </a:lnTo>
                  <a:lnTo>
                    <a:pt x="378785" y="120666"/>
                  </a:lnTo>
                  <a:lnTo>
                    <a:pt x="387194" y="120362"/>
                  </a:lnTo>
                  <a:close/>
                </a:path>
                <a:path w="408304" h="236220">
                  <a:moveTo>
                    <a:pt x="395603" y="120059"/>
                  </a:moveTo>
                  <a:lnTo>
                    <a:pt x="378785" y="120666"/>
                  </a:lnTo>
                  <a:lnTo>
                    <a:pt x="389210" y="114648"/>
                  </a:lnTo>
                  <a:lnTo>
                    <a:pt x="395404" y="118223"/>
                  </a:lnTo>
                  <a:lnTo>
                    <a:pt x="395603" y="120059"/>
                  </a:lnTo>
                  <a:close/>
                </a:path>
                <a:path w="408304" h="236220">
                  <a:moveTo>
                    <a:pt x="216434" y="218943"/>
                  </a:moveTo>
                  <a:lnTo>
                    <a:pt x="214447" y="220090"/>
                  </a:lnTo>
                  <a:lnTo>
                    <a:pt x="212194" y="218790"/>
                  </a:lnTo>
                  <a:lnTo>
                    <a:pt x="216434" y="218943"/>
                  </a:lnTo>
                  <a:close/>
                </a:path>
                <a:path w="408304" h="236220">
                  <a:moveTo>
                    <a:pt x="407516" y="230104"/>
                  </a:moveTo>
                  <a:lnTo>
                    <a:pt x="399108" y="230408"/>
                  </a:lnTo>
                  <a:lnTo>
                    <a:pt x="399633" y="225553"/>
                  </a:lnTo>
                  <a:lnTo>
                    <a:pt x="390103" y="225209"/>
                  </a:lnTo>
                  <a:lnTo>
                    <a:pt x="378984" y="122501"/>
                  </a:lnTo>
                  <a:lnTo>
                    <a:pt x="381236" y="123801"/>
                  </a:lnTo>
                  <a:lnTo>
                    <a:pt x="387194" y="120362"/>
                  </a:lnTo>
                  <a:lnTo>
                    <a:pt x="395603" y="120059"/>
                  </a:lnTo>
                  <a:lnTo>
                    <a:pt x="407516" y="230104"/>
                  </a:lnTo>
                  <a:close/>
                </a:path>
                <a:path w="408304" h="236220">
                  <a:moveTo>
                    <a:pt x="399108" y="230408"/>
                  </a:moveTo>
                  <a:lnTo>
                    <a:pt x="390699" y="230711"/>
                  </a:lnTo>
                  <a:lnTo>
                    <a:pt x="390103" y="225209"/>
                  </a:lnTo>
                  <a:lnTo>
                    <a:pt x="399633" y="225553"/>
                  </a:lnTo>
                  <a:lnTo>
                    <a:pt x="399108" y="230408"/>
                  </a:lnTo>
                  <a:close/>
                </a:path>
                <a:path w="408304" h="236220">
                  <a:moveTo>
                    <a:pt x="408112" y="235606"/>
                  </a:moveTo>
                  <a:lnTo>
                    <a:pt x="398582" y="235262"/>
                  </a:lnTo>
                  <a:lnTo>
                    <a:pt x="399108" y="230408"/>
                  </a:lnTo>
                  <a:lnTo>
                    <a:pt x="407516" y="230104"/>
                  </a:lnTo>
                  <a:lnTo>
                    <a:pt x="408112" y="235606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9424717" y="6108303"/>
              <a:ext cx="387350" cy="224154"/>
            </a:xfrm>
            <a:custGeom>
              <a:avLst/>
              <a:gdLst/>
              <a:ahLst/>
              <a:cxnLst/>
              <a:rect l="l" t="t" r="r" b="b"/>
              <a:pathLst>
                <a:path w="387350" h="224154">
                  <a:moveTo>
                    <a:pt x="387193" y="223529"/>
                  </a:moveTo>
                  <a:lnTo>
                    <a:pt x="196575" y="216651"/>
                  </a:lnTo>
                  <a:lnTo>
                    <a:pt x="0" y="103167"/>
                  </a:lnTo>
                  <a:lnTo>
                    <a:pt x="178704" y="0"/>
                  </a:lnTo>
                  <a:lnTo>
                    <a:pt x="375279" y="113484"/>
                  </a:lnTo>
                  <a:lnTo>
                    <a:pt x="387193" y="223529"/>
                  </a:lnTo>
                  <a:close/>
                </a:path>
              </a:pathLst>
            </a:custGeom>
            <a:solidFill>
              <a:srgbClr val="6AB2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9412803" y="6101425"/>
              <a:ext cx="408305" cy="236220"/>
            </a:xfrm>
            <a:custGeom>
              <a:avLst/>
              <a:gdLst/>
              <a:ahLst/>
              <a:cxnLst/>
              <a:rect l="l" t="t" r="r" b="b"/>
              <a:pathLst>
                <a:path w="408304" h="236220">
                  <a:moveTo>
                    <a:pt x="207964" y="228384"/>
                  </a:moveTo>
                  <a:lnTo>
                    <a:pt x="204784" y="228269"/>
                  </a:lnTo>
                  <a:lnTo>
                    <a:pt x="0" y="110045"/>
                  </a:lnTo>
                  <a:lnTo>
                    <a:pt x="5957" y="106606"/>
                  </a:lnTo>
                  <a:lnTo>
                    <a:pt x="17872" y="113485"/>
                  </a:lnTo>
                  <a:lnTo>
                    <a:pt x="23829" y="110045"/>
                  </a:lnTo>
                  <a:lnTo>
                    <a:pt x="210505" y="217815"/>
                  </a:lnTo>
                  <a:lnTo>
                    <a:pt x="209015" y="218675"/>
                  </a:lnTo>
                  <a:lnTo>
                    <a:pt x="207964" y="228384"/>
                  </a:lnTo>
                  <a:close/>
                </a:path>
                <a:path w="408304" h="236220">
                  <a:moveTo>
                    <a:pt x="23829" y="110045"/>
                  </a:moveTo>
                  <a:lnTo>
                    <a:pt x="17872" y="113485"/>
                  </a:lnTo>
                  <a:lnTo>
                    <a:pt x="5957" y="106606"/>
                  </a:lnTo>
                  <a:lnTo>
                    <a:pt x="184661" y="3439"/>
                  </a:lnTo>
                  <a:lnTo>
                    <a:pt x="190619" y="6878"/>
                  </a:lnTo>
                  <a:lnTo>
                    <a:pt x="17872" y="106606"/>
                  </a:lnTo>
                  <a:lnTo>
                    <a:pt x="23829" y="110045"/>
                  </a:lnTo>
                  <a:close/>
                </a:path>
                <a:path w="408304" h="236220">
                  <a:moveTo>
                    <a:pt x="202534" y="6878"/>
                  </a:moveTo>
                  <a:lnTo>
                    <a:pt x="196576" y="10317"/>
                  </a:lnTo>
                  <a:lnTo>
                    <a:pt x="184661" y="3439"/>
                  </a:lnTo>
                  <a:lnTo>
                    <a:pt x="190619" y="0"/>
                  </a:lnTo>
                  <a:lnTo>
                    <a:pt x="202534" y="6878"/>
                  </a:lnTo>
                  <a:close/>
                </a:path>
                <a:path w="408304" h="236220">
                  <a:moveTo>
                    <a:pt x="190619" y="13756"/>
                  </a:moveTo>
                  <a:lnTo>
                    <a:pt x="23829" y="110045"/>
                  </a:lnTo>
                  <a:lnTo>
                    <a:pt x="17872" y="106606"/>
                  </a:lnTo>
                  <a:lnTo>
                    <a:pt x="184661" y="10317"/>
                  </a:lnTo>
                  <a:lnTo>
                    <a:pt x="190619" y="13756"/>
                  </a:lnTo>
                  <a:close/>
                </a:path>
                <a:path w="408304" h="236220">
                  <a:moveTo>
                    <a:pt x="378984" y="122501"/>
                  </a:moveTo>
                  <a:lnTo>
                    <a:pt x="184661" y="10317"/>
                  </a:lnTo>
                  <a:lnTo>
                    <a:pt x="190619" y="6878"/>
                  </a:lnTo>
                  <a:lnTo>
                    <a:pt x="196576" y="10317"/>
                  </a:lnTo>
                  <a:lnTo>
                    <a:pt x="202534" y="6878"/>
                  </a:lnTo>
                  <a:lnTo>
                    <a:pt x="389210" y="114648"/>
                  </a:lnTo>
                  <a:lnTo>
                    <a:pt x="378785" y="120666"/>
                  </a:lnTo>
                  <a:lnTo>
                    <a:pt x="378984" y="122501"/>
                  </a:lnTo>
                  <a:close/>
                </a:path>
                <a:path w="408304" h="236220">
                  <a:moveTo>
                    <a:pt x="398582" y="235262"/>
                  </a:moveTo>
                  <a:lnTo>
                    <a:pt x="207964" y="228384"/>
                  </a:lnTo>
                  <a:lnTo>
                    <a:pt x="209015" y="218675"/>
                  </a:lnTo>
                  <a:lnTo>
                    <a:pt x="212194" y="218790"/>
                  </a:lnTo>
                  <a:lnTo>
                    <a:pt x="214447" y="220090"/>
                  </a:lnTo>
                  <a:lnTo>
                    <a:pt x="216434" y="218943"/>
                  </a:lnTo>
                  <a:lnTo>
                    <a:pt x="390103" y="225209"/>
                  </a:lnTo>
                  <a:lnTo>
                    <a:pt x="390699" y="230711"/>
                  </a:lnTo>
                  <a:lnTo>
                    <a:pt x="399108" y="230408"/>
                  </a:lnTo>
                  <a:lnTo>
                    <a:pt x="398582" y="235262"/>
                  </a:lnTo>
                  <a:close/>
                </a:path>
                <a:path w="408304" h="236220">
                  <a:moveTo>
                    <a:pt x="212194" y="218790"/>
                  </a:moveTo>
                  <a:lnTo>
                    <a:pt x="209015" y="218675"/>
                  </a:lnTo>
                  <a:lnTo>
                    <a:pt x="210505" y="217815"/>
                  </a:lnTo>
                  <a:lnTo>
                    <a:pt x="212194" y="218790"/>
                  </a:lnTo>
                  <a:close/>
                </a:path>
                <a:path w="408304" h="236220">
                  <a:moveTo>
                    <a:pt x="387194" y="120362"/>
                  </a:moveTo>
                  <a:lnTo>
                    <a:pt x="381236" y="123801"/>
                  </a:lnTo>
                  <a:lnTo>
                    <a:pt x="378984" y="122501"/>
                  </a:lnTo>
                  <a:lnTo>
                    <a:pt x="378785" y="120666"/>
                  </a:lnTo>
                  <a:lnTo>
                    <a:pt x="387194" y="120362"/>
                  </a:lnTo>
                  <a:close/>
                </a:path>
                <a:path w="408304" h="236220">
                  <a:moveTo>
                    <a:pt x="395603" y="120059"/>
                  </a:moveTo>
                  <a:lnTo>
                    <a:pt x="378785" y="120666"/>
                  </a:lnTo>
                  <a:lnTo>
                    <a:pt x="389210" y="114648"/>
                  </a:lnTo>
                  <a:lnTo>
                    <a:pt x="395404" y="118223"/>
                  </a:lnTo>
                  <a:lnTo>
                    <a:pt x="395603" y="120059"/>
                  </a:lnTo>
                  <a:close/>
                </a:path>
                <a:path w="408304" h="236220">
                  <a:moveTo>
                    <a:pt x="216434" y="218943"/>
                  </a:moveTo>
                  <a:lnTo>
                    <a:pt x="214447" y="220090"/>
                  </a:lnTo>
                  <a:lnTo>
                    <a:pt x="212194" y="218790"/>
                  </a:lnTo>
                  <a:lnTo>
                    <a:pt x="216434" y="218943"/>
                  </a:lnTo>
                  <a:close/>
                </a:path>
                <a:path w="408304" h="236220">
                  <a:moveTo>
                    <a:pt x="407516" y="230104"/>
                  </a:moveTo>
                  <a:lnTo>
                    <a:pt x="399108" y="230408"/>
                  </a:lnTo>
                  <a:lnTo>
                    <a:pt x="399633" y="225553"/>
                  </a:lnTo>
                  <a:lnTo>
                    <a:pt x="390103" y="225209"/>
                  </a:lnTo>
                  <a:lnTo>
                    <a:pt x="378984" y="122501"/>
                  </a:lnTo>
                  <a:lnTo>
                    <a:pt x="381236" y="123801"/>
                  </a:lnTo>
                  <a:lnTo>
                    <a:pt x="387194" y="120362"/>
                  </a:lnTo>
                  <a:lnTo>
                    <a:pt x="395603" y="120059"/>
                  </a:lnTo>
                  <a:lnTo>
                    <a:pt x="407516" y="230104"/>
                  </a:lnTo>
                  <a:close/>
                </a:path>
                <a:path w="408304" h="236220">
                  <a:moveTo>
                    <a:pt x="399108" y="230408"/>
                  </a:moveTo>
                  <a:lnTo>
                    <a:pt x="390699" y="230711"/>
                  </a:lnTo>
                  <a:lnTo>
                    <a:pt x="390103" y="225209"/>
                  </a:lnTo>
                  <a:lnTo>
                    <a:pt x="399633" y="225553"/>
                  </a:lnTo>
                  <a:lnTo>
                    <a:pt x="399108" y="230408"/>
                  </a:lnTo>
                  <a:close/>
                </a:path>
                <a:path w="408304" h="236220">
                  <a:moveTo>
                    <a:pt x="408112" y="235606"/>
                  </a:moveTo>
                  <a:lnTo>
                    <a:pt x="398582" y="235262"/>
                  </a:lnTo>
                  <a:lnTo>
                    <a:pt x="399108" y="230408"/>
                  </a:lnTo>
                  <a:lnTo>
                    <a:pt x="407516" y="230104"/>
                  </a:lnTo>
                  <a:lnTo>
                    <a:pt x="408112" y="235606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6989595" y="5035205"/>
              <a:ext cx="476884" cy="275590"/>
            </a:xfrm>
            <a:custGeom>
              <a:avLst/>
              <a:gdLst/>
              <a:ahLst/>
              <a:cxnLst/>
              <a:rect l="l" t="t" r="r" b="b"/>
              <a:pathLst>
                <a:path w="476884" h="275589">
                  <a:moveTo>
                    <a:pt x="0" y="103167"/>
                  </a:moveTo>
                  <a:lnTo>
                    <a:pt x="202531" y="116923"/>
                  </a:lnTo>
                  <a:lnTo>
                    <a:pt x="178704" y="0"/>
                  </a:lnTo>
                  <a:lnTo>
                    <a:pt x="476545" y="171945"/>
                  </a:lnTo>
                  <a:lnTo>
                    <a:pt x="297840" y="275113"/>
                  </a:lnTo>
                  <a:lnTo>
                    <a:pt x="0" y="103167"/>
                  </a:lnTo>
                  <a:close/>
                </a:path>
              </a:pathLst>
            </a:custGeom>
            <a:solidFill>
              <a:srgbClr val="436B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6966477" y="5021859"/>
              <a:ext cx="511809" cy="295910"/>
            </a:xfrm>
            <a:custGeom>
              <a:avLst/>
              <a:gdLst/>
              <a:ahLst/>
              <a:cxnLst/>
              <a:rect l="l" t="t" r="r" b="b"/>
              <a:pathLst>
                <a:path w="511809" h="295910">
                  <a:moveTo>
                    <a:pt x="190619" y="0"/>
                  </a:moveTo>
                  <a:lnTo>
                    <a:pt x="511577" y="185291"/>
                  </a:lnTo>
                  <a:lnTo>
                    <a:pt x="505620" y="188731"/>
                  </a:lnTo>
                  <a:lnTo>
                    <a:pt x="493705" y="181852"/>
                  </a:lnTo>
                  <a:lnTo>
                    <a:pt x="487748" y="185291"/>
                  </a:lnTo>
                  <a:lnTo>
                    <a:pt x="213025" y="26691"/>
                  </a:lnTo>
                  <a:lnTo>
                    <a:pt x="210189" y="12777"/>
                  </a:lnTo>
                  <a:lnTo>
                    <a:pt x="193454" y="13914"/>
                  </a:lnTo>
                  <a:lnTo>
                    <a:pt x="190619" y="0"/>
                  </a:lnTo>
                  <a:close/>
                </a:path>
                <a:path w="511809" h="295910">
                  <a:moveTo>
                    <a:pt x="487748" y="185291"/>
                  </a:moveTo>
                  <a:lnTo>
                    <a:pt x="493705" y="181852"/>
                  </a:lnTo>
                  <a:lnTo>
                    <a:pt x="505620" y="188731"/>
                  </a:lnTo>
                  <a:lnTo>
                    <a:pt x="326915" y="291898"/>
                  </a:lnTo>
                  <a:lnTo>
                    <a:pt x="320958" y="288459"/>
                  </a:lnTo>
                  <a:lnTo>
                    <a:pt x="493705" y="188731"/>
                  </a:lnTo>
                  <a:lnTo>
                    <a:pt x="487748" y="185291"/>
                  </a:lnTo>
                  <a:close/>
                </a:path>
                <a:path w="511809" h="295910">
                  <a:moveTo>
                    <a:pt x="309043" y="288459"/>
                  </a:moveTo>
                  <a:lnTo>
                    <a:pt x="315001" y="285020"/>
                  </a:lnTo>
                  <a:lnTo>
                    <a:pt x="326915" y="291898"/>
                  </a:lnTo>
                  <a:lnTo>
                    <a:pt x="320958" y="295337"/>
                  </a:lnTo>
                  <a:lnTo>
                    <a:pt x="309043" y="288459"/>
                  </a:lnTo>
                  <a:close/>
                </a:path>
                <a:path w="511809" h="295910">
                  <a:moveTo>
                    <a:pt x="320958" y="281580"/>
                  </a:moveTo>
                  <a:lnTo>
                    <a:pt x="487748" y="185291"/>
                  </a:lnTo>
                  <a:lnTo>
                    <a:pt x="493705" y="188731"/>
                  </a:lnTo>
                  <a:lnTo>
                    <a:pt x="326915" y="285020"/>
                  </a:lnTo>
                  <a:lnTo>
                    <a:pt x="320958" y="281580"/>
                  </a:lnTo>
                  <a:close/>
                </a:path>
                <a:path w="511809" h="295910">
                  <a:moveTo>
                    <a:pt x="0" y="110045"/>
                  </a:moveTo>
                  <a:lnTo>
                    <a:pt x="24101" y="111682"/>
                  </a:lnTo>
                  <a:lnTo>
                    <a:pt x="22133" y="121344"/>
                  </a:lnTo>
                  <a:lnTo>
                    <a:pt x="46235" y="122980"/>
                  </a:lnTo>
                  <a:lnTo>
                    <a:pt x="326915" y="285020"/>
                  </a:lnTo>
                  <a:lnTo>
                    <a:pt x="320958" y="288459"/>
                  </a:lnTo>
                  <a:lnTo>
                    <a:pt x="315001" y="285020"/>
                  </a:lnTo>
                  <a:lnTo>
                    <a:pt x="309043" y="288459"/>
                  </a:lnTo>
                  <a:lnTo>
                    <a:pt x="0" y="110045"/>
                  </a:lnTo>
                  <a:close/>
                </a:path>
                <a:path w="511809" h="295910">
                  <a:moveTo>
                    <a:pt x="225649" y="130269"/>
                  </a:moveTo>
                  <a:lnTo>
                    <a:pt x="234016" y="129700"/>
                  </a:lnTo>
                  <a:lnTo>
                    <a:pt x="235263" y="135819"/>
                  </a:lnTo>
                  <a:lnTo>
                    <a:pt x="224665" y="135099"/>
                  </a:lnTo>
                  <a:lnTo>
                    <a:pt x="225649" y="130269"/>
                  </a:lnTo>
                  <a:close/>
                </a:path>
                <a:path w="511809" h="295910">
                  <a:moveTo>
                    <a:pt x="194232" y="17727"/>
                  </a:moveTo>
                  <a:lnTo>
                    <a:pt x="195864" y="16785"/>
                  </a:lnTo>
                  <a:lnTo>
                    <a:pt x="213025" y="26691"/>
                  </a:lnTo>
                  <a:lnTo>
                    <a:pt x="234016" y="129700"/>
                  </a:lnTo>
                  <a:lnTo>
                    <a:pt x="225649" y="130269"/>
                  </a:lnTo>
                  <a:lnTo>
                    <a:pt x="226633" y="125438"/>
                  </a:lnTo>
                  <a:lnTo>
                    <a:pt x="216035" y="124718"/>
                  </a:lnTo>
                  <a:lnTo>
                    <a:pt x="194232" y="17727"/>
                  </a:lnTo>
                  <a:close/>
                </a:path>
                <a:path w="511809" h="295910">
                  <a:moveTo>
                    <a:pt x="24101" y="111682"/>
                  </a:moveTo>
                  <a:lnTo>
                    <a:pt x="216035" y="124718"/>
                  </a:lnTo>
                  <a:lnTo>
                    <a:pt x="217282" y="130837"/>
                  </a:lnTo>
                  <a:lnTo>
                    <a:pt x="225649" y="130269"/>
                  </a:lnTo>
                  <a:lnTo>
                    <a:pt x="224665" y="135099"/>
                  </a:lnTo>
                  <a:lnTo>
                    <a:pt x="46235" y="122980"/>
                  </a:lnTo>
                  <a:lnTo>
                    <a:pt x="29075" y="113074"/>
                  </a:lnTo>
                  <a:lnTo>
                    <a:pt x="23117" y="116513"/>
                  </a:lnTo>
                  <a:lnTo>
                    <a:pt x="24101" y="111682"/>
                  </a:lnTo>
                  <a:close/>
                </a:path>
                <a:path w="511809" h="295910">
                  <a:moveTo>
                    <a:pt x="216035" y="124718"/>
                  </a:moveTo>
                  <a:lnTo>
                    <a:pt x="226633" y="125438"/>
                  </a:lnTo>
                  <a:lnTo>
                    <a:pt x="225649" y="130269"/>
                  </a:lnTo>
                  <a:lnTo>
                    <a:pt x="217282" y="130837"/>
                  </a:lnTo>
                  <a:lnTo>
                    <a:pt x="216035" y="124718"/>
                  </a:lnTo>
                  <a:close/>
                </a:path>
                <a:path w="511809" h="295910">
                  <a:moveTo>
                    <a:pt x="193454" y="13914"/>
                  </a:moveTo>
                  <a:lnTo>
                    <a:pt x="210189" y="12777"/>
                  </a:lnTo>
                  <a:lnTo>
                    <a:pt x="213025" y="26691"/>
                  </a:lnTo>
                  <a:lnTo>
                    <a:pt x="195864" y="16785"/>
                  </a:lnTo>
                  <a:lnTo>
                    <a:pt x="194232" y="17727"/>
                  </a:lnTo>
                  <a:lnTo>
                    <a:pt x="193454" y="13914"/>
                  </a:lnTo>
                  <a:close/>
                </a:path>
                <a:path w="511809" h="295910">
                  <a:moveTo>
                    <a:pt x="23117" y="116513"/>
                  </a:moveTo>
                  <a:lnTo>
                    <a:pt x="29075" y="113074"/>
                  </a:lnTo>
                  <a:lnTo>
                    <a:pt x="46235" y="122980"/>
                  </a:lnTo>
                  <a:lnTo>
                    <a:pt x="22133" y="121344"/>
                  </a:lnTo>
                  <a:lnTo>
                    <a:pt x="23117" y="116513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6962079" y="4608723"/>
              <a:ext cx="476884" cy="275590"/>
            </a:xfrm>
            <a:custGeom>
              <a:avLst/>
              <a:gdLst/>
              <a:ahLst/>
              <a:cxnLst/>
              <a:rect l="l" t="t" r="r" b="b"/>
              <a:pathLst>
                <a:path w="476884" h="275589">
                  <a:moveTo>
                    <a:pt x="0" y="103167"/>
                  </a:moveTo>
                  <a:lnTo>
                    <a:pt x="202531" y="116923"/>
                  </a:lnTo>
                  <a:lnTo>
                    <a:pt x="178704" y="0"/>
                  </a:lnTo>
                  <a:lnTo>
                    <a:pt x="476545" y="171945"/>
                  </a:lnTo>
                  <a:lnTo>
                    <a:pt x="297840" y="275113"/>
                  </a:lnTo>
                  <a:lnTo>
                    <a:pt x="0" y="103167"/>
                  </a:lnTo>
                  <a:close/>
                </a:path>
              </a:pathLst>
            </a:custGeom>
            <a:solidFill>
              <a:srgbClr val="436B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6938961" y="4595377"/>
              <a:ext cx="511809" cy="295910"/>
            </a:xfrm>
            <a:custGeom>
              <a:avLst/>
              <a:gdLst/>
              <a:ahLst/>
              <a:cxnLst/>
              <a:rect l="l" t="t" r="r" b="b"/>
              <a:pathLst>
                <a:path w="511809" h="295910">
                  <a:moveTo>
                    <a:pt x="190619" y="0"/>
                  </a:moveTo>
                  <a:lnTo>
                    <a:pt x="511577" y="185291"/>
                  </a:lnTo>
                  <a:lnTo>
                    <a:pt x="505620" y="188731"/>
                  </a:lnTo>
                  <a:lnTo>
                    <a:pt x="493705" y="181852"/>
                  </a:lnTo>
                  <a:lnTo>
                    <a:pt x="487748" y="185291"/>
                  </a:lnTo>
                  <a:lnTo>
                    <a:pt x="213025" y="26691"/>
                  </a:lnTo>
                  <a:lnTo>
                    <a:pt x="210189" y="12777"/>
                  </a:lnTo>
                  <a:lnTo>
                    <a:pt x="193454" y="13914"/>
                  </a:lnTo>
                  <a:lnTo>
                    <a:pt x="190619" y="0"/>
                  </a:lnTo>
                  <a:close/>
                </a:path>
                <a:path w="511809" h="295910">
                  <a:moveTo>
                    <a:pt x="487748" y="185291"/>
                  </a:moveTo>
                  <a:lnTo>
                    <a:pt x="493705" y="181852"/>
                  </a:lnTo>
                  <a:lnTo>
                    <a:pt x="505620" y="188731"/>
                  </a:lnTo>
                  <a:lnTo>
                    <a:pt x="326915" y="291898"/>
                  </a:lnTo>
                  <a:lnTo>
                    <a:pt x="320958" y="288459"/>
                  </a:lnTo>
                  <a:lnTo>
                    <a:pt x="493705" y="188731"/>
                  </a:lnTo>
                  <a:lnTo>
                    <a:pt x="487748" y="185291"/>
                  </a:lnTo>
                  <a:close/>
                </a:path>
                <a:path w="511809" h="295910">
                  <a:moveTo>
                    <a:pt x="309043" y="288459"/>
                  </a:moveTo>
                  <a:lnTo>
                    <a:pt x="315001" y="285020"/>
                  </a:lnTo>
                  <a:lnTo>
                    <a:pt x="326915" y="291898"/>
                  </a:lnTo>
                  <a:lnTo>
                    <a:pt x="320958" y="295337"/>
                  </a:lnTo>
                  <a:lnTo>
                    <a:pt x="309043" y="288459"/>
                  </a:lnTo>
                  <a:close/>
                </a:path>
                <a:path w="511809" h="295910">
                  <a:moveTo>
                    <a:pt x="320958" y="281580"/>
                  </a:moveTo>
                  <a:lnTo>
                    <a:pt x="487748" y="185291"/>
                  </a:lnTo>
                  <a:lnTo>
                    <a:pt x="493705" y="188731"/>
                  </a:lnTo>
                  <a:lnTo>
                    <a:pt x="326915" y="285020"/>
                  </a:lnTo>
                  <a:lnTo>
                    <a:pt x="320958" y="281580"/>
                  </a:lnTo>
                  <a:close/>
                </a:path>
                <a:path w="511809" h="295910">
                  <a:moveTo>
                    <a:pt x="0" y="110045"/>
                  </a:moveTo>
                  <a:lnTo>
                    <a:pt x="24101" y="111682"/>
                  </a:lnTo>
                  <a:lnTo>
                    <a:pt x="22133" y="121344"/>
                  </a:lnTo>
                  <a:lnTo>
                    <a:pt x="46235" y="122980"/>
                  </a:lnTo>
                  <a:lnTo>
                    <a:pt x="326915" y="285020"/>
                  </a:lnTo>
                  <a:lnTo>
                    <a:pt x="320958" y="288459"/>
                  </a:lnTo>
                  <a:lnTo>
                    <a:pt x="315001" y="285020"/>
                  </a:lnTo>
                  <a:lnTo>
                    <a:pt x="309043" y="288459"/>
                  </a:lnTo>
                  <a:lnTo>
                    <a:pt x="0" y="110045"/>
                  </a:lnTo>
                  <a:close/>
                </a:path>
                <a:path w="511809" h="295910">
                  <a:moveTo>
                    <a:pt x="225649" y="130269"/>
                  </a:moveTo>
                  <a:lnTo>
                    <a:pt x="234016" y="129700"/>
                  </a:lnTo>
                  <a:lnTo>
                    <a:pt x="235263" y="135819"/>
                  </a:lnTo>
                  <a:lnTo>
                    <a:pt x="224665" y="135099"/>
                  </a:lnTo>
                  <a:lnTo>
                    <a:pt x="225649" y="130269"/>
                  </a:lnTo>
                  <a:close/>
                </a:path>
                <a:path w="511809" h="295910">
                  <a:moveTo>
                    <a:pt x="194232" y="17727"/>
                  </a:moveTo>
                  <a:lnTo>
                    <a:pt x="195864" y="16785"/>
                  </a:lnTo>
                  <a:lnTo>
                    <a:pt x="213025" y="26691"/>
                  </a:lnTo>
                  <a:lnTo>
                    <a:pt x="234016" y="129700"/>
                  </a:lnTo>
                  <a:lnTo>
                    <a:pt x="225649" y="130269"/>
                  </a:lnTo>
                  <a:lnTo>
                    <a:pt x="226633" y="125438"/>
                  </a:lnTo>
                  <a:lnTo>
                    <a:pt x="216035" y="124718"/>
                  </a:lnTo>
                  <a:lnTo>
                    <a:pt x="194232" y="17727"/>
                  </a:lnTo>
                  <a:close/>
                </a:path>
                <a:path w="511809" h="295910">
                  <a:moveTo>
                    <a:pt x="24101" y="111682"/>
                  </a:moveTo>
                  <a:lnTo>
                    <a:pt x="216035" y="124718"/>
                  </a:lnTo>
                  <a:lnTo>
                    <a:pt x="217282" y="130837"/>
                  </a:lnTo>
                  <a:lnTo>
                    <a:pt x="225649" y="130269"/>
                  </a:lnTo>
                  <a:lnTo>
                    <a:pt x="224665" y="135099"/>
                  </a:lnTo>
                  <a:lnTo>
                    <a:pt x="46235" y="122980"/>
                  </a:lnTo>
                  <a:lnTo>
                    <a:pt x="29075" y="113074"/>
                  </a:lnTo>
                  <a:lnTo>
                    <a:pt x="23117" y="116513"/>
                  </a:lnTo>
                  <a:lnTo>
                    <a:pt x="24101" y="111682"/>
                  </a:lnTo>
                  <a:close/>
                </a:path>
                <a:path w="511809" h="295910">
                  <a:moveTo>
                    <a:pt x="216035" y="124718"/>
                  </a:moveTo>
                  <a:lnTo>
                    <a:pt x="226633" y="125438"/>
                  </a:lnTo>
                  <a:lnTo>
                    <a:pt x="225649" y="130269"/>
                  </a:lnTo>
                  <a:lnTo>
                    <a:pt x="217282" y="130837"/>
                  </a:lnTo>
                  <a:lnTo>
                    <a:pt x="216035" y="124718"/>
                  </a:lnTo>
                  <a:close/>
                </a:path>
                <a:path w="511809" h="295910">
                  <a:moveTo>
                    <a:pt x="193454" y="13914"/>
                  </a:moveTo>
                  <a:lnTo>
                    <a:pt x="210189" y="12777"/>
                  </a:lnTo>
                  <a:lnTo>
                    <a:pt x="213025" y="26691"/>
                  </a:lnTo>
                  <a:lnTo>
                    <a:pt x="195864" y="16785"/>
                  </a:lnTo>
                  <a:lnTo>
                    <a:pt x="194232" y="17727"/>
                  </a:lnTo>
                  <a:lnTo>
                    <a:pt x="193454" y="13914"/>
                  </a:lnTo>
                  <a:close/>
                </a:path>
                <a:path w="511809" h="295910">
                  <a:moveTo>
                    <a:pt x="23117" y="116513"/>
                  </a:moveTo>
                  <a:lnTo>
                    <a:pt x="29075" y="113074"/>
                  </a:lnTo>
                  <a:lnTo>
                    <a:pt x="46235" y="122980"/>
                  </a:lnTo>
                  <a:lnTo>
                    <a:pt x="22133" y="121344"/>
                  </a:lnTo>
                  <a:lnTo>
                    <a:pt x="23117" y="116513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7773787" y="4567449"/>
              <a:ext cx="476884" cy="275590"/>
            </a:xfrm>
            <a:custGeom>
              <a:avLst/>
              <a:gdLst/>
              <a:ahLst/>
              <a:cxnLst/>
              <a:rect l="l" t="t" r="r" b="b"/>
              <a:pathLst>
                <a:path w="476884" h="275589">
                  <a:moveTo>
                    <a:pt x="0" y="103167"/>
                  </a:moveTo>
                  <a:lnTo>
                    <a:pt x="202531" y="116923"/>
                  </a:lnTo>
                  <a:lnTo>
                    <a:pt x="178704" y="0"/>
                  </a:lnTo>
                  <a:lnTo>
                    <a:pt x="476545" y="171945"/>
                  </a:lnTo>
                  <a:lnTo>
                    <a:pt x="297840" y="275113"/>
                  </a:lnTo>
                  <a:lnTo>
                    <a:pt x="0" y="103167"/>
                  </a:lnTo>
                  <a:close/>
                </a:path>
              </a:pathLst>
            </a:custGeom>
            <a:solidFill>
              <a:srgbClr val="436B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7750668" y="4554103"/>
              <a:ext cx="511809" cy="295910"/>
            </a:xfrm>
            <a:custGeom>
              <a:avLst/>
              <a:gdLst/>
              <a:ahLst/>
              <a:cxnLst/>
              <a:rect l="l" t="t" r="r" b="b"/>
              <a:pathLst>
                <a:path w="511809" h="295910">
                  <a:moveTo>
                    <a:pt x="190619" y="0"/>
                  </a:moveTo>
                  <a:lnTo>
                    <a:pt x="511577" y="185291"/>
                  </a:lnTo>
                  <a:lnTo>
                    <a:pt x="505620" y="188731"/>
                  </a:lnTo>
                  <a:lnTo>
                    <a:pt x="493705" y="181852"/>
                  </a:lnTo>
                  <a:lnTo>
                    <a:pt x="487748" y="185291"/>
                  </a:lnTo>
                  <a:lnTo>
                    <a:pt x="213025" y="26691"/>
                  </a:lnTo>
                  <a:lnTo>
                    <a:pt x="210189" y="12777"/>
                  </a:lnTo>
                  <a:lnTo>
                    <a:pt x="193454" y="13914"/>
                  </a:lnTo>
                  <a:lnTo>
                    <a:pt x="190619" y="0"/>
                  </a:lnTo>
                  <a:close/>
                </a:path>
                <a:path w="511809" h="295910">
                  <a:moveTo>
                    <a:pt x="487748" y="185291"/>
                  </a:moveTo>
                  <a:lnTo>
                    <a:pt x="493705" y="181852"/>
                  </a:lnTo>
                  <a:lnTo>
                    <a:pt x="505620" y="188731"/>
                  </a:lnTo>
                  <a:lnTo>
                    <a:pt x="326915" y="291898"/>
                  </a:lnTo>
                  <a:lnTo>
                    <a:pt x="320958" y="288459"/>
                  </a:lnTo>
                  <a:lnTo>
                    <a:pt x="493705" y="188731"/>
                  </a:lnTo>
                  <a:lnTo>
                    <a:pt x="487748" y="185291"/>
                  </a:lnTo>
                  <a:close/>
                </a:path>
                <a:path w="511809" h="295910">
                  <a:moveTo>
                    <a:pt x="309043" y="288459"/>
                  </a:moveTo>
                  <a:lnTo>
                    <a:pt x="315001" y="285020"/>
                  </a:lnTo>
                  <a:lnTo>
                    <a:pt x="326915" y="291898"/>
                  </a:lnTo>
                  <a:lnTo>
                    <a:pt x="320958" y="295337"/>
                  </a:lnTo>
                  <a:lnTo>
                    <a:pt x="309043" y="288459"/>
                  </a:lnTo>
                  <a:close/>
                </a:path>
                <a:path w="511809" h="295910">
                  <a:moveTo>
                    <a:pt x="320958" y="281580"/>
                  </a:moveTo>
                  <a:lnTo>
                    <a:pt x="487748" y="185291"/>
                  </a:lnTo>
                  <a:lnTo>
                    <a:pt x="493705" y="188731"/>
                  </a:lnTo>
                  <a:lnTo>
                    <a:pt x="326915" y="285020"/>
                  </a:lnTo>
                  <a:lnTo>
                    <a:pt x="320958" y="281580"/>
                  </a:lnTo>
                  <a:close/>
                </a:path>
                <a:path w="511809" h="295910">
                  <a:moveTo>
                    <a:pt x="0" y="110045"/>
                  </a:moveTo>
                  <a:lnTo>
                    <a:pt x="24101" y="111682"/>
                  </a:lnTo>
                  <a:lnTo>
                    <a:pt x="22133" y="121344"/>
                  </a:lnTo>
                  <a:lnTo>
                    <a:pt x="46235" y="122980"/>
                  </a:lnTo>
                  <a:lnTo>
                    <a:pt x="326915" y="285020"/>
                  </a:lnTo>
                  <a:lnTo>
                    <a:pt x="320958" y="288459"/>
                  </a:lnTo>
                  <a:lnTo>
                    <a:pt x="315001" y="285020"/>
                  </a:lnTo>
                  <a:lnTo>
                    <a:pt x="309043" y="288459"/>
                  </a:lnTo>
                  <a:lnTo>
                    <a:pt x="0" y="110045"/>
                  </a:lnTo>
                  <a:close/>
                </a:path>
                <a:path w="511809" h="295910">
                  <a:moveTo>
                    <a:pt x="225649" y="130269"/>
                  </a:moveTo>
                  <a:lnTo>
                    <a:pt x="234016" y="129700"/>
                  </a:lnTo>
                  <a:lnTo>
                    <a:pt x="235263" y="135819"/>
                  </a:lnTo>
                  <a:lnTo>
                    <a:pt x="224665" y="135099"/>
                  </a:lnTo>
                  <a:lnTo>
                    <a:pt x="225649" y="130269"/>
                  </a:lnTo>
                  <a:close/>
                </a:path>
                <a:path w="511809" h="295910">
                  <a:moveTo>
                    <a:pt x="194232" y="17727"/>
                  </a:moveTo>
                  <a:lnTo>
                    <a:pt x="195864" y="16785"/>
                  </a:lnTo>
                  <a:lnTo>
                    <a:pt x="213025" y="26691"/>
                  </a:lnTo>
                  <a:lnTo>
                    <a:pt x="234016" y="129700"/>
                  </a:lnTo>
                  <a:lnTo>
                    <a:pt x="225649" y="130269"/>
                  </a:lnTo>
                  <a:lnTo>
                    <a:pt x="226633" y="125438"/>
                  </a:lnTo>
                  <a:lnTo>
                    <a:pt x="216035" y="124718"/>
                  </a:lnTo>
                  <a:lnTo>
                    <a:pt x="194232" y="17727"/>
                  </a:lnTo>
                  <a:close/>
                </a:path>
                <a:path w="511809" h="295910">
                  <a:moveTo>
                    <a:pt x="24101" y="111682"/>
                  </a:moveTo>
                  <a:lnTo>
                    <a:pt x="216035" y="124718"/>
                  </a:lnTo>
                  <a:lnTo>
                    <a:pt x="217282" y="130837"/>
                  </a:lnTo>
                  <a:lnTo>
                    <a:pt x="225649" y="130269"/>
                  </a:lnTo>
                  <a:lnTo>
                    <a:pt x="224665" y="135099"/>
                  </a:lnTo>
                  <a:lnTo>
                    <a:pt x="46235" y="122980"/>
                  </a:lnTo>
                  <a:lnTo>
                    <a:pt x="29075" y="113074"/>
                  </a:lnTo>
                  <a:lnTo>
                    <a:pt x="23117" y="116513"/>
                  </a:lnTo>
                  <a:lnTo>
                    <a:pt x="24101" y="111682"/>
                  </a:lnTo>
                  <a:close/>
                </a:path>
                <a:path w="511809" h="295910">
                  <a:moveTo>
                    <a:pt x="216035" y="124718"/>
                  </a:moveTo>
                  <a:lnTo>
                    <a:pt x="226633" y="125438"/>
                  </a:lnTo>
                  <a:lnTo>
                    <a:pt x="225649" y="130269"/>
                  </a:lnTo>
                  <a:lnTo>
                    <a:pt x="217282" y="130837"/>
                  </a:lnTo>
                  <a:lnTo>
                    <a:pt x="216035" y="124718"/>
                  </a:lnTo>
                  <a:close/>
                </a:path>
                <a:path w="511809" h="295910">
                  <a:moveTo>
                    <a:pt x="193454" y="13914"/>
                  </a:moveTo>
                  <a:lnTo>
                    <a:pt x="210189" y="12777"/>
                  </a:lnTo>
                  <a:lnTo>
                    <a:pt x="213025" y="26691"/>
                  </a:lnTo>
                  <a:lnTo>
                    <a:pt x="195864" y="16785"/>
                  </a:lnTo>
                  <a:lnTo>
                    <a:pt x="194232" y="17727"/>
                  </a:lnTo>
                  <a:lnTo>
                    <a:pt x="193454" y="13914"/>
                  </a:lnTo>
                  <a:close/>
                </a:path>
                <a:path w="511809" h="295910">
                  <a:moveTo>
                    <a:pt x="23117" y="116513"/>
                  </a:moveTo>
                  <a:lnTo>
                    <a:pt x="29075" y="113074"/>
                  </a:lnTo>
                  <a:lnTo>
                    <a:pt x="46235" y="122980"/>
                  </a:lnTo>
                  <a:lnTo>
                    <a:pt x="22133" y="121344"/>
                  </a:lnTo>
                  <a:lnTo>
                    <a:pt x="23117" y="116513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8453882" y="7216431"/>
              <a:ext cx="464820" cy="205104"/>
            </a:xfrm>
            <a:custGeom>
              <a:avLst/>
              <a:gdLst/>
              <a:ahLst/>
              <a:cxnLst/>
              <a:rect l="l" t="t" r="r" b="b"/>
              <a:pathLst>
                <a:path w="464820" h="205104">
                  <a:moveTo>
                    <a:pt x="0" y="165703"/>
                  </a:moveTo>
                  <a:lnTo>
                    <a:pt x="191310" y="97816"/>
                  </a:lnTo>
                  <a:lnTo>
                    <a:pt x="122968" y="0"/>
                  </a:lnTo>
                  <a:lnTo>
                    <a:pt x="464616" y="39380"/>
                  </a:lnTo>
                  <a:lnTo>
                    <a:pt x="341648" y="205084"/>
                  </a:lnTo>
                  <a:lnTo>
                    <a:pt x="0" y="165703"/>
                  </a:lnTo>
                  <a:close/>
                </a:path>
              </a:pathLst>
            </a:custGeom>
            <a:solidFill>
              <a:srgbClr val="436B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8430098" y="7208638"/>
              <a:ext cx="499745" cy="219710"/>
            </a:xfrm>
            <a:custGeom>
              <a:avLst/>
              <a:gdLst/>
              <a:ahLst/>
              <a:cxnLst/>
              <a:rect l="l" t="t" r="r" b="b"/>
              <a:pathLst>
                <a:path w="499745" h="219709">
                  <a:moveTo>
                    <a:pt x="131166" y="0"/>
                  </a:moveTo>
                  <a:lnTo>
                    <a:pt x="499333" y="42437"/>
                  </a:lnTo>
                  <a:lnTo>
                    <a:pt x="495233" y="47961"/>
                  </a:lnTo>
                  <a:lnTo>
                    <a:pt x="481566" y="46386"/>
                  </a:lnTo>
                  <a:lnTo>
                    <a:pt x="477467" y="51910"/>
                  </a:lnTo>
                  <a:lnTo>
                    <a:pt x="162336" y="15585"/>
                  </a:lnTo>
                  <a:lnTo>
                    <a:pt x="154203" y="3945"/>
                  </a:lnTo>
                  <a:lnTo>
                    <a:pt x="139299" y="11640"/>
                  </a:lnTo>
                  <a:lnTo>
                    <a:pt x="131166" y="0"/>
                  </a:lnTo>
                  <a:close/>
                </a:path>
                <a:path w="499745" h="219709">
                  <a:moveTo>
                    <a:pt x="477467" y="51910"/>
                  </a:moveTo>
                  <a:lnTo>
                    <a:pt x="481566" y="46386"/>
                  </a:lnTo>
                  <a:lnTo>
                    <a:pt x="495233" y="47961"/>
                  </a:lnTo>
                  <a:lnTo>
                    <a:pt x="372265" y="213665"/>
                  </a:lnTo>
                  <a:lnTo>
                    <a:pt x="365432" y="212877"/>
                  </a:lnTo>
                  <a:lnTo>
                    <a:pt x="484301" y="52697"/>
                  </a:lnTo>
                  <a:lnTo>
                    <a:pt x="477467" y="51910"/>
                  </a:lnTo>
                  <a:close/>
                </a:path>
                <a:path w="499745" h="219709">
                  <a:moveTo>
                    <a:pt x="354499" y="217614"/>
                  </a:moveTo>
                  <a:lnTo>
                    <a:pt x="358598" y="212090"/>
                  </a:lnTo>
                  <a:lnTo>
                    <a:pt x="372265" y="213665"/>
                  </a:lnTo>
                  <a:lnTo>
                    <a:pt x="368166" y="219189"/>
                  </a:lnTo>
                  <a:lnTo>
                    <a:pt x="354499" y="217614"/>
                  </a:lnTo>
                  <a:close/>
                </a:path>
                <a:path w="499745" h="219709">
                  <a:moveTo>
                    <a:pt x="362697" y="206566"/>
                  </a:moveTo>
                  <a:lnTo>
                    <a:pt x="477467" y="51910"/>
                  </a:lnTo>
                  <a:lnTo>
                    <a:pt x="484301" y="52697"/>
                  </a:lnTo>
                  <a:lnTo>
                    <a:pt x="369531" y="207353"/>
                  </a:lnTo>
                  <a:lnTo>
                    <a:pt x="362697" y="206566"/>
                  </a:lnTo>
                  <a:close/>
                </a:path>
                <a:path w="499745" h="219709">
                  <a:moveTo>
                    <a:pt x="0" y="176751"/>
                  </a:moveTo>
                  <a:lnTo>
                    <a:pt x="22766" y="168673"/>
                  </a:lnTo>
                  <a:lnTo>
                    <a:pt x="24800" y="178320"/>
                  </a:lnTo>
                  <a:lnTo>
                    <a:pt x="47567" y="170241"/>
                  </a:lnTo>
                  <a:lnTo>
                    <a:pt x="369531" y="207353"/>
                  </a:lnTo>
                  <a:lnTo>
                    <a:pt x="365432" y="212877"/>
                  </a:lnTo>
                  <a:lnTo>
                    <a:pt x="358598" y="212090"/>
                  </a:lnTo>
                  <a:lnTo>
                    <a:pt x="354499" y="217614"/>
                  </a:lnTo>
                  <a:lnTo>
                    <a:pt x="0" y="176751"/>
                  </a:lnTo>
                  <a:close/>
                </a:path>
                <a:path w="499745" h="219709">
                  <a:moveTo>
                    <a:pt x="215094" y="105609"/>
                  </a:moveTo>
                  <a:lnTo>
                    <a:pt x="222546" y="101762"/>
                  </a:lnTo>
                  <a:lnTo>
                    <a:pt x="226122" y="106880"/>
                  </a:lnTo>
                  <a:lnTo>
                    <a:pt x="216111" y="110433"/>
                  </a:lnTo>
                  <a:lnTo>
                    <a:pt x="215094" y="105609"/>
                  </a:lnTo>
                  <a:close/>
                </a:path>
                <a:path w="499745" h="219709">
                  <a:moveTo>
                    <a:pt x="141528" y="14830"/>
                  </a:moveTo>
                  <a:lnTo>
                    <a:pt x="142652" y="13316"/>
                  </a:lnTo>
                  <a:lnTo>
                    <a:pt x="162336" y="15585"/>
                  </a:lnTo>
                  <a:lnTo>
                    <a:pt x="222546" y="101762"/>
                  </a:lnTo>
                  <a:lnTo>
                    <a:pt x="215094" y="105609"/>
                  </a:lnTo>
                  <a:lnTo>
                    <a:pt x="214077" y="100785"/>
                  </a:lnTo>
                  <a:lnTo>
                    <a:pt x="204065" y="104338"/>
                  </a:lnTo>
                  <a:lnTo>
                    <a:pt x="141528" y="14830"/>
                  </a:lnTo>
                  <a:close/>
                </a:path>
                <a:path w="499745" h="219709">
                  <a:moveTo>
                    <a:pt x="22766" y="168673"/>
                  </a:moveTo>
                  <a:lnTo>
                    <a:pt x="204065" y="104338"/>
                  </a:lnTo>
                  <a:lnTo>
                    <a:pt x="207642" y="109457"/>
                  </a:lnTo>
                  <a:lnTo>
                    <a:pt x="215094" y="105609"/>
                  </a:lnTo>
                  <a:lnTo>
                    <a:pt x="216111" y="110433"/>
                  </a:lnTo>
                  <a:lnTo>
                    <a:pt x="47567" y="170241"/>
                  </a:lnTo>
                  <a:lnTo>
                    <a:pt x="27882" y="167972"/>
                  </a:lnTo>
                  <a:lnTo>
                    <a:pt x="23783" y="173496"/>
                  </a:lnTo>
                  <a:lnTo>
                    <a:pt x="22766" y="168673"/>
                  </a:lnTo>
                  <a:close/>
                </a:path>
                <a:path w="499745" h="219709">
                  <a:moveTo>
                    <a:pt x="204065" y="104338"/>
                  </a:moveTo>
                  <a:lnTo>
                    <a:pt x="214077" y="100785"/>
                  </a:lnTo>
                  <a:lnTo>
                    <a:pt x="215094" y="105609"/>
                  </a:lnTo>
                  <a:lnTo>
                    <a:pt x="207642" y="109457"/>
                  </a:lnTo>
                  <a:lnTo>
                    <a:pt x="204065" y="104338"/>
                  </a:lnTo>
                  <a:close/>
                </a:path>
                <a:path w="499745" h="219709">
                  <a:moveTo>
                    <a:pt x="139299" y="11640"/>
                  </a:moveTo>
                  <a:lnTo>
                    <a:pt x="154203" y="3945"/>
                  </a:lnTo>
                  <a:lnTo>
                    <a:pt x="162336" y="15585"/>
                  </a:lnTo>
                  <a:lnTo>
                    <a:pt x="142652" y="13316"/>
                  </a:lnTo>
                  <a:lnTo>
                    <a:pt x="141528" y="14830"/>
                  </a:lnTo>
                  <a:lnTo>
                    <a:pt x="139299" y="11640"/>
                  </a:lnTo>
                  <a:close/>
                </a:path>
                <a:path w="499745" h="219709">
                  <a:moveTo>
                    <a:pt x="23783" y="173496"/>
                  </a:moveTo>
                  <a:lnTo>
                    <a:pt x="27882" y="167972"/>
                  </a:lnTo>
                  <a:lnTo>
                    <a:pt x="47567" y="170241"/>
                  </a:lnTo>
                  <a:lnTo>
                    <a:pt x="24800" y="178320"/>
                  </a:lnTo>
                  <a:lnTo>
                    <a:pt x="23783" y="173496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9507264" y="6397222"/>
              <a:ext cx="476884" cy="275590"/>
            </a:xfrm>
            <a:custGeom>
              <a:avLst/>
              <a:gdLst/>
              <a:ahLst/>
              <a:cxnLst/>
              <a:rect l="l" t="t" r="r" b="b"/>
              <a:pathLst>
                <a:path w="476884" h="275590">
                  <a:moveTo>
                    <a:pt x="0" y="103167"/>
                  </a:moveTo>
                  <a:lnTo>
                    <a:pt x="202531" y="116923"/>
                  </a:lnTo>
                  <a:lnTo>
                    <a:pt x="178704" y="0"/>
                  </a:lnTo>
                  <a:lnTo>
                    <a:pt x="476545" y="171945"/>
                  </a:lnTo>
                  <a:lnTo>
                    <a:pt x="297840" y="275113"/>
                  </a:lnTo>
                  <a:lnTo>
                    <a:pt x="0" y="103167"/>
                  </a:lnTo>
                  <a:close/>
                </a:path>
              </a:pathLst>
            </a:custGeom>
            <a:solidFill>
              <a:srgbClr val="436B8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5" name="object 8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84046" y="7958222"/>
              <a:ext cx="1369860" cy="626809"/>
            </a:xfrm>
            <a:prstGeom prst="rect">
              <a:avLst/>
            </a:prstGeom>
          </p:spPr>
        </p:pic>
        <p:sp>
          <p:nvSpPr>
            <p:cNvPr id="86" name="object 86" descr=""/>
            <p:cNvSpPr/>
            <p:nvPr/>
          </p:nvSpPr>
          <p:spPr>
            <a:xfrm>
              <a:off x="9484146" y="6383876"/>
              <a:ext cx="511809" cy="295910"/>
            </a:xfrm>
            <a:custGeom>
              <a:avLst/>
              <a:gdLst/>
              <a:ahLst/>
              <a:cxnLst/>
              <a:rect l="l" t="t" r="r" b="b"/>
              <a:pathLst>
                <a:path w="511809" h="295909">
                  <a:moveTo>
                    <a:pt x="190619" y="0"/>
                  </a:moveTo>
                  <a:lnTo>
                    <a:pt x="511577" y="185291"/>
                  </a:lnTo>
                  <a:lnTo>
                    <a:pt x="505620" y="188731"/>
                  </a:lnTo>
                  <a:lnTo>
                    <a:pt x="493705" y="181852"/>
                  </a:lnTo>
                  <a:lnTo>
                    <a:pt x="487748" y="185291"/>
                  </a:lnTo>
                  <a:lnTo>
                    <a:pt x="213025" y="26691"/>
                  </a:lnTo>
                  <a:lnTo>
                    <a:pt x="210189" y="12777"/>
                  </a:lnTo>
                  <a:lnTo>
                    <a:pt x="193454" y="13914"/>
                  </a:lnTo>
                  <a:lnTo>
                    <a:pt x="190619" y="0"/>
                  </a:lnTo>
                  <a:close/>
                </a:path>
                <a:path w="511809" h="295909">
                  <a:moveTo>
                    <a:pt x="487748" y="185291"/>
                  </a:moveTo>
                  <a:lnTo>
                    <a:pt x="493705" y="181852"/>
                  </a:lnTo>
                  <a:lnTo>
                    <a:pt x="505620" y="188731"/>
                  </a:lnTo>
                  <a:lnTo>
                    <a:pt x="326915" y="291898"/>
                  </a:lnTo>
                  <a:lnTo>
                    <a:pt x="320958" y="288459"/>
                  </a:lnTo>
                  <a:lnTo>
                    <a:pt x="493705" y="188731"/>
                  </a:lnTo>
                  <a:lnTo>
                    <a:pt x="487748" y="185291"/>
                  </a:lnTo>
                  <a:close/>
                </a:path>
                <a:path w="511809" h="295909">
                  <a:moveTo>
                    <a:pt x="309043" y="288459"/>
                  </a:moveTo>
                  <a:lnTo>
                    <a:pt x="315001" y="285020"/>
                  </a:lnTo>
                  <a:lnTo>
                    <a:pt x="326915" y="291898"/>
                  </a:lnTo>
                  <a:lnTo>
                    <a:pt x="320958" y="295337"/>
                  </a:lnTo>
                  <a:lnTo>
                    <a:pt x="309043" y="288459"/>
                  </a:lnTo>
                  <a:close/>
                </a:path>
                <a:path w="511809" h="295909">
                  <a:moveTo>
                    <a:pt x="320958" y="281580"/>
                  </a:moveTo>
                  <a:lnTo>
                    <a:pt x="487748" y="185291"/>
                  </a:lnTo>
                  <a:lnTo>
                    <a:pt x="493705" y="188731"/>
                  </a:lnTo>
                  <a:lnTo>
                    <a:pt x="326915" y="285020"/>
                  </a:lnTo>
                  <a:lnTo>
                    <a:pt x="320958" y="281580"/>
                  </a:lnTo>
                  <a:close/>
                </a:path>
                <a:path w="511809" h="295909">
                  <a:moveTo>
                    <a:pt x="0" y="110045"/>
                  </a:moveTo>
                  <a:lnTo>
                    <a:pt x="24101" y="111682"/>
                  </a:lnTo>
                  <a:lnTo>
                    <a:pt x="22133" y="121344"/>
                  </a:lnTo>
                  <a:lnTo>
                    <a:pt x="46235" y="122980"/>
                  </a:lnTo>
                  <a:lnTo>
                    <a:pt x="326915" y="285020"/>
                  </a:lnTo>
                  <a:lnTo>
                    <a:pt x="320958" y="288459"/>
                  </a:lnTo>
                  <a:lnTo>
                    <a:pt x="315001" y="285020"/>
                  </a:lnTo>
                  <a:lnTo>
                    <a:pt x="309043" y="288459"/>
                  </a:lnTo>
                  <a:lnTo>
                    <a:pt x="0" y="110045"/>
                  </a:lnTo>
                  <a:close/>
                </a:path>
                <a:path w="511809" h="295909">
                  <a:moveTo>
                    <a:pt x="225649" y="130269"/>
                  </a:moveTo>
                  <a:lnTo>
                    <a:pt x="234016" y="129700"/>
                  </a:lnTo>
                  <a:lnTo>
                    <a:pt x="235263" y="135819"/>
                  </a:lnTo>
                  <a:lnTo>
                    <a:pt x="224665" y="135099"/>
                  </a:lnTo>
                  <a:lnTo>
                    <a:pt x="225649" y="130269"/>
                  </a:lnTo>
                  <a:close/>
                </a:path>
                <a:path w="511809" h="295909">
                  <a:moveTo>
                    <a:pt x="194232" y="17727"/>
                  </a:moveTo>
                  <a:lnTo>
                    <a:pt x="195864" y="16785"/>
                  </a:lnTo>
                  <a:lnTo>
                    <a:pt x="213025" y="26691"/>
                  </a:lnTo>
                  <a:lnTo>
                    <a:pt x="234016" y="129700"/>
                  </a:lnTo>
                  <a:lnTo>
                    <a:pt x="225649" y="130269"/>
                  </a:lnTo>
                  <a:lnTo>
                    <a:pt x="226633" y="125438"/>
                  </a:lnTo>
                  <a:lnTo>
                    <a:pt x="216035" y="124718"/>
                  </a:lnTo>
                  <a:lnTo>
                    <a:pt x="194232" y="17727"/>
                  </a:lnTo>
                  <a:close/>
                </a:path>
                <a:path w="511809" h="295909">
                  <a:moveTo>
                    <a:pt x="24101" y="111682"/>
                  </a:moveTo>
                  <a:lnTo>
                    <a:pt x="216035" y="124718"/>
                  </a:lnTo>
                  <a:lnTo>
                    <a:pt x="217282" y="130837"/>
                  </a:lnTo>
                  <a:lnTo>
                    <a:pt x="225649" y="130269"/>
                  </a:lnTo>
                  <a:lnTo>
                    <a:pt x="224665" y="135099"/>
                  </a:lnTo>
                  <a:lnTo>
                    <a:pt x="46235" y="122980"/>
                  </a:lnTo>
                  <a:lnTo>
                    <a:pt x="29075" y="113074"/>
                  </a:lnTo>
                  <a:lnTo>
                    <a:pt x="23117" y="116513"/>
                  </a:lnTo>
                  <a:lnTo>
                    <a:pt x="24101" y="111682"/>
                  </a:lnTo>
                  <a:close/>
                </a:path>
                <a:path w="511809" h="295909">
                  <a:moveTo>
                    <a:pt x="216035" y="124718"/>
                  </a:moveTo>
                  <a:lnTo>
                    <a:pt x="226633" y="125438"/>
                  </a:lnTo>
                  <a:lnTo>
                    <a:pt x="225649" y="130269"/>
                  </a:lnTo>
                  <a:lnTo>
                    <a:pt x="217282" y="130837"/>
                  </a:lnTo>
                  <a:lnTo>
                    <a:pt x="216035" y="124718"/>
                  </a:lnTo>
                  <a:close/>
                </a:path>
                <a:path w="511809" h="295909">
                  <a:moveTo>
                    <a:pt x="193454" y="13914"/>
                  </a:moveTo>
                  <a:lnTo>
                    <a:pt x="210189" y="12777"/>
                  </a:lnTo>
                  <a:lnTo>
                    <a:pt x="213025" y="26691"/>
                  </a:lnTo>
                  <a:lnTo>
                    <a:pt x="195864" y="16785"/>
                  </a:lnTo>
                  <a:lnTo>
                    <a:pt x="194232" y="17727"/>
                  </a:lnTo>
                  <a:lnTo>
                    <a:pt x="193454" y="13914"/>
                  </a:lnTo>
                  <a:close/>
                </a:path>
                <a:path w="511809" h="295909">
                  <a:moveTo>
                    <a:pt x="23117" y="116513"/>
                  </a:moveTo>
                  <a:lnTo>
                    <a:pt x="29075" y="113074"/>
                  </a:lnTo>
                  <a:lnTo>
                    <a:pt x="46235" y="122980"/>
                  </a:lnTo>
                  <a:lnTo>
                    <a:pt x="22133" y="121344"/>
                  </a:lnTo>
                  <a:lnTo>
                    <a:pt x="23117" y="116513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7" name="object 8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36210" y="8474643"/>
              <a:ext cx="220124" cy="381267"/>
            </a:xfrm>
            <a:prstGeom prst="rect">
              <a:avLst/>
            </a:prstGeom>
          </p:spPr>
        </p:pic>
        <p:pic>
          <p:nvPicPr>
            <p:cNvPr id="88" name="object 8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04759" y="9466806"/>
              <a:ext cx="1818452" cy="585721"/>
            </a:xfrm>
            <a:prstGeom prst="rect">
              <a:avLst/>
            </a:prstGeom>
          </p:spPr>
        </p:pic>
        <p:sp>
          <p:nvSpPr>
            <p:cNvPr id="89" name="object 89" descr=""/>
            <p:cNvSpPr/>
            <p:nvPr/>
          </p:nvSpPr>
          <p:spPr>
            <a:xfrm>
              <a:off x="6131223" y="8193089"/>
              <a:ext cx="727710" cy="978535"/>
            </a:xfrm>
            <a:custGeom>
              <a:avLst/>
              <a:gdLst/>
              <a:ahLst/>
              <a:cxnLst/>
              <a:rect l="l" t="t" r="r" b="b"/>
              <a:pathLst>
                <a:path w="727709" h="978534">
                  <a:moveTo>
                    <a:pt x="679148" y="91596"/>
                  </a:moveTo>
                  <a:lnTo>
                    <a:pt x="607341" y="19787"/>
                  </a:lnTo>
                  <a:lnTo>
                    <a:pt x="607341" y="10928"/>
                  </a:lnTo>
                  <a:lnTo>
                    <a:pt x="618269" y="0"/>
                  </a:lnTo>
                  <a:lnTo>
                    <a:pt x="627129" y="0"/>
                  </a:lnTo>
                  <a:lnTo>
                    <a:pt x="725637" y="98511"/>
                  </a:lnTo>
                  <a:lnTo>
                    <a:pt x="711742" y="90411"/>
                  </a:lnTo>
                  <a:lnTo>
                    <a:pt x="679148" y="91596"/>
                  </a:lnTo>
                  <a:close/>
                </a:path>
                <a:path w="727709" h="978534">
                  <a:moveTo>
                    <a:pt x="676587" y="119770"/>
                  </a:moveTo>
                  <a:lnTo>
                    <a:pt x="691954" y="104403"/>
                  </a:lnTo>
                  <a:lnTo>
                    <a:pt x="679148" y="91596"/>
                  </a:lnTo>
                  <a:lnTo>
                    <a:pt x="711742" y="90411"/>
                  </a:lnTo>
                  <a:lnTo>
                    <a:pt x="711742" y="118395"/>
                  </a:lnTo>
                  <a:lnTo>
                    <a:pt x="676587" y="119770"/>
                  </a:lnTo>
                  <a:close/>
                </a:path>
                <a:path w="727709" h="978534">
                  <a:moveTo>
                    <a:pt x="618267" y="208804"/>
                  </a:moveTo>
                  <a:lnTo>
                    <a:pt x="607338" y="197875"/>
                  </a:lnTo>
                  <a:lnTo>
                    <a:pt x="607339" y="189016"/>
                  </a:lnTo>
                  <a:lnTo>
                    <a:pt x="676587" y="119770"/>
                  </a:lnTo>
                  <a:lnTo>
                    <a:pt x="711742" y="118395"/>
                  </a:lnTo>
                  <a:lnTo>
                    <a:pt x="711742" y="90411"/>
                  </a:lnTo>
                  <a:lnTo>
                    <a:pt x="725637" y="98511"/>
                  </a:lnTo>
                  <a:lnTo>
                    <a:pt x="727100" y="99974"/>
                  </a:lnTo>
                  <a:lnTo>
                    <a:pt x="727100" y="108833"/>
                  </a:lnTo>
                  <a:lnTo>
                    <a:pt x="627126" y="208804"/>
                  </a:lnTo>
                  <a:lnTo>
                    <a:pt x="618267" y="208804"/>
                  </a:lnTo>
                  <a:close/>
                </a:path>
                <a:path w="727709" h="978534">
                  <a:moveTo>
                    <a:pt x="26607" y="978209"/>
                  </a:moveTo>
                  <a:lnTo>
                    <a:pt x="14366" y="933449"/>
                  </a:lnTo>
                  <a:lnTo>
                    <a:pt x="5911" y="887835"/>
                  </a:lnTo>
                  <a:lnTo>
                    <a:pt x="1152" y="841578"/>
                  </a:lnTo>
                  <a:lnTo>
                    <a:pt x="0" y="794895"/>
                  </a:lnTo>
                  <a:lnTo>
                    <a:pt x="2365" y="747999"/>
                  </a:lnTo>
                  <a:lnTo>
                    <a:pt x="8158" y="701104"/>
                  </a:lnTo>
                  <a:lnTo>
                    <a:pt x="17290" y="654425"/>
                  </a:lnTo>
                  <a:lnTo>
                    <a:pt x="29672" y="608176"/>
                  </a:lnTo>
                  <a:lnTo>
                    <a:pt x="45214" y="562571"/>
                  </a:lnTo>
                  <a:lnTo>
                    <a:pt x="63827" y="517825"/>
                  </a:lnTo>
                  <a:lnTo>
                    <a:pt x="85421" y="474152"/>
                  </a:lnTo>
                  <a:lnTo>
                    <a:pt x="107479" y="435969"/>
                  </a:lnTo>
                  <a:lnTo>
                    <a:pt x="137197" y="390881"/>
                  </a:lnTo>
                  <a:lnTo>
                    <a:pt x="164461" y="355117"/>
                  </a:lnTo>
                  <a:lnTo>
                    <a:pt x="165023" y="354379"/>
                  </a:lnTo>
                  <a:lnTo>
                    <a:pt x="195154" y="319496"/>
                  </a:lnTo>
                  <a:lnTo>
                    <a:pt x="227521" y="286407"/>
                  </a:lnTo>
                  <a:lnTo>
                    <a:pt x="262057" y="255284"/>
                  </a:lnTo>
                  <a:lnTo>
                    <a:pt x="298693" y="226301"/>
                  </a:lnTo>
                  <a:lnTo>
                    <a:pt x="337362" y="199632"/>
                  </a:lnTo>
                  <a:lnTo>
                    <a:pt x="377996" y="175450"/>
                  </a:lnTo>
                  <a:lnTo>
                    <a:pt x="420527" y="153930"/>
                  </a:lnTo>
                  <a:lnTo>
                    <a:pt x="464887" y="135244"/>
                  </a:lnTo>
                  <a:lnTo>
                    <a:pt x="511007" y="119567"/>
                  </a:lnTo>
                  <a:lnTo>
                    <a:pt x="558821" y="107071"/>
                  </a:lnTo>
                  <a:lnTo>
                    <a:pt x="608260" y="97931"/>
                  </a:lnTo>
                  <a:lnTo>
                    <a:pt x="659256" y="92319"/>
                  </a:lnTo>
                  <a:lnTo>
                    <a:pt x="679148" y="91596"/>
                  </a:lnTo>
                  <a:lnTo>
                    <a:pt x="691954" y="104403"/>
                  </a:lnTo>
                  <a:lnTo>
                    <a:pt x="676587" y="119770"/>
                  </a:lnTo>
                  <a:lnTo>
                    <a:pt x="657588" y="120513"/>
                  </a:lnTo>
                  <a:lnTo>
                    <a:pt x="605089" y="126732"/>
                  </a:lnTo>
                  <a:lnTo>
                    <a:pt x="554324" y="136847"/>
                  </a:lnTo>
                  <a:lnTo>
                    <a:pt x="505375" y="150653"/>
                  </a:lnTo>
                  <a:lnTo>
                    <a:pt x="458324" y="167945"/>
                  </a:lnTo>
                  <a:lnTo>
                    <a:pt x="413251" y="188518"/>
                  </a:lnTo>
                  <a:lnTo>
                    <a:pt x="370238" y="212166"/>
                  </a:lnTo>
                  <a:lnTo>
                    <a:pt x="329366" y="238685"/>
                  </a:lnTo>
                  <a:lnTo>
                    <a:pt x="290716" y="267870"/>
                  </a:lnTo>
                  <a:lnTo>
                    <a:pt x="254368" y="299515"/>
                  </a:lnTo>
                  <a:lnTo>
                    <a:pt x="220405" y="333416"/>
                  </a:lnTo>
                  <a:lnTo>
                    <a:pt x="188907" y="369367"/>
                  </a:lnTo>
                  <a:lnTo>
                    <a:pt x="159956" y="407164"/>
                  </a:lnTo>
                  <a:lnTo>
                    <a:pt x="131537" y="449993"/>
                  </a:lnTo>
                  <a:lnTo>
                    <a:pt x="109791" y="488357"/>
                  </a:lnTo>
                  <a:lnTo>
                    <a:pt x="106344" y="494438"/>
                  </a:lnTo>
                  <a:lnTo>
                    <a:pt x="84473" y="540235"/>
                  </a:lnTo>
                  <a:lnTo>
                    <a:pt x="66024" y="587120"/>
                  </a:lnTo>
                  <a:lnTo>
                    <a:pt x="51092" y="634828"/>
                  </a:lnTo>
                  <a:lnTo>
                    <a:pt x="39776" y="683096"/>
                  </a:lnTo>
                  <a:lnTo>
                    <a:pt x="32173" y="731660"/>
                  </a:lnTo>
                  <a:lnTo>
                    <a:pt x="28380" y="780256"/>
                  </a:lnTo>
                  <a:lnTo>
                    <a:pt x="28495" y="828620"/>
                  </a:lnTo>
                  <a:lnTo>
                    <a:pt x="32614" y="876488"/>
                  </a:lnTo>
                  <a:lnTo>
                    <a:pt x="40837" y="923596"/>
                  </a:lnTo>
                  <a:lnTo>
                    <a:pt x="53260" y="969680"/>
                  </a:lnTo>
                  <a:lnTo>
                    <a:pt x="26607" y="978209"/>
                  </a:lnTo>
                  <a:close/>
                </a:path>
              </a:pathLst>
            </a:custGeom>
            <a:solidFill>
              <a:srgbClr val="AEB0B2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47859" y="562878"/>
            <a:ext cx="3985901" cy="248640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6208148" y="3857475"/>
            <a:ext cx="193040" cy="1466850"/>
          </a:xfrm>
          <a:custGeom>
            <a:avLst/>
            <a:gdLst/>
            <a:ahLst/>
            <a:cxnLst/>
            <a:rect l="l" t="t" r="r" b="b"/>
            <a:pathLst>
              <a:path w="193039" h="1466850">
                <a:moveTo>
                  <a:pt x="13552" y="1403071"/>
                </a:moveTo>
                <a:lnTo>
                  <a:pt x="205" y="1406408"/>
                </a:lnTo>
                <a:lnTo>
                  <a:pt x="8477" y="1424775"/>
                </a:lnTo>
                <a:lnTo>
                  <a:pt x="26292" y="1444488"/>
                </a:lnTo>
                <a:lnTo>
                  <a:pt x="55089" y="1460222"/>
                </a:lnTo>
                <a:lnTo>
                  <a:pt x="96304" y="1466649"/>
                </a:lnTo>
                <a:lnTo>
                  <a:pt x="96304" y="1452892"/>
                </a:lnTo>
                <a:lnTo>
                  <a:pt x="59788" y="1447281"/>
                </a:lnTo>
                <a:lnTo>
                  <a:pt x="34929" y="1433779"/>
                </a:lnTo>
                <a:lnTo>
                  <a:pt x="20069" y="1417378"/>
                </a:lnTo>
                <a:lnTo>
                  <a:pt x="14312" y="1404739"/>
                </a:lnTo>
                <a:lnTo>
                  <a:pt x="13757" y="1404739"/>
                </a:lnTo>
                <a:lnTo>
                  <a:pt x="13757" y="1403522"/>
                </a:lnTo>
                <a:lnTo>
                  <a:pt x="13552" y="1403071"/>
                </a:lnTo>
                <a:close/>
              </a:path>
              <a:path w="193039" h="1466850">
                <a:moveTo>
                  <a:pt x="178850" y="1403522"/>
                </a:moveTo>
                <a:lnTo>
                  <a:pt x="172538" y="1417378"/>
                </a:lnTo>
                <a:lnTo>
                  <a:pt x="157679" y="1433779"/>
                </a:lnTo>
                <a:lnTo>
                  <a:pt x="132820" y="1447281"/>
                </a:lnTo>
                <a:lnTo>
                  <a:pt x="96304" y="1452892"/>
                </a:lnTo>
                <a:lnTo>
                  <a:pt x="96304" y="1466649"/>
                </a:lnTo>
                <a:lnTo>
                  <a:pt x="137519" y="1460222"/>
                </a:lnTo>
                <a:lnTo>
                  <a:pt x="166315" y="1444488"/>
                </a:lnTo>
                <a:lnTo>
                  <a:pt x="184131" y="1424775"/>
                </a:lnTo>
                <a:lnTo>
                  <a:pt x="192403" y="1406408"/>
                </a:lnTo>
                <a:lnTo>
                  <a:pt x="185729" y="1404739"/>
                </a:lnTo>
                <a:lnTo>
                  <a:pt x="178850" y="1404739"/>
                </a:lnTo>
                <a:lnTo>
                  <a:pt x="178850" y="1403522"/>
                </a:lnTo>
                <a:close/>
              </a:path>
              <a:path w="193039" h="1466850">
                <a:moveTo>
                  <a:pt x="0" y="0"/>
                </a:moveTo>
                <a:lnTo>
                  <a:pt x="0" y="1405586"/>
                </a:lnTo>
                <a:lnTo>
                  <a:pt x="205" y="1406408"/>
                </a:lnTo>
                <a:lnTo>
                  <a:pt x="13552" y="1403071"/>
                </a:lnTo>
                <a:lnTo>
                  <a:pt x="13757" y="1403071"/>
                </a:lnTo>
                <a:lnTo>
                  <a:pt x="13757" y="16655"/>
                </a:lnTo>
                <a:lnTo>
                  <a:pt x="5579" y="15082"/>
                </a:lnTo>
                <a:lnTo>
                  <a:pt x="8177" y="1572"/>
                </a:lnTo>
                <a:lnTo>
                  <a:pt x="0" y="0"/>
                </a:lnTo>
                <a:close/>
              </a:path>
              <a:path w="193039" h="1466850">
                <a:moveTo>
                  <a:pt x="192608" y="1403071"/>
                </a:moveTo>
                <a:lnTo>
                  <a:pt x="179056" y="1403071"/>
                </a:lnTo>
                <a:lnTo>
                  <a:pt x="192403" y="1406408"/>
                </a:lnTo>
                <a:lnTo>
                  <a:pt x="192608" y="1405586"/>
                </a:lnTo>
                <a:lnTo>
                  <a:pt x="192608" y="1403071"/>
                </a:lnTo>
                <a:close/>
              </a:path>
              <a:path w="193039" h="1466850">
                <a:moveTo>
                  <a:pt x="13757" y="1403522"/>
                </a:moveTo>
                <a:lnTo>
                  <a:pt x="13757" y="1404739"/>
                </a:lnTo>
                <a:lnTo>
                  <a:pt x="14312" y="1404739"/>
                </a:lnTo>
                <a:lnTo>
                  <a:pt x="13757" y="1403522"/>
                </a:lnTo>
                <a:close/>
              </a:path>
              <a:path w="193039" h="1466850">
                <a:moveTo>
                  <a:pt x="179056" y="1403071"/>
                </a:moveTo>
                <a:lnTo>
                  <a:pt x="178850" y="1403522"/>
                </a:lnTo>
                <a:lnTo>
                  <a:pt x="178850" y="1404739"/>
                </a:lnTo>
                <a:lnTo>
                  <a:pt x="185729" y="1404739"/>
                </a:lnTo>
                <a:lnTo>
                  <a:pt x="179056" y="1403071"/>
                </a:lnTo>
                <a:close/>
              </a:path>
              <a:path w="193039" h="1466850">
                <a:moveTo>
                  <a:pt x="13757" y="1403071"/>
                </a:moveTo>
                <a:lnTo>
                  <a:pt x="13552" y="1403071"/>
                </a:lnTo>
                <a:lnTo>
                  <a:pt x="13757" y="1403522"/>
                </a:lnTo>
                <a:lnTo>
                  <a:pt x="13757" y="1403071"/>
                </a:lnTo>
                <a:close/>
              </a:path>
              <a:path w="193039" h="1466850">
                <a:moveTo>
                  <a:pt x="178850" y="48404"/>
                </a:moveTo>
                <a:lnTo>
                  <a:pt x="178850" y="1403522"/>
                </a:lnTo>
                <a:lnTo>
                  <a:pt x="179056" y="1403071"/>
                </a:lnTo>
                <a:lnTo>
                  <a:pt x="192608" y="1403071"/>
                </a:lnTo>
                <a:lnTo>
                  <a:pt x="192608" y="49477"/>
                </a:lnTo>
                <a:lnTo>
                  <a:pt x="184430" y="49477"/>
                </a:lnTo>
                <a:lnTo>
                  <a:pt x="178850" y="48404"/>
                </a:lnTo>
                <a:close/>
              </a:path>
              <a:path w="193039" h="1466850">
                <a:moveTo>
                  <a:pt x="185729" y="42722"/>
                </a:moveTo>
                <a:lnTo>
                  <a:pt x="178850" y="42722"/>
                </a:lnTo>
                <a:lnTo>
                  <a:pt x="178850" y="48404"/>
                </a:lnTo>
                <a:lnTo>
                  <a:pt x="184430" y="49477"/>
                </a:lnTo>
                <a:lnTo>
                  <a:pt x="185729" y="42722"/>
                </a:lnTo>
                <a:close/>
              </a:path>
              <a:path w="193039" h="1466850">
                <a:moveTo>
                  <a:pt x="187028" y="35967"/>
                </a:moveTo>
                <a:lnTo>
                  <a:pt x="184430" y="49477"/>
                </a:lnTo>
                <a:lnTo>
                  <a:pt x="192608" y="49477"/>
                </a:lnTo>
                <a:lnTo>
                  <a:pt x="192608" y="37040"/>
                </a:lnTo>
                <a:lnTo>
                  <a:pt x="187028" y="35967"/>
                </a:lnTo>
                <a:close/>
              </a:path>
              <a:path w="193039" h="1466850">
                <a:moveTo>
                  <a:pt x="43304" y="8327"/>
                </a:moveTo>
                <a:lnTo>
                  <a:pt x="13757" y="8327"/>
                </a:lnTo>
                <a:lnTo>
                  <a:pt x="13757" y="16655"/>
                </a:lnTo>
                <a:lnTo>
                  <a:pt x="178850" y="48404"/>
                </a:lnTo>
                <a:lnTo>
                  <a:pt x="178850" y="42722"/>
                </a:lnTo>
                <a:lnTo>
                  <a:pt x="185729" y="42722"/>
                </a:lnTo>
                <a:lnTo>
                  <a:pt x="187028" y="35967"/>
                </a:lnTo>
                <a:lnTo>
                  <a:pt x="43304" y="8327"/>
                </a:lnTo>
                <a:close/>
              </a:path>
              <a:path w="193039" h="1466850">
                <a:moveTo>
                  <a:pt x="8177" y="1572"/>
                </a:moveTo>
                <a:lnTo>
                  <a:pt x="5579" y="15082"/>
                </a:lnTo>
                <a:lnTo>
                  <a:pt x="13757" y="16655"/>
                </a:lnTo>
                <a:lnTo>
                  <a:pt x="13757" y="8327"/>
                </a:lnTo>
                <a:lnTo>
                  <a:pt x="43304" y="8327"/>
                </a:lnTo>
                <a:lnTo>
                  <a:pt x="8177" y="1572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6827248" y="3059521"/>
            <a:ext cx="193040" cy="1466850"/>
          </a:xfrm>
          <a:custGeom>
            <a:avLst/>
            <a:gdLst/>
            <a:ahLst/>
            <a:cxnLst/>
            <a:rect l="l" t="t" r="r" b="b"/>
            <a:pathLst>
              <a:path w="193040" h="1466850">
                <a:moveTo>
                  <a:pt x="13552" y="1403071"/>
                </a:moveTo>
                <a:lnTo>
                  <a:pt x="205" y="1406408"/>
                </a:lnTo>
                <a:lnTo>
                  <a:pt x="8477" y="1424775"/>
                </a:lnTo>
                <a:lnTo>
                  <a:pt x="26292" y="1444488"/>
                </a:lnTo>
                <a:lnTo>
                  <a:pt x="55089" y="1460222"/>
                </a:lnTo>
                <a:lnTo>
                  <a:pt x="96304" y="1466649"/>
                </a:lnTo>
                <a:lnTo>
                  <a:pt x="96304" y="1452892"/>
                </a:lnTo>
                <a:lnTo>
                  <a:pt x="59788" y="1447281"/>
                </a:lnTo>
                <a:lnTo>
                  <a:pt x="34929" y="1433779"/>
                </a:lnTo>
                <a:lnTo>
                  <a:pt x="20069" y="1417378"/>
                </a:lnTo>
                <a:lnTo>
                  <a:pt x="14312" y="1404739"/>
                </a:lnTo>
                <a:lnTo>
                  <a:pt x="13757" y="1404739"/>
                </a:lnTo>
                <a:lnTo>
                  <a:pt x="13757" y="1403522"/>
                </a:lnTo>
                <a:lnTo>
                  <a:pt x="13552" y="1403071"/>
                </a:lnTo>
                <a:close/>
              </a:path>
              <a:path w="193040" h="1466850">
                <a:moveTo>
                  <a:pt x="178850" y="1403522"/>
                </a:moveTo>
                <a:lnTo>
                  <a:pt x="172538" y="1417378"/>
                </a:lnTo>
                <a:lnTo>
                  <a:pt x="157679" y="1433779"/>
                </a:lnTo>
                <a:lnTo>
                  <a:pt x="132820" y="1447281"/>
                </a:lnTo>
                <a:lnTo>
                  <a:pt x="96304" y="1452892"/>
                </a:lnTo>
                <a:lnTo>
                  <a:pt x="96304" y="1466649"/>
                </a:lnTo>
                <a:lnTo>
                  <a:pt x="137519" y="1460222"/>
                </a:lnTo>
                <a:lnTo>
                  <a:pt x="166315" y="1444488"/>
                </a:lnTo>
                <a:lnTo>
                  <a:pt x="184131" y="1424775"/>
                </a:lnTo>
                <a:lnTo>
                  <a:pt x="192403" y="1406408"/>
                </a:lnTo>
                <a:lnTo>
                  <a:pt x="185729" y="1404739"/>
                </a:lnTo>
                <a:lnTo>
                  <a:pt x="178850" y="1404739"/>
                </a:lnTo>
                <a:lnTo>
                  <a:pt x="178850" y="1403522"/>
                </a:lnTo>
                <a:close/>
              </a:path>
              <a:path w="193040" h="1466850">
                <a:moveTo>
                  <a:pt x="0" y="0"/>
                </a:moveTo>
                <a:lnTo>
                  <a:pt x="0" y="1405586"/>
                </a:lnTo>
                <a:lnTo>
                  <a:pt x="205" y="1406408"/>
                </a:lnTo>
                <a:lnTo>
                  <a:pt x="13552" y="1403071"/>
                </a:lnTo>
                <a:lnTo>
                  <a:pt x="13757" y="1403071"/>
                </a:lnTo>
                <a:lnTo>
                  <a:pt x="13757" y="16655"/>
                </a:lnTo>
                <a:lnTo>
                  <a:pt x="5579" y="15082"/>
                </a:lnTo>
                <a:lnTo>
                  <a:pt x="8177" y="1572"/>
                </a:lnTo>
                <a:lnTo>
                  <a:pt x="0" y="0"/>
                </a:lnTo>
                <a:close/>
              </a:path>
              <a:path w="193040" h="1466850">
                <a:moveTo>
                  <a:pt x="192608" y="1403071"/>
                </a:moveTo>
                <a:lnTo>
                  <a:pt x="179056" y="1403071"/>
                </a:lnTo>
                <a:lnTo>
                  <a:pt x="192403" y="1406408"/>
                </a:lnTo>
                <a:lnTo>
                  <a:pt x="192608" y="1405586"/>
                </a:lnTo>
                <a:lnTo>
                  <a:pt x="192608" y="1403071"/>
                </a:lnTo>
                <a:close/>
              </a:path>
              <a:path w="193040" h="1466850">
                <a:moveTo>
                  <a:pt x="13757" y="1403522"/>
                </a:moveTo>
                <a:lnTo>
                  <a:pt x="13757" y="1404739"/>
                </a:lnTo>
                <a:lnTo>
                  <a:pt x="14312" y="1404739"/>
                </a:lnTo>
                <a:lnTo>
                  <a:pt x="13757" y="1403522"/>
                </a:lnTo>
                <a:close/>
              </a:path>
              <a:path w="193040" h="1466850">
                <a:moveTo>
                  <a:pt x="179056" y="1403071"/>
                </a:moveTo>
                <a:lnTo>
                  <a:pt x="178850" y="1403522"/>
                </a:lnTo>
                <a:lnTo>
                  <a:pt x="178850" y="1404739"/>
                </a:lnTo>
                <a:lnTo>
                  <a:pt x="185729" y="1404739"/>
                </a:lnTo>
                <a:lnTo>
                  <a:pt x="179056" y="1403071"/>
                </a:lnTo>
                <a:close/>
              </a:path>
              <a:path w="193040" h="1466850">
                <a:moveTo>
                  <a:pt x="13757" y="1403071"/>
                </a:moveTo>
                <a:lnTo>
                  <a:pt x="13552" y="1403071"/>
                </a:lnTo>
                <a:lnTo>
                  <a:pt x="13757" y="1403522"/>
                </a:lnTo>
                <a:lnTo>
                  <a:pt x="13757" y="1403071"/>
                </a:lnTo>
                <a:close/>
              </a:path>
              <a:path w="193040" h="1466850">
                <a:moveTo>
                  <a:pt x="178850" y="48404"/>
                </a:moveTo>
                <a:lnTo>
                  <a:pt x="178850" y="1403522"/>
                </a:lnTo>
                <a:lnTo>
                  <a:pt x="179056" y="1403071"/>
                </a:lnTo>
                <a:lnTo>
                  <a:pt x="192608" y="1403071"/>
                </a:lnTo>
                <a:lnTo>
                  <a:pt x="192608" y="49477"/>
                </a:lnTo>
                <a:lnTo>
                  <a:pt x="184430" y="49477"/>
                </a:lnTo>
                <a:lnTo>
                  <a:pt x="178850" y="48404"/>
                </a:lnTo>
                <a:close/>
              </a:path>
              <a:path w="193040" h="1466850">
                <a:moveTo>
                  <a:pt x="185729" y="42722"/>
                </a:moveTo>
                <a:lnTo>
                  <a:pt x="178850" y="42722"/>
                </a:lnTo>
                <a:lnTo>
                  <a:pt x="178850" y="48404"/>
                </a:lnTo>
                <a:lnTo>
                  <a:pt x="184430" y="49477"/>
                </a:lnTo>
                <a:lnTo>
                  <a:pt x="185729" y="42722"/>
                </a:lnTo>
                <a:close/>
              </a:path>
              <a:path w="193040" h="1466850">
                <a:moveTo>
                  <a:pt x="187028" y="35967"/>
                </a:moveTo>
                <a:lnTo>
                  <a:pt x="184430" y="49477"/>
                </a:lnTo>
                <a:lnTo>
                  <a:pt x="192608" y="49477"/>
                </a:lnTo>
                <a:lnTo>
                  <a:pt x="192608" y="37040"/>
                </a:lnTo>
                <a:lnTo>
                  <a:pt x="187028" y="35967"/>
                </a:lnTo>
                <a:close/>
              </a:path>
              <a:path w="193040" h="1466850">
                <a:moveTo>
                  <a:pt x="43304" y="8327"/>
                </a:moveTo>
                <a:lnTo>
                  <a:pt x="13757" y="8327"/>
                </a:lnTo>
                <a:lnTo>
                  <a:pt x="13757" y="16655"/>
                </a:lnTo>
                <a:lnTo>
                  <a:pt x="178850" y="48404"/>
                </a:lnTo>
                <a:lnTo>
                  <a:pt x="178850" y="42722"/>
                </a:lnTo>
                <a:lnTo>
                  <a:pt x="185729" y="42722"/>
                </a:lnTo>
                <a:lnTo>
                  <a:pt x="187028" y="35967"/>
                </a:lnTo>
                <a:lnTo>
                  <a:pt x="43304" y="8327"/>
                </a:lnTo>
                <a:close/>
              </a:path>
              <a:path w="193040" h="1466850">
                <a:moveTo>
                  <a:pt x="8177" y="1572"/>
                </a:moveTo>
                <a:lnTo>
                  <a:pt x="5579" y="15082"/>
                </a:lnTo>
                <a:lnTo>
                  <a:pt x="13757" y="16655"/>
                </a:lnTo>
                <a:lnTo>
                  <a:pt x="13757" y="8327"/>
                </a:lnTo>
                <a:lnTo>
                  <a:pt x="43304" y="8327"/>
                </a:lnTo>
                <a:lnTo>
                  <a:pt x="8177" y="1572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 descr=""/>
          <p:cNvGrpSpPr/>
          <p:nvPr/>
        </p:nvGrpSpPr>
        <p:grpSpPr>
          <a:xfrm>
            <a:off x="5823130" y="2987017"/>
            <a:ext cx="3905250" cy="2590165"/>
            <a:chOff x="5823130" y="2987017"/>
            <a:chExt cx="3905250" cy="2590165"/>
          </a:xfrm>
        </p:grpSpPr>
        <p:sp>
          <p:nvSpPr>
            <p:cNvPr id="6" name="object 6" descr=""/>
            <p:cNvSpPr/>
            <p:nvPr/>
          </p:nvSpPr>
          <p:spPr>
            <a:xfrm>
              <a:off x="6215027" y="3865802"/>
              <a:ext cx="179070" cy="288925"/>
            </a:xfrm>
            <a:custGeom>
              <a:avLst/>
              <a:gdLst/>
              <a:ahLst/>
              <a:cxnLst/>
              <a:rect l="l" t="t" r="r" b="b"/>
              <a:pathLst>
                <a:path w="179070" h="288925">
                  <a:moveTo>
                    <a:pt x="0" y="0"/>
                  </a:moveTo>
                  <a:lnTo>
                    <a:pt x="0" y="165093"/>
                  </a:lnTo>
                  <a:lnTo>
                    <a:pt x="178850" y="288912"/>
                  </a:lnTo>
                  <a:lnTo>
                    <a:pt x="178850" y="343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5857326" y="2993896"/>
              <a:ext cx="3274695" cy="2371725"/>
            </a:xfrm>
            <a:custGeom>
              <a:avLst/>
              <a:gdLst/>
              <a:ahLst/>
              <a:cxnLst/>
              <a:rect l="l" t="t" r="r" b="b"/>
              <a:pathLst>
                <a:path w="3274695" h="2371725">
                  <a:moveTo>
                    <a:pt x="964869" y="0"/>
                  </a:moveTo>
                  <a:lnTo>
                    <a:pt x="914890" y="12038"/>
                  </a:lnTo>
                  <a:lnTo>
                    <a:pt x="862286" y="41679"/>
                  </a:lnTo>
                  <a:lnTo>
                    <a:pt x="760787" y="101483"/>
                  </a:lnTo>
                  <a:lnTo>
                    <a:pt x="672732" y="154009"/>
                  </a:lnTo>
                  <a:lnTo>
                    <a:pt x="573108" y="213791"/>
                  </a:lnTo>
                  <a:lnTo>
                    <a:pt x="410869" y="311687"/>
                  </a:lnTo>
                  <a:lnTo>
                    <a:pt x="245462" y="412069"/>
                  </a:lnTo>
                  <a:lnTo>
                    <a:pt x="140204" y="476272"/>
                  </a:lnTo>
                  <a:lnTo>
                    <a:pt x="43699" y="535429"/>
                  </a:lnTo>
                  <a:lnTo>
                    <a:pt x="0" y="562348"/>
                  </a:lnTo>
                  <a:lnTo>
                    <a:pt x="3274345" y="2371492"/>
                  </a:lnTo>
                  <a:lnTo>
                    <a:pt x="3274345" y="1284630"/>
                  </a:lnTo>
                  <a:lnTo>
                    <a:pt x="3238608" y="1263960"/>
                  </a:lnTo>
                  <a:lnTo>
                    <a:pt x="3123615" y="1198331"/>
                  </a:lnTo>
                  <a:lnTo>
                    <a:pt x="2758385" y="991653"/>
                  </a:lnTo>
                  <a:lnTo>
                    <a:pt x="1079983" y="46432"/>
                  </a:lnTo>
                  <a:lnTo>
                    <a:pt x="1049351" y="27515"/>
                  </a:lnTo>
                  <a:lnTo>
                    <a:pt x="1010335" y="8598"/>
                  </a:lnTo>
                  <a:lnTo>
                    <a:pt x="9648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5843696" y="2987017"/>
              <a:ext cx="3295015" cy="2390140"/>
            </a:xfrm>
            <a:custGeom>
              <a:avLst/>
              <a:gdLst/>
              <a:ahLst/>
              <a:cxnLst/>
              <a:rect l="l" t="t" r="r" b="b"/>
              <a:pathLst>
                <a:path w="3295015" h="2390140">
                  <a:moveTo>
                    <a:pt x="3281096" y="1295468"/>
                  </a:moveTo>
                  <a:lnTo>
                    <a:pt x="3281096" y="2366711"/>
                  </a:lnTo>
                  <a:lnTo>
                    <a:pt x="3291301" y="2372350"/>
                  </a:lnTo>
                  <a:lnTo>
                    <a:pt x="3284648" y="2384392"/>
                  </a:lnTo>
                  <a:lnTo>
                    <a:pt x="3294853" y="2390031"/>
                  </a:lnTo>
                  <a:lnTo>
                    <a:pt x="3294853" y="1297448"/>
                  </a:lnTo>
                  <a:lnTo>
                    <a:pt x="3284505" y="1297448"/>
                  </a:lnTo>
                  <a:lnTo>
                    <a:pt x="3281096" y="1295468"/>
                  </a:lnTo>
                  <a:close/>
                </a:path>
                <a:path w="3295015" h="2390140">
                  <a:moveTo>
                    <a:pt x="13629" y="569227"/>
                  </a:moveTo>
                  <a:lnTo>
                    <a:pt x="10395" y="575080"/>
                  </a:lnTo>
                  <a:lnTo>
                    <a:pt x="10302" y="575247"/>
                  </a:lnTo>
                  <a:lnTo>
                    <a:pt x="3284648" y="2384392"/>
                  </a:lnTo>
                  <a:lnTo>
                    <a:pt x="3287974" y="2378371"/>
                  </a:lnTo>
                  <a:lnTo>
                    <a:pt x="3281096" y="2378371"/>
                  </a:lnTo>
                  <a:lnTo>
                    <a:pt x="3281096" y="2366711"/>
                  </a:lnTo>
                  <a:lnTo>
                    <a:pt x="38448" y="575080"/>
                  </a:lnTo>
                  <a:lnTo>
                    <a:pt x="17242" y="575080"/>
                  </a:lnTo>
                  <a:lnTo>
                    <a:pt x="13629" y="569227"/>
                  </a:lnTo>
                  <a:close/>
                </a:path>
                <a:path w="3295015" h="2390140">
                  <a:moveTo>
                    <a:pt x="3281096" y="2366711"/>
                  </a:moveTo>
                  <a:lnTo>
                    <a:pt x="3281096" y="2378371"/>
                  </a:lnTo>
                  <a:lnTo>
                    <a:pt x="3287974" y="2378371"/>
                  </a:lnTo>
                  <a:lnTo>
                    <a:pt x="3291301" y="2372350"/>
                  </a:lnTo>
                  <a:lnTo>
                    <a:pt x="3281096" y="2366711"/>
                  </a:lnTo>
                  <a:close/>
                </a:path>
                <a:path w="3295015" h="2390140">
                  <a:moveTo>
                    <a:pt x="3287974" y="1291509"/>
                  </a:moveTo>
                  <a:lnTo>
                    <a:pt x="3281096" y="1291509"/>
                  </a:lnTo>
                  <a:lnTo>
                    <a:pt x="3281096" y="1295468"/>
                  </a:lnTo>
                  <a:lnTo>
                    <a:pt x="3284505" y="1297448"/>
                  </a:lnTo>
                  <a:lnTo>
                    <a:pt x="3287974" y="1291509"/>
                  </a:lnTo>
                  <a:close/>
                </a:path>
                <a:path w="3295015" h="2390140">
                  <a:moveTo>
                    <a:pt x="3291444" y="1285569"/>
                  </a:moveTo>
                  <a:lnTo>
                    <a:pt x="3284505" y="1297448"/>
                  </a:lnTo>
                  <a:lnTo>
                    <a:pt x="3294853" y="1297448"/>
                  </a:lnTo>
                  <a:lnTo>
                    <a:pt x="3294853" y="1287560"/>
                  </a:lnTo>
                  <a:lnTo>
                    <a:pt x="3291444" y="1285569"/>
                  </a:lnTo>
                  <a:close/>
                </a:path>
                <a:path w="3295015" h="2390140">
                  <a:moveTo>
                    <a:pt x="1097152" y="47412"/>
                  </a:moveTo>
                  <a:lnTo>
                    <a:pt x="1090073" y="59209"/>
                  </a:lnTo>
                  <a:lnTo>
                    <a:pt x="1093978" y="61464"/>
                  </a:lnTo>
                  <a:lnTo>
                    <a:pt x="3281096" y="1295468"/>
                  </a:lnTo>
                  <a:lnTo>
                    <a:pt x="3281096" y="1291509"/>
                  </a:lnTo>
                  <a:lnTo>
                    <a:pt x="3287974" y="1291509"/>
                  </a:lnTo>
                  <a:lnTo>
                    <a:pt x="3291444" y="1285569"/>
                  </a:lnTo>
                  <a:lnTo>
                    <a:pt x="1101070" y="49674"/>
                  </a:lnTo>
                  <a:lnTo>
                    <a:pt x="1097152" y="47412"/>
                  </a:lnTo>
                  <a:close/>
                </a:path>
                <a:path w="3295015" h="2390140">
                  <a:moveTo>
                    <a:pt x="10016" y="563373"/>
                  </a:moveTo>
                  <a:lnTo>
                    <a:pt x="0" y="569555"/>
                  </a:lnTo>
                  <a:lnTo>
                    <a:pt x="10302" y="575247"/>
                  </a:lnTo>
                  <a:lnTo>
                    <a:pt x="13629" y="569227"/>
                  </a:lnTo>
                  <a:lnTo>
                    <a:pt x="10016" y="563373"/>
                  </a:lnTo>
                  <a:close/>
                </a:path>
                <a:path w="3295015" h="2390140">
                  <a:moveTo>
                    <a:pt x="16956" y="563206"/>
                  </a:moveTo>
                  <a:lnTo>
                    <a:pt x="13629" y="569227"/>
                  </a:lnTo>
                  <a:lnTo>
                    <a:pt x="17242" y="575080"/>
                  </a:lnTo>
                  <a:lnTo>
                    <a:pt x="27267" y="568903"/>
                  </a:lnTo>
                  <a:lnTo>
                    <a:pt x="16956" y="563206"/>
                  </a:lnTo>
                  <a:close/>
                </a:path>
                <a:path w="3295015" h="2390140">
                  <a:moveTo>
                    <a:pt x="27267" y="568903"/>
                  </a:moveTo>
                  <a:lnTo>
                    <a:pt x="17242" y="575080"/>
                  </a:lnTo>
                  <a:lnTo>
                    <a:pt x="38448" y="575080"/>
                  </a:lnTo>
                  <a:lnTo>
                    <a:pt x="27267" y="568903"/>
                  </a:lnTo>
                  <a:close/>
                </a:path>
                <a:path w="3295015" h="2390140">
                  <a:moveTo>
                    <a:pt x="925443" y="12764"/>
                  </a:moveTo>
                  <a:lnTo>
                    <a:pt x="909205" y="21550"/>
                  </a:lnTo>
                  <a:lnTo>
                    <a:pt x="882135" y="37004"/>
                  </a:lnTo>
                  <a:lnTo>
                    <a:pt x="747488" y="116377"/>
                  </a:lnTo>
                  <a:lnTo>
                    <a:pt x="10016" y="563373"/>
                  </a:lnTo>
                  <a:lnTo>
                    <a:pt x="13629" y="569227"/>
                  </a:lnTo>
                  <a:lnTo>
                    <a:pt x="16863" y="563373"/>
                  </a:lnTo>
                  <a:lnTo>
                    <a:pt x="16956" y="563206"/>
                  </a:lnTo>
                  <a:lnTo>
                    <a:pt x="36513" y="563206"/>
                  </a:lnTo>
                  <a:lnTo>
                    <a:pt x="754625" y="128141"/>
                  </a:lnTo>
                  <a:lnTo>
                    <a:pt x="888757" y="49062"/>
                  </a:lnTo>
                  <a:lnTo>
                    <a:pt x="915596" y="33732"/>
                  </a:lnTo>
                  <a:lnTo>
                    <a:pt x="931596" y="25069"/>
                  </a:lnTo>
                  <a:lnTo>
                    <a:pt x="925443" y="12764"/>
                  </a:lnTo>
                  <a:close/>
                </a:path>
                <a:path w="3295015" h="2390140">
                  <a:moveTo>
                    <a:pt x="36513" y="563206"/>
                  </a:moveTo>
                  <a:lnTo>
                    <a:pt x="16956" y="563206"/>
                  </a:lnTo>
                  <a:lnTo>
                    <a:pt x="27267" y="568903"/>
                  </a:lnTo>
                  <a:lnTo>
                    <a:pt x="36513" y="563206"/>
                  </a:lnTo>
                  <a:close/>
                </a:path>
                <a:path w="3295015" h="2390140">
                  <a:moveTo>
                    <a:pt x="1037318" y="13757"/>
                  </a:moveTo>
                  <a:lnTo>
                    <a:pt x="978499" y="13757"/>
                  </a:lnTo>
                  <a:lnTo>
                    <a:pt x="1000616" y="15996"/>
                  </a:lnTo>
                  <a:lnTo>
                    <a:pt x="1021613" y="21942"/>
                  </a:lnTo>
                  <a:lnTo>
                    <a:pt x="1041429" y="30489"/>
                  </a:lnTo>
                  <a:lnTo>
                    <a:pt x="1059497" y="40326"/>
                  </a:lnTo>
                  <a:lnTo>
                    <a:pt x="1090073" y="59209"/>
                  </a:lnTo>
                  <a:lnTo>
                    <a:pt x="1097152" y="47412"/>
                  </a:lnTo>
                  <a:lnTo>
                    <a:pt x="1083192" y="38707"/>
                  </a:lnTo>
                  <a:lnTo>
                    <a:pt x="1066463" y="28462"/>
                  </a:lnTo>
                  <a:lnTo>
                    <a:pt x="1047369" y="18092"/>
                  </a:lnTo>
                  <a:lnTo>
                    <a:pt x="1037318" y="13757"/>
                  </a:lnTo>
                  <a:close/>
                </a:path>
                <a:path w="3295015" h="2390140">
                  <a:moveTo>
                    <a:pt x="978499" y="0"/>
                  </a:moveTo>
                  <a:lnTo>
                    <a:pt x="952470" y="2953"/>
                  </a:lnTo>
                  <a:lnTo>
                    <a:pt x="925443" y="12764"/>
                  </a:lnTo>
                  <a:lnTo>
                    <a:pt x="931596" y="25069"/>
                  </a:lnTo>
                  <a:lnTo>
                    <a:pt x="955435" y="16393"/>
                  </a:lnTo>
                  <a:lnTo>
                    <a:pt x="978499" y="13757"/>
                  </a:lnTo>
                  <a:lnTo>
                    <a:pt x="1037318" y="13757"/>
                  </a:lnTo>
                  <a:lnTo>
                    <a:pt x="1026315" y="9012"/>
                  </a:lnTo>
                  <a:lnTo>
                    <a:pt x="1003218" y="2490"/>
                  </a:lnTo>
                  <a:lnTo>
                    <a:pt x="978499" y="0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5829985" y="3536254"/>
              <a:ext cx="3302000" cy="2028825"/>
            </a:xfrm>
            <a:custGeom>
              <a:avLst/>
              <a:gdLst/>
              <a:ahLst/>
              <a:cxnLst/>
              <a:rect l="l" t="t" r="r" b="b"/>
              <a:pathLst>
                <a:path w="3302000" h="2028825">
                  <a:moveTo>
                    <a:pt x="3301686" y="2028629"/>
                  </a:moveTo>
                  <a:lnTo>
                    <a:pt x="3301686" y="1829142"/>
                  </a:lnTo>
                  <a:lnTo>
                    <a:pt x="1978819" y="1069814"/>
                  </a:lnTo>
                  <a:lnTo>
                    <a:pt x="619018" y="292493"/>
                  </a:lnTo>
                  <a:lnTo>
                    <a:pt x="234920" y="74211"/>
                  </a:lnTo>
                  <a:lnTo>
                    <a:pt x="152324" y="27800"/>
                  </a:lnTo>
                  <a:lnTo>
                    <a:pt x="84373" y="0"/>
                  </a:lnTo>
                  <a:lnTo>
                    <a:pt x="49092" y="3761"/>
                  </a:lnTo>
                  <a:lnTo>
                    <a:pt x="23162" y="21711"/>
                  </a:lnTo>
                  <a:lnTo>
                    <a:pt x="6744" y="49334"/>
                  </a:lnTo>
                  <a:lnTo>
                    <a:pt x="0" y="82116"/>
                  </a:lnTo>
                  <a:lnTo>
                    <a:pt x="3090" y="115543"/>
                  </a:lnTo>
                  <a:lnTo>
                    <a:pt x="16176" y="145101"/>
                  </a:lnTo>
                  <a:lnTo>
                    <a:pt x="39419" y="166275"/>
                  </a:lnTo>
                  <a:lnTo>
                    <a:pt x="2420286" y="1524207"/>
                  </a:lnTo>
                  <a:lnTo>
                    <a:pt x="3301686" y="2028629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823130" y="3529236"/>
              <a:ext cx="3315970" cy="2047875"/>
            </a:xfrm>
            <a:custGeom>
              <a:avLst/>
              <a:gdLst/>
              <a:ahLst/>
              <a:cxnLst/>
              <a:rect l="l" t="t" r="r" b="b"/>
              <a:pathLst>
                <a:path w="3315970" h="2047875">
                  <a:moveTo>
                    <a:pt x="132495" y="28046"/>
                  </a:moveTo>
                  <a:lnTo>
                    <a:pt x="138903" y="15871"/>
                  </a:lnTo>
                  <a:lnTo>
                    <a:pt x="114482" y="5339"/>
                  </a:lnTo>
                  <a:lnTo>
                    <a:pt x="92056" y="189"/>
                  </a:lnTo>
                  <a:lnTo>
                    <a:pt x="71705" y="0"/>
                  </a:lnTo>
                  <a:lnTo>
                    <a:pt x="53510" y="4348"/>
                  </a:lnTo>
                  <a:lnTo>
                    <a:pt x="37842" y="12636"/>
                  </a:lnTo>
                  <a:lnTo>
                    <a:pt x="36658" y="13688"/>
                  </a:lnTo>
                  <a:lnTo>
                    <a:pt x="73153" y="13688"/>
                  </a:lnTo>
                  <a:lnTo>
                    <a:pt x="90401" y="13847"/>
                  </a:lnTo>
                  <a:lnTo>
                    <a:pt x="110168" y="18398"/>
                  </a:lnTo>
                  <a:lnTo>
                    <a:pt x="132495" y="28046"/>
                  </a:lnTo>
                  <a:close/>
                </a:path>
                <a:path w="3315970" h="2047875">
                  <a:moveTo>
                    <a:pt x="42980" y="179333"/>
                  </a:moveTo>
                  <a:lnTo>
                    <a:pt x="49457" y="167457"/>
                  </a:lnTo>
                  <a:lnTo>
                    <a:pt x="49568" y="167255"/>
                  </a:lnTo>
                  <a:lnTo>
                    <a:pt x="38038" y="158978"/>
                  </a:lnTo>
                  <a:lnTo>
                    <a:pt x="28681" y="148196"/>
                  </a:lnTo>
                  <a:lnTo>
                    <a:pt x="21529" y="135353"/>
                  </a:lnTo>
                  <a:lnTo>
                    <a:pt x="16618" y="120894"/>
                  </a:lnTo>
                  <a:lnTo>
                    <a:pt x="14008" y="105395"/>
                  </a:lnTo>
                  <a:lnTo>
                    <a:pt x="13723" y="89511"/>
                  </a:lnTo>
                  <a:lnTo>
                    <a:pt x="15741" y="73786"/>
                  </a:lnTo>
                  <a:lnTo>
                    <a:pt x="35128" y="33333"/>
                  </a:lnTo>
                  <a:lnTo>
                    <a:pt x="73153" y="13688"/>
                  </a:lnTo>
                  <a:lnTo>
                    <a:pt x="36658" y="13688"/>
                  </a:lnTo>
                  <a:lnTo>
                    <a:pt x="7158" y="53937"/>
                  </a:lnTo>
                  <a:lnTo>
                    <a:pt x="175" y="87289"/>
                  </a:lnTo>
                  <a:lnTo>
                    <a:pt x="92" y="87931"/>
                  </a:lnTo>
                  <a:lnTo>
                    <a:pt x="8927" y="140860"/>
                  </a:lnTo>
                  <a:lnTo>
                    <a:pt x="28707" y="169095"/>
                  </a:lnTo>
                  <a:lnTo>
                    <a:pt x="42980" y="179333"/>
                  </a:lnTo>
                  <a:close/>
                </a:path>
                <a:path w="3315970" h="2047875">
                  <a:moveTo>
                    <a:pt x="3305107" y="1842121"/>
                  </a:moveTo>
                  <a:lnTo>
                    <a:pt x="3311975" y="1830200"/>
                  </a:lnTo>
                  <a:lnTo>
                    <a:pt x="144440" y="18842"/>
                  </a:lnTo>
                  <a:lnTo>
                    <a:pt x="138903" y="15871"/>
                  </a:lnTo>
                  <a:lnTo>
                    <a:pt x="132495" y="28046"/>
                  </a:lnTo>
                  <a:lnTo>
                    <a:pt x="138020" y="31010"/>
                  </a:lnTo>
                  <a:lnTo>
                    <a:pt x="3294758" y="1836161"/>
                  </a:lnTo>
                  <a:lnTo>
                    <a:pt x="3301662" y="1836161"/>
                  </a:lnTo>
                  <a:lnTo>
                    <a:pt x="3301662" y="1840137"/>
                  </a:lnTo>
                  <a:lnTo>
                    <a:pt x="3305107" y="1842121"/>
                  </a:lnTo>
                  <a:close/>
                </a:path>
                <a:path w="3315970" h="2047875">
                  <a:moveTo>
                    <a:pt x="3294707" y="2035648"/>
                  </a:moveTo>
                  <a:lnTo>
                    <a:pt x="3301662" y="2035648"/>
                  </a:lnTo>
                  <a:lnTo>
                    <a:pt x="3301662" y="2023778"/>
                  </a:lnTo>
                  <a:lnTo>
                    <a:pt x="49568" y="167255"/>
                  </a:lnTo>
                  <a:lnTo>
                    <a:pt x="42980" y="179333"/>
                  </a:lnTo>
                  <a:lnTo>
                    <a:pt x="3294707" y="2035648"/>
                  </a:lnTo>
                  <a:close/>
                </a:path>
                <a:path w="3315970" h="2047875">
                  <a:moveTo>
                    <a:pt x="3315420" y="2047522"/>
                  </a:moveTo>
                  <a:lnTo>
                    <a:pt x="3315420" y="1832185"/>
                  </a:lnTo>
                  <a:lnTo>
                    <a:pt x="3311975" y="1830200"/>
                  </a:lnTo>
                  <a:lnTo>
                    <a:pt x="3305107" y="1842121"/>
                  </a:lnTo>
                  <a:lnTo>
                    <a:pt x="3301662" y="1842121"/>
                  </a:lnTo>
                  <a:lnTo>
                    <a:pt x="3301662" y="2023778"/>
                  </a:lnTo>
                  <a:lnTo>
                    <a:pt x="3311963" y="2029681"/>
                  </a:lnTo>
                  <a:lnTo>
                    <a:pt x="3305119" y="2041615"/>
                  </a:lnTo>
                  <a:lnTo>
                    <a:pt x="3315420" y="2047522"/>
                  </a:lnTo>
                  <a:close/>
                </a:path>
                <a:path w="3315970" h="2047875">
                  <a:moveTo>
                    <a:pt x="3301662" y="1840137"/>
                  </a:moveTo>
                  <a:lnTo>
                    <a:pt x="3301662" y="1836161"/>
                  </a:lnTo>
                  <a:lnTo>
                    <a:pt x="3294758" y="1836161"/>
                  </a:lnTo>
                  <a:lnTo>
                    <a:pt x="3301662" y="1840137"/>
                  </a:lnTo>
                  <a:close/>
                </a:path>
                <a:path w="3315970" h="2047875">
                  <a:moveTo>
                    <a:pt x="3301662" y="1842121"/>
                  </a:moveTo>
                  <a:lnTo>
                    <a:pt x="3305107" y="1842121"/>
                  </a:lnTo>
                  <a:lnTo>
                    <a:pt x="3301662" y="1840137"/>
                  </a:lnTo>
                  <a:lnTo>
                    <a:pt x="3301662" y="1842121"/>
                  </a:lnTo>
                  <a:close/>
                </a:path>
                <a:path w="3315970" h="2047875">
                  <a:moveTo>
                    <a:pt x="3305119" y="2041615"/>
                  </a:moveTo>
                  <a:lnTo>
                    <a:pt x="3311963" y="2029681"/>
                  </a:lnTo>
                  <a:lnTo>
                    <a:pt x="3301662" y="2023778"/>
                  </a:lnTo>
                  <a:lnTo>
                    <a:pt x="3301662" y="2035648"/>
                  </a:lnTo>
                  <a:lnTo>
                    <a:pt x="3294707" y="2035648"/>
                  </a:lnTo>
                  <a:lnTo>
                    <a:pt x="3305119" y="2041615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6185331" y="3115036"/>
              <a:ext cx="3543300" cy="2009775"/>
            </a:xfrm>
            <a:custGeom>
              <a:avLst/>
              <a:gdLst/>
              <a:ahLst/>
              <a:cxnLst/>
              <a:rect l="l" t="t" r="r" b="b"/>
              <a:pathLst>
                <a:path w="3543300" h="2009775">
                  <a:moveTo>
                    <a:pt x="842314" y="7607"/>
                  </a:moveTo>
                  <a:lnTo>
                    <a:pt x="838428" y="1066"/>
                  </a:lnTo>
                  <a:lnTo>
                    <a:pt x="834212" y="0"/>
                  </a:lnTo>
                  <a:lnTo>
                    <a:pt x="830948" y="1943"/>
                  </a:lnTo>
                  <a:lnTo>
                    <a:pt x="4330" y="493242"/>
                  </a:lnTo>
                  <a:lnTo>
                    <a:pt x="1066" y="495173"/>
                  </a:lnTo>
                  <a:lnTo>
                    <a:pt x="38" y="499237"/>
                  </a:lnTo>
                  <a:lnTo>
                    <a:pt x="0" y="499402"/>
                  </a:lnTo>
                  <a:lnTo>
                    <a:pt x="3873" y="505929"/>
                  </a:lnTo>
                  <a:lnTo>
                    <a:pt x="8102" y="507009"/>
                  </a:lnTo>
                  <a:lnTo>
                    <a:pt x="11366" y="505066"/>
                  </a:lnTo>
                  <a:lnTo>
                    <a:pt x="837971" y="13766"/>
                  </a:lnTo>
                  <a:lnTo>
                    <a:pt x="841248" y="11823"/>
                  </a:lnTo>
                  <a:lnTo>
                    <a:pt x="842314" y="7607"/>
                  </a:lnTo>
                  <a:close/>
                </a:path>
                <a:path w="3543300" h="2009775">
                  <a:moveTo>
                    <a:pt x="1216431" y="230225"/>
                  </a:moveTo>
                  <a:lnTo>
                    <a:pt x="1212545" y="223697"/>
                  </a:lnTo>
                  <a:lnTo>
                    <a:pt x="1208328" y="222618"/>
                  </a:lnTo>
                  <a:lnTo>
                    <a:pt x="1205064" y="224561"/>
                  </a:lnTo>
                  <a:lnTo>
                    <a:pt x="378447" y="715860"/>
                  </a:lnTo>
                  <a:lnTo>
                    <a:pt x="375183" y="717791"/>
                  </a:lnTo>
                  <a:lnTo>
                    <a:pt x="374142" y="721868"/>
                  </a:lnTo>
                  <a:lnTo>
                    <a:pt x="374103" y="722020"/>
                  </a:lnTo>
                  <a:lnTo>
                    <a:pt x="377990" y="728548"/>
                  </a:lnTo>
                  <a:lnTo>
                    <a:pt x="382206" y="729627"/>
                  </a:lnTo>
                  <a:lnTo>
                    <a:pt x="385483" y="727684"/>
                  </a:lnTo>
                  <a:lnTo>
                    <a:pt x="1212088" y="236385"/>
                  </a:lnTo>
                  <a:lnTo>
                    <a:pt x="1215351" y="234442"/>
                  </a:lnTo>
                  <a:lnTo>
                    <a:pt x="1216431" y="230225"/>
                  </a:lnTo>
                  <a:close/>
                </a:path>
                <a:path w="3543300" h="2009775">
                  <a:moveTo>
                    <a:pt x="1604213" y="445782"/>
                  </a:moveTo>
                  <a:lnTo>
                    <a:pt x="1600327" y="439242"/>
                  </a:lnTo>
                  <a:lnTo>
                    <a:pt x="1596110" y="438175"/>
                  </a:lnTo>
                  <a:lnTo>
                    <a:pt x="1592846" y="440118"/>
                  </a:lnTo>
                  <a:lnTo>
                    <a:pt x="766229" y="931405"/>
                  </a:lnTo>
                  <a:lnTo>
                    <a:pt x="762965" y="933348"/>
                  </a:lnTo>
                  <a:lnTo>
                    <a:pt x="761936" y="937412"/>
                  </a:lnTo>
                  <a:lnTo>
                    <a:pt x="761885" y="937577"/>
                  </a:lnTo>
                  <a:lnTo>
                    <a:pt x="765771" y="944105"/>
                  </a:lnTo>
                  <a:lnTo>
                    <a:pt x="769988" y="945172"/>
                  </a:lnTo>
                  <a:lnTo>
                    <a:pt x="773264" y="943241"/>
                  </a:lnTo>
                  <a:lnTo>
                    <a:pt x="1599869" y="451942"/>
                  </a:lnTo>
                  <a:lnTo>
                    <a:pt x="1603133" y="449999"/>
                  </a:lnTo>
                  <a:lnTo>
                    <a:pt x="1604213" y="445782"/>
                  </a:lnTo>
                  <a:close/>
                </a:path>
                <a:path w="3543300" h="2009775">
                  <a:moveTo>
                    <a:pt x="1991829" y="647611"/>
                  </a:moveTo>
                  <a:lnTo>
                    <a:pt x="1987956" y="641070"/>
                  </a:lnTo>
                  <a:lnTo>
                    <a:pt x="1983727" y="640003"/>
                  </a:lnTo>
                  <a:lnTo>
                    <a:pt x="1980463" y="641946"/>
                  </a:lnTo>
                  <a:lnTo>
                    <a:pt x="1153858" y="1133233"/>
                  </a:lnTo>
                  <a:lnTo>
                    <a:pt x="1150581" y="1135176"/>
                  </a:lnTo>
                  <a:lnTo>
                    <a:pt x="1149553" y="1139240"/>
                  </a:lnTo>
                  <a:lnTo>
                    <a:pt x="1149515" y="1139405"/>
                  </a:lnTo>
                  <a:lnTo>
                    <a:pt x="1153401" y="1145933"/>
                  </a:lnTo>
                  <a:lnTo>
                    <a:pt x="1157617" y="1147013"/>
                  </a:lnTo>
                  <a:lnTo>
                    <a:pt x="1160881" y="1145070"/>
                  </a:lnTo>
                  <a:lnTo>
                    <a:pt x="1987499" y="653770"/>
                  </a:lnTo>
                  <a:lnTo>
                    <a:pt x="1990763" y="651827"/>
                  </a:lnTo>
                  <a:lnTo>
                    <a:pt x="1991829" y="647611"/>
                  </a:lnTo>
                  <a:close/>
                </a:path>
                <a:path w="3543300" h="2009775">
                  <a:moveTo>
                    <a:pt x="2379776" y="876922"/>
                  </a:moveTo>
                  <a:lnTo>
                    <a:pt x="2375890" y="870381"/>
                  </a:lnTo>
                  <a:lnTo>
                    <a:pt x="2371674" y="869315"/>
                  </a:lnTo>
                  <a:lnTo>
                    <a:pt x="2368410" y="871258"/>
                  </a:lnTo>
                  <a:lnTo>
                    <a:pt x="1541792" y="1362557"/>
                  </a:lnTo>
                  <a:lnTo>
                    <a:pt x="1538528" y="1364488"/>
                  </a:lnTo>
                  <a:lnTo>
                    <a:pt x="1537500" y="1368552"/>
                  </a:lnTo>
                  <a:lnTo>
                    <a:pt x="1537462" y="1368717"/>
                  </a:lnTo>
                  <a:lnTo>
                    <a:pt x="1541335" y="1375244"/>
                  </a:lnTo>
                  <a:lnTo>
                    <a:pt x="1545564" y="1376324"/>
                  </a:lnTo>
                  <a:lnTo>
                    <a:pt x="1548828" y="1374381"/>
                  </a:lnTo>
                  <a:lnTo>
                    <a:pt x="2375433" y="883081"/>
                  </a:lnTo>
                  <a:lnTo>
                    <a:pt x="2378710" y="881138"/>
                  </a:lnTo>
                  <a:lnTo>
                    <a:pt x="2379776" y="876922"/>
                  </a:lnTo>
                  <a:close/>
                </a:path>
                <a:path w="3543300" h="2009775">
                  <a:moveTo>
                    <a:pt x="2753639" y="1078903"/>
                  </a:moveTo>
                  <a:lnTo>
                    <a:pt x="2749766" y="1072362"/>
                  </a:lnTo>
                  <a:lnTo>
                    <a:pt x="2745536" y="1071295"/>
                  </a:lnTo>
                  <a:lnTo>
                    <a:pt x="2742273" y="1073238"/>
                  </a:lnTo>
                  <a:lnTo>
                    <a:pt x="1915668" y="1564538"/>
                  </a:lnTo>
                  <a:lnTo>
                    <a:pt x="1912391" y="1566468"/>
                  </a:lnTo>
                  <a:lnTo>
                    <a:pt x="1911362" y="1570532"/>
                  </a:lnTo>
                  <a:lnTo>
                    <a:pt x="1911324" y="1570697"/>
                  </a:lnTo>
                  <a:lnTo>
                    <a:pt x="1915210" y="1577225"/>
                  </a:lnTo>
                  <a:lnTo>
                    <a:pt x="1919427" y="1578305"/>
                  </a:lnTo>
                  <a:lnTo>
                    <a:pt x="1922691" y="1576362"/>
                  </a:lnTo>
                  <a:lnTo>
                    <a:pt x="2749308" y="1085062"/>
                  </a:lnTo>
                  <a:lnTo>
                    <a:pt x="2752572" y="1083119"/>
                  </a:lnTo>
                  <a:lnTo>
                    <a:pt x="2753639" y="1078903"/>
                  </a:lnTo>
                  <a:close/>
                </a:path>
                <a:path w="3543300" h="2009775">
                  <a:moveTo>
                    <a:pt x="3155188" y="1294307"/>
                  </a:moveTo>
                  <a:lnTo>
                    <a:pt x="3151314" y="1287767"/>
                  </a:lnTo>
                  <a:lnTo>
                    <a:pt x="3147085" y="1286700"/>
                  </a:lnTo>
                  <a:lnTo>
                    <a:pt x="3143821" y="1288630"/>
                  </a:lnTo>
                  <a:lnTo>
                    <a:pt x="2317204" y="1779930"/>
                  </a:lnTo>
                  <a:lnTo>
                    <a:pt x="2313940" y="1781873"/>
                  </a:lnTo>
                  <a:lnTo>
                    <a:pt x="2312911" y="1785937"/>
                  </a:lnTo>
                  <a:lnTo>
                    <a:pt x="2312873" y="1786102"/>
                  </a:lnTo>
                  <a:lnTo>
                    <a:pt x="2316746" y="1792630"/>
                  </a:lnTo>
                  <a:lnTo>
                    <a:pt x="2320975" y="1793697"/>
                  </a:lnTo>
                  <a:lnTo>
                    <a:pt x="2324239" y="1791766"/>
                  </a:lnTo>
                  <a:lnTo>
                    <a:pt x="3150844" y="1300467"/>
                  </a:lnTo>
                  <a:lnTo>
                    <a:pt x="3154121" y="1298524"/>
                  </a:lnTo>
                  <a:lnTo>
                    <a:pt x="3155188" y="1294307"/>
                  </a:lnTo>
                  <a:close/>
                </a:path>
                <a:path w="3543300" h="2009775">
                  <a:moveTo>
                    <a:pt x="3542969" y="1509852"/>
                  </a:moveTo>
                  <a:lnTo>
                    <a:pt x="3539096" y="1503324"/>
                  </a:lnTo>
                  <a:lnTo>
                    <a:pt x="3534867" y="1502244"/>
                  </a:lnTo>
                  <a:lnTo>
                    <a:pt x="3531603" y="1504188"/>
                  </a:lnTo>
                  <a:lnTo>
                    <a:pt x="2704998" y="1995487"/>
                  </a:lnTo>
                  <a:lnTo>
                    <a:pt x="2701721" y="1997430"/>
                  </a:lnTo>
                  <a:lnTo>
                    <a:pt x="2700693" y="2001494"/>
                  </a:lnTo>
                  <a:lnTo>
                    <a:pt x="2700655" y="2001647"/>
                  </a:lnTo>
                  <a:lnTo>
                    <a:pt x="2704541" y="2008187"/>
                  </a:lnTo>
                  <a:lnTo>
                    <a:pt x="2708757" y="2009254"/>
                  </a:lnTo>
                  <a:lnTo>
                    <a:pt x="2712021" y="2007311"/>
                  </a:lnTo>
                  <a:lnTo>
                    <a:pt x="3538639" y="1516011"/>
                  </a:lnTo>
                  <a:lnTo>
                    <a:pt x="3541903" y="1514081"/>
                  </a:lnTo>
                  <a:lnTo>
                    <a:pt x="3542969" y="1509852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/>
          <p:nvPr/>
        </p:nvSpPr>
        <p:spPr>
          <a:xfrm>
            <a:off x="14283951" y="7338187"/>
            <a:ext cx="193040" cy="1466850"/>
          </a:xfrm>
          <a:custGeom>
            <a:avLst/>
            <a:gdLst/>
            <a:ahLst/>
            <a:cxnLst/>
            <a:rect l="l" t="t" r="r" b="b"/>
            <a:pathLst>
              <a:path w="193040" h="1466850">
                <a:moveTo>
                  <a:pt x="13552" y="1403071"/>
                </a:moveTo>
                <a:lnTo>
                  <a:pt x="205" y="1406408"/>
                </a:lnTo>
                <a:lnTo>
                  <a:pt x="8477" y="1424775"/>
                </a:lnTo>
                <a:lnTo>
                  <a:pt x="26292" y="1444488"/>
                </a:lnTo>
                <a:lnTo>
                  <a:pt x="55089" y="1460222"/>
                </a:lnTo>
                <a:lnTo>
                  <a:pt x="96304" y="1466649"/>
                </a:lnTo>
                <a:lnTo>
                  <a:pt x="96304" y="1452892"/>
                </a:lnTo>
                <a:lnTo>
                  <a:pt x="59788" y="1447281"/>
                </a:lnTo>
                <a:lnTo>
                  <a:pt x="34929" y="1433779"/>
                </a:lnTo>
                <a:lnTo>
                  <a:pt x="20069" y="1417378"/>
                </a:lnTo>
                <a:lnTo>
                  <a:pt x="14312" y="1404739"/>
                </a:lnTo>
                <a:lnTo>
                  <a:pt x="13757" y="1404739"/>
                </a:lnTo>
                <a:lnTo>
                  <a:pt x="13757" y="1403522"/>
                </a:lnTo>
                <a:lnTo>
                  <a:pt x="13552" y="1403071"/>
                </a:lnTo>
                <a:close/>
              </a:path>
              <a:path w="193040" h="1466850">
                <a:moveTo>
                  <a:pt x="178850" y="1403522"/>
                </a:moveTo>
                <a:lnTo>
                  <a:pt x="172538" y="1417378"/>
                </a:lnTo>
                <a:lnTo>
                  <a:pt x="157679" y="1433779"/>
                </a:lnTo>
                <a:lnTo>
                  <a:pt x="132820" y="1447281"/>
                </a:lnTo>
                <a:lnTo>
                  <a:pt x="96304" y="1452892"/>
                </a:lnTo>
                <a:lnTo>
                  <a:pt x="96304" y="1466649"/>
                </a:lnTo>
                <a:lnTo>
                  <a:pt x="137519" y="1460222"/>
                </a:lnTo>
                <a:lnTo>
                  <a:pt x="166315" y="1444488"/>
                </a:lnTo>
                <a:lnTo>
                  <a:pt x="184131" y="1424775"/>
                </a:lnTo>
                <a:lnTo>
                  <a:pt x="192403" y="1406408"/>
                </a:lnTo>
                <a:lnTo>
                  <a:pt x="185729" y="1404739"/>
                </a:lnTo>
                <a:lnTo>
                  <a:pt x="178850" y="1404739"/>
                </a:lnTo>
                <a:lnTo>
                  <a:pt x="178850" y="1403522"/>
                </a:lnTo>
                <a:close/>
              </a:path>
              <a:path w="193040" h="1466850">
                <a:moveTo>
                  <a:pt x="0" y="0"/>
                </a:moveTo>
                <a:lnTo>
                  <a:pt x="0" y="1405586"/>
                </a:lnTo>
                <a:lnTo>
                  <a:pt x="205" y="1406408"/>
                </a:lnTo>
                <a:lnTo>
                  <a:pt x="13552" y="1403071"/>
                </a:lnTo>
                <a:lnTo>
                  <a:pt x="13757" y="1403071"/>
                </a:lnTo>
                <a:lnTo>
                  <a:pt x="13757" y="16655"/>
                </a:lnTo>
                <a:lnTo>
                  <a:pt x="5579" y="15082"/>
                </a:lnTo>
                <a:lnTo>
                  <a:pt x="8177" y="1572"/>
                </a:lnTo>
                <a:lnTo>
                  <a:pt x="0" y="0"/>
                </a:lnTo>
                <a:close/>
              </a:path>
              <a:path w="193040" h="1466850">
                <a:moveTo>
                  <a:pt x="192608" y="1403071"/>
                </a:moveTo>
                <a:lnTo>
                  <a:pt x="179056" y="1403071"/>
                </a:lnTo>
                <a:lnTo>
                  <a:pt x="192403" y="1406408"/>
                </a:lnTo>
                <a:lnTo>
                  <a:pt x="192608" y="1405586"/>
                </a:lnTo>
                <a:lnTo>
                  <a:pt x="192608" y="1403071"/>
                </a:lnTo>
                <a:close/>
              </a:path>
              <a:path w="193040" h="1466850">
                <a:moveTo>
                  <a:pt x="13757" y="1403522"/>
                </a:moveTo>
                <a:lnTo>
                  <a:pt x="13757" y="1404739"/>
                </a:lnTo>
                <a:lnTo>
                  <a:pt x="14312" y="1404739"/>
                </a:lnTo>
                <a:lnTo>
                  <a:pt x="13757" y="1403522"/>
                </a:lnTo>
                <a:close/>
              </a:path>
              <a:path w="193040" h="1466850">
                <a:moveTo>
                  <a:pt x="179056" y="1403071"/>
                </a:moveTo>
                <a:lnTo>
                  <a:pt x="178850" y="1403522"/>
                </a:lnTo>
                <a:lnTo>
                  <a:pt x="178850" y="1404739"/>
                </a:lnTo>
                <a:lnTo>
                  <a:pt x="185729" y="1404739"/>
                </a:lnTo>
                <a:lnTo>
                  <a:pt x="179056" y="1403071"/>
                </a:lnTo>
                <a:close/>
              </a:path>
              <a:path w="193040" h="1466850">
                <a:moveTo>
                  <a:pt x="13757" y="1403071"/>
                </a:moveTo>
                <a:lnTo>
                  <a:pt x="13552" y="1403071"/>
                </a:lnTo>
                <a:lnTo>
                  <a:pt x="13757" y="1403522"/>
                </a:lnTo>
                <a:lnTo>
                  <a:pt x="13757" y="1403071"/>
                </a:lnTo>
                <a:close/>
              </a:path>
              <a:path w="193040" h="1466850">
                <a:moveTo>
                  <a:pt x="178850" y="48404"/>
                </a:moveTo>
                <a:lnTo>
                  <a:pt x="178850" y="1403522"/>
                </a:lnTo>
                <a:lnTo>
                  <a:pt x="179056" y="1403071"/>
                </a:lnTo>
                <a:lnTo>
                  <a:pt x="192608" y="1403071"/>
                </a:lnTo>
                <a:lnTo>
                  <a:pt x="192608" y="49477"/>
                </a:lnTo>
                <a:lnTo>
                  <a:pt x="184430" y="49477"/>
                </a:lnTo>
                <a:lnTo>
                  <a:pt x="178850" y="48404"/>
                </a:lnTo>
                <a:close/>
              </a:path>
              <a:path w="193040" h="1466850">
                <a:moveTo>
                  <a:pt x="185729" y="42722"/>
                </a:moveTo>
                <a:lnTo>
                  <a:pt x="178850" y="42722"/>
                </a:lnTo>
                <a:lnTo>
                  <a:pt x="178850" y="48404"/>
                </a:lnTo>
                <a:lnTo>
                  <a:pt x="184430" y="49477"/>
                </a:lnTo>
                <a:lnTo>
                  <a:pt x="185729" y="42722"/>
                </a:lnTo>
                <a:close/>
              </a:path>
              <a:path w="193040" h="1466850">
                <a:moveTo>
                  <a:pt x="187028" y="35967"/>
                </a:moveTo>
                <a:lnTo>
                  <a:pt x="184430" y="49477"/>
                </a:lnTo>
                <a:lnTo>
                  <a:pt x="192608" y="49477"/>
                </a:lnTo>
                <a:lnTo>
                  <a:pt x="192608" y="37040"/>
                </a:lnTo>
                <a:lnTo>
                  <a:pt x="187028" y="35967"/>
                </a:lnTo>
                <a:close/>
              </a:path>
              <a:path w="193040" h="1466850">
                <a:moveTo>
                  <a:pt x="43304" y="8327"/>
                </a:moveTo>
                <a:lnTo>
                  <a:pt x="13757" y="8327"/>
                </a:lnTo>
                <a:lnTo>
                  <a:pt x="13757" y="16655"/>
                </a:lnTo>
                <a:lnTo>
                  <a:pt x="178850" y="48404"/>
                </a:lnTo>
                <a:lnTo>
                  <a:pt x="178850" y="42722"/>
                </a:lnTo>
                <a:lnTo>
                  <a:pt x="185729" y="42722"/>
                </a:lnTo>
                <a:lnTo>
                  <a:pt x="187028" y="35967"/>
                </a:lnTo>
                <a:lnTo>
                  <a:pt x="43304" y="8327"/>
                </a:lnTo>
                <a:close/>
              </a:path>
              <a:path w="193040" h="1466850">
                <a:moveTo>
                  <a:pt x="8177" y="1572"/>
                </a:moveTo>
                <a:lnTo>
                  <a:pt x="5579" y="15082"/>
                </a:lnTo>
                <a:lnTo>
                  <a:pt x="13757" y="16655"/>
                </a:lnTo>
                <a:lnTo>
                  <a:pt x="13757" y="8327"/>
                </a:lnTo>
                <a:lnTo>
                  <a:pt x="43304" y="8327"/>
                </a:lnTo>
                <a:lnTo>
                  <a:pt x="8177" y="1572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8386543" y="6553992"/>
            <a:ext cx="193040" cy="1466850"/>
          </a:xfrm>
          <a:custGeom>
            <a:avLst/>
            <a:gdLst/>
            <a:ahLst/>
            <a:cxnLst/>
            <a:rect l="l" t="t" r="r" b="b"/>
            <a:pathLst>
              <a:path w="193040" h="1466850">
                <a:moveTo>
                  <a:pt x="179056" y="1403071"/>
                </a:moveTo>
                <a:lnTo>
                  <a:pt x="192403" y="1406408"/>
                </a:lnTo>
                <a:lnTo>
                  <a:pt x="184131" y="1424775"/>
                </a:lnTo>
                <a:lnTo>
                  <a:pt x="166315" y="1444488"/>
                </a:lnTo>
                <a:lnTo>
                  <a:pt x="137519" y="1460222"/>
                </a:lnTo>
                <a:lnTo>
                  <a:pt x="96304" y="1466649"/>
                </a:lnTo>
                <a:lnTo>
                  <a:pt x="96304" y="1452892"/>
                </a:lnTo>
                <a:lnTo>
                  <a:pt x="132820" y="1447281"/>
                </a:lnTo>
                <a:lnTo>
                  <a:pt x="157679" y="1433779"/>
                </a:lnTo>
                <a:lnTo>
                  <a:pt x="172538" y="1417378"/>
                </a:lnTo>
                <a:lnTo>
                  <a:pt x="178296" y="1404739"/>
                </a:lnTo>
                <a:lnTo>
                  <a:pt x="178850" y="1404739"/>
                </a:lnTo>
                <a:lnTo>
                  <a:pt x="178850" y="1403522"/>
                </a:lnTo>
                <a:lnTo>
                  <a:pt x="179056" y="1403071"/>
                </a:lnTo>
                <a:close/>
              </a:path>
              <a:path w="193040" h="1466850">
                <a:moveTo>
                  <a:pt x="13757" y="1403522"/>
                </a:moveTo>
                <a:lnTo>
                  <a:pt x="20069" y="1417378"/>
                </a:lnTo>
                <a:lnTo>
                  <a:pt x="34929" y="1433779"/>
                </a:lnTo>
                <a:lnTo>
                  <a:pt x="59788" y="1447281"/>
                </a:lnTo>
                <a:lnTo>
                  <a:pt x="96304" y="1452892"/>
                </a:lnTo>
                <a:lnTo>
                  <a:pt x="96304" y="1466649"/>
                </a:lnTo>
                <a:lnTo>
                  <a:pt x="55089" y="1460222"/>
                </a:lnTo>
                <a:lnTo>
                  <a:pt x="26292" y="1444488"/>
                </a:lnTo>
                <a:lnTo>
                  <a:pt x="8477" y="1424775"/>
                </a:lnTo>
                <a:lnTo>
                  <a:pt x="205" y="1406408"/>
                </a:lnTo>
                <a:lnTo>
                  <a:pt x="6878" y="1404739"/>
                </a:lnTo>
                <a:lnTo>
                  <a:pt x="13757" y="1404739"/>
                </a:lnTo>
                <a:lnTo>
                  <a:pt x="13757" y="1403522"/>
                </a:lnTo>
                <a:close/>
              </a:path>
              <a:path w="193040" h="1466850">
                <a:moveTo>
                  <a:pt x="192608" y="0"/>
                </a:moveTo>
                <a:lnTo>
                  <a:pt x="192608" y="1405586"/>
                </a:lnTo>
                <a:lnTo>
                  <a:pt x="192403" y="1406408"/>
                </a:lnTo>
                <a:lnTo>
                  <a:pt x="179056" y="1403071"/>
                </a:lnTo>
                <a:lnTo>
                  <a:pt x="178850" y="1403071"/>
                </a:lnTo>
                <a:lnTo>
                  <a:pt x="178850" y="16655"/>
                </a:lnTo>
                <a:lnTo>
                  <a:pt x="187028" y="15082"/>
                </a:lnTo>
                <a:lnTo>
                  <a:pt x="184430" y="1572"/>
                </a:lnTo>
                <a:lnTo>
                  <a:pt x="192608" y="0"/>
                </a:lnTo>
                <a:close/>
              </a:path>
              <a:path w="193040" h="1466850">
                <a:moveTo>
                  <a:pt x="0" y="1403071"/>
                </a:moveTo>
                <a:lnTo>
                  <a:pt x="13552" y="1403071"/>
                </a:lnTo>
                <a:lnTo>
                  <a:pt x="205" y="1406408"/>
                </a:lnTo>
                <a:lnTo>
                  <a:pt x="0" y="1405586"/>
                </a:lnTo>
                <a:lnTo>
                  <a:pt x="0" y="1403071"/>
                </a:lnTo>
                <a:close/>
              </a:path>
              <a:path w="193040" h="1466850">
                <a:moveTo>
                  <a:pt x="178850" y="1403522"/>
                </a:moveTo>
                <a:lnTo>
                  <a:pt x="178850" y="1404739"/>
                </a:lnTo>
                <a:lnTo>
                  <a:pt x="178296" y="1404739"/>
                </a:lnTo>
                <a:lnTo>
                  <a:pt x="178850" y="1403522"/>
                </a:lnTo>
                <a:close/>
              </a:path>
              <a:path w="193040" h="1466850">
                <a:moveTo>
                  <a:pt x="13552" y="1403071"/>
                </a:moveTo>
                <a:lnTo>
                  <a:pt x="13757" y="1403522"/>
                </a:lnTo>
                <a:lnTo>
                  <a:pt x="13757" y="1404739"/>
                </a:lnTo>
                <a:lnTo>
                  <a:pt x="6878" y="1404739"/>
                </a:lnTo>
                <a:lnTo>
                  <a:pt x="13552" y="1403071"/>
                </a:lnTo>
                <a:close/>
              </a:path>
              <a:path w="193040" h="1466850">
                <a:moveTo>
                  <a:pt x="178850" y="1403071"/>
                </a:moveTo>
                <a:lnTo>
                  <a:pt x="179056" y="1403071"/>
                </a:lnTo>
                <a:lnTo>
                  <a:pt x="178850" y="1403522"/>
                </a:lnTo>
                <a:lnTo>
                  <a:pt x="178850" y="1403071"/>
                </a:lnTo>
                <a:close/>
              </a:path>
              <a:path w="193040" h="1466850">
                <a:moveTo>
                  <a:pt x="13757" y="48404"/>
                </a:moveTo>
                <a:lnTo>
                  <a:pt x="13757" y="1403522"/>
                </a:lnTo>
                <a:lnTo>
                  <a:pt x="13552" y="1403071"/>
                </a:lnTo>
                <a:lnTo>
                  <a:pt x="0" y="1403071"/>
                </a:lnTo>
                <a:lnTo>
                  <a:pt x="0" y="49477"/>
                </a:lnTo>
                <a:lnTo>
                  <a:pt x="8177" y="49477"/>
                </a:lnTo>
                <a:lnTo>
                  <a:pt x="13757" y="48404"/>
                </a:lnTo>
                <a:close/>
              </a:path>
              <a:path w="193040" h="1466850">
                <a:moveTo>
                  <a:pt x="6878" y="42722"/>
                </a:moveTo>
                <a:lnTo>
                  <a:pt x="13757" y="42722"/>
                </a:lnTo>
                <a:lnTo>
                  <a:pt x="13757" y="48404"/>
                </a:lnTo>
                <a:lnTo>
                  <a:pt x="8177" y="49477"/>
                </a:lnTo>
                <a:lnTo>
                  <a:pt x="6878" y="42722"/>
                </a:lnTo>
                <a:close/>
              </a:path>
              <a:path w="193040" h="1466850">
                <a:moveTo>
                  <a:pt x="5579" y="35967"/>
                </a:moveTo>
                <a:lnTo>
                  <a:pt x="8177" y="49477"/>
                </a:lnTo>
                <a:lnTo>
                  <a:pt x="0" y="49477"/>
                </a:lnTo>
                <a:lnTo>
                  <a:pt x="0" y="37040"/>
                </a:lnTo>
                <a:lnTo>
                  <a:pt x="5579" y="35967"/>
                </a:lnTo>
                <a:close/>
              </a:path>
              <a:path w="193040" h="1466850">
                <a:moveTo>
                  <a:pt x="149304" y="8327"/>
                </a:moveTo>
                <a:lnTo>
                  <a:pt x="178850" y="8327"/>
                </a:lnTo>
                <a:lnTo>
                  <a:pt x="178850" y="16655"/>
                </a:lnTo>
                <a:lnTo>
                  <a:pt x="13757" y="48404"/>
                </a:lnTo>
                <a:lnTo>
                  <a:pt x="13757" y="42722"/>
                </a:lnTo>
                <a:lnTo>
                  <a:pt x="6878" y="42722"/>
                </a:lnTo>
                <a:lnTo>
                  <a:pt x="5579" y="35967"/>
                </a:lnTo>
                <a:lnTo>
                  <a:pt x="149304" y="8327"/>
                </a:lnTo>
                <a:close/>
              </a:path>
              <a:path w="193040" h="1466850">
                <a:moveTo>
                  <a:pt x="184430" y="1572"/>
                </a:moveTo>
                <a:lnTo>
                  <a:pt x="187028" y="15082"/>
                </a:lnTo>
                <a:lnTo>
                  <a:pt x="178850" y="16655"/>
                </a:lnTo>
                <a:lnTo>
                  <a:pt x="178850" y="8327"/>
                </a:lnTo>
                <a:lnTo>
                  <a:pt x="149304" y="8327"/>
                </a:lnTo>
                <a:lnTo>
                  <a:pt x="184430" y="1572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6033966" y="5088788"/>
            <a:ext cx="193040" cy="1466850"/>
          </a:xfrm>
          <a:custGeom>
            <a:avLst/>
            <a:gdLst/>
            <a:ahLst/>
            <a:cxnLst/>
            <a:rect l="l" t="t" r="r" b="b"/>
            <a:pathLst>
              <a:path w="193039" h="1466850">
                <a:moveTo>
                  <a:pt x="179056" y="1403071"/>
                </a:moveTo>
                <a:lnTo>
                  <a:pt x="192403" y="1406408"/>
                </a:lnTo>
                <a:lnTo>
                  <a:pt x="184131" y="1424775"/>
                </a:lnTo>
                <a:lnTo>
                  <a:pt x="166315" y="1444488"/>
                </a:lnTo>
                <a:lnTo>
                  <a:pt x="137519" y="1460222"/>
                </a:lnTo>
                <a:lnTo>
                  <a:pt x="96304" y="1466649"/>
                </a:lnTo>
                <a:lnTo>
                  <a:pt x="96304" y="1452892"/>
                </a:lnTo>
                <a:lnTo>
                  <a:pt x="132820" y="1447281"/>
                </a:lnTo>
                <a:lnTo>
                  <a:pt x="157679" y="1433779"/>
                </a:lnTo>
                <a:lnTo>
                  <a:pt x="172538" y="1417378"/>
                </a:lnTo>
                <a:lnTo>
                  <a:pt x="178296" y="1404739"/>
                </a:lnTo>
                <a:lnTo>
                  <a:pt x="178850" y="1404739"/>
                </a:lnTo>
                <a:lnTo>
                  <a:pt x="178850" y="1403522"/>
                </a:lnTo>
                <a:lnTo>
                  <a:pt x="179056" y="1403071"/>
                </a:lnTo>
                <a:close/>
              </a:path>
              <a:path w="193039" h="1466850">
                <a:moveTo>
                  <a:pt x="13757" y="1403522"/>
                </a:moveTo>
                <a:lnTo>
                  <a:pt x="20069" y="1417378"/>
                </a:lnTo>
                <a:lnTo>
                  <a:pt x="34929" y="1433779"/>
                </a:lnTo>
                <a:lnTo>
                  <a:pt x="59788" y="1447281"/>
                </a:lnTo>
                <a:lnTo>
                  <a:pt x="96304" y="1452892"/>
                </a:lnTo>
                <a:lnTo>
                  <a:pt x="96304" y="1466649"/>
                </a:lnTo>
                <a:lnTo>
                  <a:pt x="55089" y="1460222"/>
                </a:lnTo>
                <a:lnTo>
                  <a:pt x="26292" y="1444488"/>
                </a:lnTo>
                <a:lnTo>
                  <a:pt x="8477" y="1424775"/>
                </a:lnTo>
                <a:lnTo>
                  <a:pt x="205" y="1406408"/>
                </a:lnTo>
                <a:lnTo>
                  <a:pt x="6878" y="1404739"/>
                </a:lnTo>
                <a:lnTo>
                  <a:pt x="13757" y="1404739"/>
                </a:lnTo>
                <a:lnTo>
                  <a:pt x="13757" y="1403522"/>
                </a:lnTo>
                <a:close/>
              </a:path>
              <a:path w="193039" h="1466850">
                <a:moveTo>
                  <a:pt x="192608" y="0"/>
                </a:moveTo>
                <a:lnTo>
                  <a:pt x="192608" y="1405586"/>
                </a:lnTo>
                <a:lnTo>
                  <a:pt x="192403" y="1406408"/>
                </a:lnTo>
                <a:lnTo>
                  <a:pt x="179056" y="1403071"/>
                </a:lnTo>
                <a:lnTo>
                  <a:pt x="178850" y="1403071"/>
                </a:lnTo>
                <a:lnTo>
                  <a:pt x="178850" y="16655"/>
                </a:lnTo>
                <a:lnTo>
                  <a:pt x="187028" y="15082"/>
                </a:lnTo>
                <a:lnTo>
                  <a:pt x="184430" y="1572"/>
                </a:lnTo>
                <a:lnTo>
                  <a:pt x="192608" y="0"/>
                </a:lnTo>
                <a:close/>
              </a:path>
              <a:path w="193039" h="1466850">
                <a:moveTo>
                  <a:pt x="0" y="1403071"/>
                </a:moveTo>
                <a:lnTo>
                  <a:pt x="13552" y="1403071"/>
                </a:lnTo>
                <a:lnTo>
                  <a:pt x="205" y="1406408"/>
                </a:lnTo>
                <a:lnTo>
                  <a:pt x="0" y="1405586"/>
                </a:lnTo>
                <a:lnTo>
                  <a:pt x="0" y="1403071"/>
                </a:lnTo>
                <a:close/>
              </a:path>
              <a:path w="193039" h="1466850">
                <a:moveTo>
                  <a:pt x="178850" y="1403522"/>
                </a:moveTo>
                <a:lnTo>
                  <a:pt x="178850" y="1404739"/>
                </a:lnTo>
                <a:lnTo>
                  <a:pt x="178296" y="1404739"/>
                </a:lnTo>
                <a:lnTo>
                  <a:pt x="178850" y="1403522"/>
                </a:lnTo>
                <a:close/>
              </a:path>
              <a:path w="193039" h="1466850">
                <a:moveTo>
                  <a:pt x="13552" y="1403071"/>
                </a:moveTo>
                <a:lnTo>
                  <a:pt x="13757" y="1403522"/>
                </a:lnTo>
                <a:lnTo>
                  <a:pt x="13757" y="1404739"/>
                </a:lnTo>
                <a:lnTo>
                  <a:pt x="6878" y="1404739"/>
                </a:lnTo>
                <a:lnTo>
                  <a:pt x="13552" y="1403071"/>
                </a:lnTo>
                <a:close/>
              </a:path>
              <a:path w="193039" h="1466850">
                <a:moveTo>
                  <a:pt x="178850" y="1403071"/>
                </a:moveTo>
                <a:lnTo>
                  <a:pt x="179056" y="1403071"/>
                </a:lnTo>
                <a:lnTo>
                  <a:pt x="178850" y="1403522"/>
                </a:lnTo>
                <a:lnTo>
                  <a:pt x="178850" y="1403071"/>
                </a:lnTo>
                <a:close/>
              </a:path>
              <a:path w="193039" h="1466850">
                <a:moveTo>
                  <a:pt x="13757" y="48404"/>
                </a:moveTo>
                <a:lnTo>
                  <a:pt x="13757" y="1403522"/>
                </a:lnTo>
                <a:lnTo>
                  <a:pt x="13552" y="1403071"/>
                </a:lnTo>
                <a:lnTo>
                  <a:pt x="0" y="1403071"/>
                </a:lnTo>
                <a:lnTo>
                  <a:pt x="0" y="49477"/>
                </a:lnTo>
                <a:lnTo>
                  <a:pt x="8177" y="49477"/>
                </a:lnTo>
                <a:lnTo>
                  <a:pt x="13757" y="48404"/>
                </a:lnTo>
                <a:close/>
              </a:path>
              <a:path w="193039" h="1466850">
                <a:moveTo>
                  <a:pt x="6878" y="42722"/>
                </a:moveTo>
                <a:lnTo>
                  <a:pt x="13757" y="42722"/>
                </a:lnTo>
                <a:lnTo>
                  <a:pt x="13757" y="48404"/>
                </a:lnTo>
                <a:lnTo>
                  <a:pt x="8177" y="49477"/>
                </a:lnTo>
                <a:lnTo>
                  <a:pt x="6878" y="42722"/>
                </a:lnTo>
                <a:close/>
              </a:path>
              <a:path w="193039" h="1466850">
                <a:moveTo>
                  <a:pt x="5579" y="35967"/>
                </a:moveTo>
                <a:lnTo>
                  <a:pt x="8177" y="49477"/>
                </a:lnTo>
                <a:lnTo>
                  <a:pt x="0" y="49477"/>
                </a:lnTo>
                <a:lnTo>
                  <a:pt x="0" y="37040"/>
                </a:lnTo>
                <a:lnTo>
                  <a:pt x="5579" y="35967"/>
                </a:lnTo>
                <a:close/>
              </a:path>
              <a:path w="193039" h="1466850">
                <a:moveTo>
                  <a:pt x="149304" y="8327"/>
                </a:moveTo>
                <a:lnTo>
                  <a:pt x="178850" y="8327"/>
                </a:lnTo>
                <a:lnTo>
                  <a:pt x="178850" y="16655"/>
                </a:lnTo>
                <a:lnTo>
                  <a:pt x="13757" y="48404"/>
                </a:lnTo>
                <a:lnTo>
                  <a:pt x="13757" y="42722"/>
                </a:lnTo>
                <a:lnTo>
                  <a:pt x="6878" y="42722"/>
                </a:lnTo>
                <a:lnTo>
                  <a:pt x="5579" y="35967"/>
                </a:lnTo>
                <a:lnTo>
                  <a:pt x="149304" y="8327"/>
                </a:lnTo>
                <a:close/>
              </a:path>
              <a:path w="193039" h="1466850">
                <a:moveTo>
                  <a:pt x="184430" y="1572"/>
                </a:moveTo>
                <a:lnTo>
                  <a:pt x="187028" y="15082"/>
                </a:lnTo>
                <a:lnTo>
                  <a:pt x="178850" y="16655"/>
                </a:lnTo>
                <a:lnTo>
                  <a:pt x="178850" y="8327"/>
                </a:lnTo>
                <a:lnTo>
                  <a:pt x="149304" y="8327"/>
                </a:lnTo>
                <a:lnTo>
                  <a:pt x="184430" y="1572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4290830" y="7828029"/>
            <a:ext cx="179070" cy="288925"/>
          </a:xfrm>
          <a:custGeom>
            <a:avLst/>
            <a:gdLst/>
            <a:ahLst/>
            <a:cxnLst/>
            <a:rect l="l" t="t" r="r" b="b"/>
            <a:pathLst>
              <a:path w="179069" h="288925">
                <a:moveTo>
                  <a:pt x="178850" y="0"/>
                </a:moveTo>
                <a:lnTo>
                  <a:pt x="178850" y="165093"/>
                </a:lnTo>
                <a:lnTo>
                  <a:pt x="0" y="288912"/>
                </a:lnTo>
                <a:lnTo>
                  <a:pt x="0" y="34394"/>
                </a:lnTo>
                <a:lnTo>
                  <a:pt x="178850" y="0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8393422" y="7043835"/>
            <a:ext cx="179070" cy="288925"/>
          </a:xfrm>
          <a:custGeom>
            <a:avLst/>
            <a:gdLst/>
            <a:ahLst/>
            <a:cxnLst/>
            <a:rect l="l" t="t" r="r" b="b"/>
            <a:pathLst>
              <a:path w="179070" h="288925">
                <a:moveTo>
                  <a:pt x="0" y="0"/>
                </a:moveTo>
                <a:lnTo>
                  <a:pt x="0" y="165093"/>
                </a:lnTo>
                <a:lnTo>
                  <a:pt x="178850" y="288912"/>
                </a:lnTo>
                <a:lnTo>
                  <a:pt x="178850" y="34394"/>
                </a:lnTo>
                <a:lnTo>
                  <a:pt x="0" y="0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6040846" y="5578642"/>
            <a:ext cx="179070" cy="288925"/>
          </a:xfrm>
          <a:custGeom>
            <a:avLst/>
            <a:gdLst/>
            <a:ahLst/>
            <a:cxnLst/>
            <a:rect l="l" t="t" r="r" b="b"/>
            <a:pathLst>
              <a:path w="179070" h="288925">
                <a:moveTo>
                  <a:pt x="0" y="0"/>
                </a:moveTo>
                <a:lnTo>
                  <a:pt x="0" y="165093"/>
                </a:lnTo>
                <a:lnTo>
                  <a:pt x="178850" y="288912"/>
                </a:lnTo>
                <a:lnTo>
                  <a:pt x="178850" y="34394"/>
                </a:lnTo>
                <a:lnTo>
                  <a:pt x="0" y="0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8" name="object 18" descr=""/>
          <p:cNvGrpSpPr/>
          <p:nvPr/>
        </p:nvGrpSpPr>
        <p:grpSpPr>
          <a:xfrm>
            <a:off x="3539144" y="2372068"/>
            <a:ext cx="12960350" cy="7071359"/>
            <a:chOff x="3539144" y="2372068"/>
            <a:chExt cx="12960350" cy="7071359"/>
          </a:xfrm>
        </p:grpSpPr>
        <p:sp>
          <p:nvSpPr>
            <p:cNvPr id="19" name="object 19" descr=""/>
            <p:cNvSpPr/>
            <p:nvPr/>
          </p:nvSpPr>
          <p:spPr>
            <a:xfrm>
              <a:off x="10741317" y="3275970"/>
              <a:ext cx="1644650" cy="4791075"/>
            </a:xfrm>
            <a:custGeom>
              <a:avLst/>
              <a:gdLst/>
              <a:ahLst/>
              <a:cxnLst/>
              <a:rect l="l" t="t" r="r" b="b"/>
              <a:pathLst>
                <a:path w="1644650" h="4791075">
                  <a:moveTo>
                    <a:pt x="1341386" y="1382712"/>
                  </a:moveTo>
                  <a:lnTo>
                    <a:pt x="1331061" y="1388706"/>
                  </a:lnTo>
                  <a:lnTo>
                    <a:pt x="299224" y="1987169"/>
                  </a:lnTo>
                  <a:lnTo>
                    <a:pt x="295795" y="1989162"/>
                  </a:lnTo>
                  <a:lnTo>
                    <a:pt x="295795" y="3808095"/>
                  </a:lnTo>
                  <a:lnTo>
                    <a:pt x="306438" y="3801148"/>
                  </a:lnTo>
                  <a:lnTo>
                    <a:pt x="315252" y="3795382"/>
                  </a:lnTo>
                  <a:lnTo>
                    <a:pt x="1338275" y="3127019"/>
                  </a:lnTo>
                  <a:lnTo>
                    <a:pt x="1341386" y="3124974"/>
                  </a:lnTo>
                  <a:lnTo>
                    <a:pt x="1341386" y="3115500"/>
                  </a:lnTo>
                  <a:lnTo>
                    <a:pt x="1341386" y="1382712"/>
                  </a:lnTo>
                  <a:close/>
                </a:path>
                <a:path w="1644650" h="4791075">
                  <a:moveTo>
                    <a:pt x="1644053" y="0"/>
                  </a:moveTo>
                  <a:lnTo>
                    <a:pt x="1633702" y="6070"/>
                  </a:lnTo>
                  <a:lnTo>
                    <a:pt x="1630299" y="8077"/>
                  </a:lnTo>
                  <a:lnTo>
                    <a:pt x="1630299" y="24015"/>
                  </a:lnTo>
                  <a:lnTo>
                    <a:pt x="1630299" y="3846423"/>
                  </a:lnTo>
                  <a:lnTo>
                    <a:pt x="13766" y="4767237"/>
                  </a:lnTo>
                  <a:lnTo>
                    <a:pt x="13766" y="974102"/>
                  </a:lnTo>
                  <a:lnTo>
                    <a:pt x="13766" y="972108"/>
                  </a:lnTo>
                  <a:lnTo>
                    <a:pt x="20485" y="968171"/>
                  </a:lnTo>
                  <a:lnTo>
                    <a:pt x="1630299" y="24015"/>
                  </a:lnTo>
                  <a:lnTo>
                    <a:pt x="1630299" y="8077"/>
                  </a:lnTo>
                  <a:lnTo>
                    <a:pt x="3403" y="962240"/>
                  </a:lnTo>
                  <a:lnTo>
                    <a:pt x="0" y="964222"/>
                  </a:lnTo>
                  <a:lnTo>
                    <a:pt x="0" y="4790897"/>
                  </a:lnTo>
                  <a:lnTo>
                    <a:pt x="10287" y="4785042"/>
                  </a:lnTo>
                  <a:lnTo>
                    <a:pt x="20777" y="4779061"/>
                  </a:lnTo>
                  <a:lnTo>
                    <a:pt x="1640586" y="3856393"/>
                  </a:lnTo>
                  <a:lnTo>
                    <a:pt x="1644053" y="3854412"/>
                  </a:lnTo>
                  <a:lnTo>
                    <a:pt x="1644053" y="3844442"/>
                  </a:lnTo>
                  <a:lnTo>
                    <a:pt x="1644053" y="0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9152308" y="2379961"/>
              <a:ext cx="3226435" cy="1857375"/>
            </a:xfrm>
            <a:custGeom>
              <a:avLst/>
              <a:gdLst/>
              <a:ahLst/>
              <a:cxnLst/>
              <a:rect l="l" t="t" r="r" b="b"/>
              <a:pathLst>
                <a:path w="3226434" h="1857375">
                  <a:moveTo>
                    <a:pt x="1609657" y="0"/>
                  </a:moveTo>
                  <a:lnTo>
                    <a:pt x="0" y="908011"/>
                  </a:lnTo>
                  <a:lnTo>
                    <a:pt x="1609657" y="1857296"/>
                  </a:lnTo>
                  <a:lnTo>
                    <a:pt x="3226193" y="908011"/>
                  </a:lnTo>
                  <a:lnTo>
                    <a:pt x="16096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9138542" y="2372068"/>
              <a:ext cx="3254375" cy="1873250"/>
            </a:xfrm>
            <a:custGeom>
              <a:avLst/>
              <a:gdLst/>
              <a:ahLst/>
              <a:cxnLst/>
              <a:rect l="l" t="t" r="r" b="b"/>
              <a:pathLst>
                <a:path w="3254375" h="1873250">
                  <a:moveTo>
                    <a:pt x="1623423" y="1865190"/>
                  </a:moveTo>
                  <a:lnTo>
                    <a:pt x="1619940" y="1871122"/>
                  </a:lnTo>
                  <a:lnTo>
                    <a:pt x="1623415" y="1873172"/>
                  </a:lnTo>
                  <a:lnTo>
                    <a:pt x="1626906" y="1871122"/>
                  </a:lnTo>
                  <a:lnTo>
                    <a:pt x="1623423" y="1865190"/>
                  </a:lnTo>
                  <a:close/>
                </a:path>
                <a:path w="3254375" h="1873250">
                  <a:moveTo>
                    <a:pt x="1620043" y="1902"/>
                  </a:moveTo>
                  <a:lnTo>
                    <a:pt x="0" y="915773"/>
                  </a:lnTo>
                  <a:lnTo>
                    <a:pt x="1619940" y="1871122"/>
                  </a:lnTo>
                  <a:lnTo>
                    <a:pt x="1623423" y="1865190"/>
                  </a:lnTo>
                  <a:lnTo>
                    <a:pt x="1619943" y="1859265"/>
                  </a:lnTo>
                  <a:lnTo>
                    <a:pt x="1623430" y="1857208"/>
                  </a:lnTo>
                  <a:lnTo>
                    <a:pt x="37477" y="921903"/>
                  </a:lnTo>
                  <a:lnTo>
                    <a:pt x="10229" y="921903"/>
                  </a:lnTo>
                  <a:lnTo>
                    <a:pt x="13687" y="916038"/>
                  </a:lnTo>
                  <a:lnTo>
                    <a:pt x="13691" y="915773"/>
                  </a:lnTo>
                  <a:lnTo>
                    <a:pt x="10423" y="909980"/>
                  </a:lnTo>
                  <a:lnTo>
                    <a:pt x="38270" y="909980"/>
                  </a:lnTo>
                  <a:lnTo>
                    <a:pt x="1623430" y="15787"/>
                  </a:lnTo>
                  <a:lnTo>
                    <a:pt x="1620054" y="13891"/>
                  </a:lnTo>
                  <a:lnTo>
                    <a:pt x="1623423" y="7893"/>
                  </a:lnTo>
                  <a:lnTo>
                    <a:pt x="1620043" y="1902"/>
                  </a:lnTo>
                  <a:close/>
                </a:path>
                <a:path w="3254375" h="1873250">
                  <a:moveTo>
                    <a:pt x="3226149" y="916038"/>
                  </a:moveTo>
                  <a:lnTo>
                    <a:pt x="1623430" y="1857208"/>
                  </a:lnTo>
                  <a:lnTo>
                    <a:pt x="1626917" y="1859265"/>
                  </a:lnTo>
                  <a:lnTo>
                    <a:pt x="1623423" y="1865190"/>
                  </a:lnTo>
                  <a:lnTo>
                    <a:pt x="1626906" y="1871122"/>
                  </a:lnTo>
                  <a:lnTo>
                    <a:pt x="3243330" y="921903"/>
                  </a:lnTo>
                  <a:lnTo>
                    <a:pt x="3236590" y="921903"/>
                  </a:lnTo>
                  <a:lnTo>
                    <a:pt x="3226149" y="916038"/>
                  </a:lnTo>
                  <a:close/>
                </a:path>
                <a:path w="3254375" h="1873250">
                  <a:moveTo>
                    <a:pt x="1623430" y="1857208"/>
                  </a:moveTo>
                  <a:lnTo>
                    <a:pt x="1619943" y="1859265"/>
                  </a:lnTo>
                  <a:lnTo>
                    <a:pt x="1623423" y="1865190"/>
                  </a:lnTo>
                  <a:lnTo>
                    <a:pt x="1626917" y="1859265"/>
                  </a:lnTo>
                  <a:lnTo>
                    <a:pt x="1623430" y="1857208"/>
                  </a:lnTo>
                  <a:close/>
                </a:path>
                <a:path w="3254375" h="1873250">
                  <a:moveTo>
                    <a:pt x="13766" y="915905"/>
                  </a:moveTo>
                  <a:lnTo>
                    <a:pt x="10229" y="921903"/>
                  </a:lnTo>
                  <a:lnTo>
                    <a:pt x="17149" y="921903"/>
                  </a:lnTo>
                  <a:lnTo>
                    <a:pt x="13840" y="916038"/>
                  </a:lnTo>
                  <a:lnTo>
                    <a:pt x="13766" y="915905"/>
                  </a:lnTo>
                  <a:close/>
                </a:path>
                <a:path w="3254375" h="1873250">
                  <a:moveTo>
                    <a:pt x="17260" y="909980"/>
                  </a:moveTo>
                  <a:lnTo>
                    <a:pt x="13844" y="915773"/>
                  </a:lnTo>
                  <a:lnTo>
                    <a:pt x="13840" y="916038"/>
                  </a:lnTo>
                  <a:lnTo>
                    <a:pt x="17149" y="921903"/>
                  </a:lnTo>
                  <a:lnTo>
                    <a:pt x="27531" y="916038"/>
                  </a:lnTo>
                  <a:lnTo>
                    <a:pt x="17260" y="909980"/>
                  </a:lnTo>
                  <a:close/>
                </a:path>
                <a:path w="3254375" h="1873250">
                  <a:moveTo>
                    <a:pt x="27532" y="916038"/>
                  </a:moveTo>
                  <a:lnTo>
                    <a:pt x="17134" y="921903"/>
                  </a:lnTo>
                  <a:lnTo>
                    <a:pt x="37477" y="921903"/>
                  </a:lnTo>
                  <a:lnTo>
                    <a:pt x="27532" y="916038"/>
                  </a:lnTo>
                  <a:close/>
                </a:path>
                <a:path w="3254375" h="1873250">
                  <a:moveTo>
                    <a:pt x="3236479" y="909980"/>
                  </a:moveTo>
                  <a:lnTo>
                    <a:pt x="3226149" y="916038"/>
                  </a:lnTo>
                  <a:lnTo>
                    <a:pt x="3236590" y="921903"/>
                  </a:lnTo>
                  <a:lnTo>
                    <a:pt x="3239884" y="916038"/>
                  </a:lnTo>
                  <a:lnTo>
                    <a:pt x="3239881" y="915773"/>
                  </a:lnTo>
                  <a:lnTo>
                    <a:pt x="3236479" y="909980"/>
                  </a:lnTo>
                  <a:close/>
                </a:path>
                <a:path w="3254375" h="1873250">
                  <a:moveTo>
                    <a:pt x="3239959" y="915905"/>
                  </a:moveTo>
                  <a:lnTo>
                    <a:pt x="3236590" y="921903"/>
                  </a:lnTo>
                  <a:lnTo>
                    <a:pt x="3243481" y="921903"/>
                  </a:lnTo>
                  <a:lnTo>
                    <a:pt x="3240037" y="916038"/>
                  </a:lnTo>
                  <a:lnTo>
                    <a:pt x="3239959" y="915905"/>
                  </a:lnTo>
                  <a:close/>
                </a:path>
                <a:path w="3254375" h="1873250">
                  <a:moveTo>
                    <a:pt x="3243456" y="909980"/>
                  </a:moveTo>
                  <a:lnTo>
                    <a:pt x="3243287" y="909980"/>
                  </a:lnTo>
                  <a:lnTo>
                    <a:pt x="3240033" y="915773"/>
                  </a:lnTo>
                  <a:lnTo>
                    <a:pt x="3240037" y="916038"/>
                  </a:lnTo>
                  <a:lnTo>
                    <a:pt x="3243481" y="921903"/>
                  </a:lnTo>
                  <a:lnTo>
                    <a:pt x="3243330" y="921903"/>
                  </a:lnTo>
                  <a:lnTo>
                    <a:pt x="3253769" y="915773"/>
                  </a:lnTo>
                  <a:lnTo>
                    <a:pt x="3243456" y="909980"/>
                  </a:lnTo>
                  <a:close/>
                </a:path>
                <a:path w="3254375" h="1873250">
                  <a:moveTo>
                    <a:pt x="38270" y="909980"/>
                  </a:moveTo>
                  <a:lnTo>
                    <a:pt x="17260" y="909980"/>
                  </a:lnTo>
                  <a:lnTo>
                    <a:pt x="27532" y="916038"/>
                  </a:lnTo>
                  <a:lnTo>
                    <a:pt x="38270" y="909980"/>
                  </a:lnTo>
                  <a:close/>
                </a:path>
                <a:path w="3254375" h="1873250">
                  <a:moveTo>
                    <a:pt x="1626803" y="1902"/>
                  </a:moveTo>
                  <a:lnTo>
                    <a:pt x="1623423" y="7893"/>
                  </a:lnTo>
                  <a:lnTo>
                    <a:pt x="1626792" y="13891"/>
                  </a:lnTo>
                  <a:lnTo>
                    <a:pt x="1623430" y="15787"/>
                  </a:lnTo>
                  <a:lnTo>
                    <a:pt x="3226149" y="916038"/>
                  </a:lnTo>
                  <a:lnTo>
                    <a:pt x="3236465" y="909980"/>
                  </a:lnTo>
                  <a:lnTo>
                    <a:pt x="3243456" y="909980"/>
                  </a:lnTo>
                  <a:lnTo>
                    <a:pt x="1626803" y="1902"/>
                  </a:lnTo>
                  <a:close/>
                </a:path>
                <a:path w="3254375" h="1873250">
                  <a:moveTo>
                    <a:pt x="17260" y="909980"/>
                  </a:moveTo>
                  <a:lnTo>
                    <a:pt x="10423" y="909980"/>
                  </a:lnTo>
                  <a:lnTo>
                    <a:pt x="13691" y="915773"/>
                  </a:lnTo>
                  <a:lnTo>
                    <a:pt x="13766" y="915905"/>
                  </a:lnTo>
                  <a:lnTo>
                    <a:pt x="17260" y="909980"/>
                  </a:lnTo>
                  <a:close/>
                </a:path>
                <a:path w="3254375" h="1873250">
                  <a:moveTo>
                    <a:pt x="3243287" y="909980"/>
                  </a:moveTo>
                  <a:lnTo>
                    <a:pt x="3236479" y="909980"/>
                  </a:lnTo>
                  <a:lnTo>
                    <a:pt x="3239881" y="915773"/>
                  </a:lnTo>
                  <a:lnTo>
                    <a:pt x="3239959" y="915905"/>
                  </a:lnTo>
                  <a:lnTo>
                    <a:pt x="3243287" y="909980"/>
                  </a:lnTo>
                  <a:close/>
                </a:path>
                <a:path w="3254375" h="1873250">
                  <a:moveTo>
                    <a:pt x="1623423" y="7893"/>
                  </a:moveTo>
                  <a:lnTo>
                    <a:pt x="1620054" y="13891"/>
                  </a:lnTo>
                  <a:lnTo>
                    <a:pt x="1623430" y="15787"/>
                  </a:lnTo>
                  <a:lnTo>
                    <a:pt x="1626792" y="13891"/>
                  </a:lnTo>
                  <a:lnTo>
                    <a:pt x="1623423" y="7893"/>
                  </a:lnTo>
                  <a:close/>
                </a:path>
                <a:path w="3254375" h="1873250">
                  <a:moveTo>
                    <a:pt x="1623416" y="0"/>
                  </a:moveTo>
                  <a:lnTo>
                    <a:pt x="1620043" y="1902"/>
                  </a:lnTo>
                  <a:lnTo>
                    <a:pt x="1623423" y="7893"/>
                  </a:lnTo>
                  <a:lnTo>
                    <a:pt x="1626788" y="1902"/>
                  </a:lnTo>
                  <a:lnTo>
                    <a:pt x="1623416" y="0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9131672" y="3287969"/>
              <a:ext cx="1630680" cy="4767580"/>
            </a:xfrm>
            <a:custGeom>
              <a:avLst/>
              <a:gdLst/>
              <a:ahLst/>
              <a:cxnLst/>
              <a:rect l="l" t="t" r="r" b="b"/>
              <a:pathLst>
                <a:path w="1630679" h="4767580">
                  <a:moveTo>
                    <a:pt x="0" y="0"/>
                  </a:moveTo>
                  <a:lnTo>
                    <a:pt x="0" y="3852170"/>
                  </a:lnTo>
                  <a:lnTo>
                    <a:pt x="1630293" y="4767061"/>
                  </a:lnTo>
                  <a:lnTo>
                    <a:pt x="1630293" y="9492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9124785" y="2554903"/>
              <a:ext cx="3013075" cy="5512435"/>
            </a:xfrm>
            <a:custGeom>
              <a:avLst/>
              <a:gdLst/>
              <a:ahLst/>
              <a:cxnLst/>
              <a:rect l="l" t="t" r="r" b="b"/>
              <a:pathLst>
                <a:path w="3013075" h="5512434">
                  <a:moveTo>
                    <a:pt x="1245082" y="1070140"/>
                  </a:moveTo>
                  <a:lnTo>
                    <a:pt x="1216901" y="1004176"/>
                  </a:lnTo>
                  <a:lnTo>
                    <a:pt x="1184630" y="977722"/>
                  </a:lnTo>
                  <a:lnTo>
                    <a:pt x="1142873" y="957287"/>
                  </a:lnTo>
                  <a:lnTo>
                    <a:pt x="1093571" y="944118"/>
                  </a:lnTo>
                  <a:lnTo>
                    <a:pt x="1038707" y="939444"/>
                  </a:lnTo>
                  <a:lnTo>
                    <a:pt x="983856" y="944118"/>
                  </a:lnTo>
                  <a:lnTo>
                    <a:pt x="934554" y="957287"/>
                  </a:lnTo>
                  <a:lnTo>
                    <a:pt x="892784" y="977722"/>
                  </a:lnTo>
                  <a:lnTo>
                    <a:pt x="860526" y="1004176"/>
                  </a:lnTo>
                  <a:lnTo>
                    <a:pt x="832345" y="1070140"/>
                  </a:lnTo>
                  <a:lnTo>
                    <a:pt x="839724" y="1104887"/>
                  </a:lnTo>
                  <a:lnTo>
                    <a:pt x="892784" y="1162558"/>
                  </a:lnTo>
                  <a:lnTo>
                    <a:pt x="934554" y="1183005"/>
                  </a:lnTo>
                  <a:lnTo>
                    <a:pt x="983856" y="1196174"/>
                  </a:lnTo>
                  <a:lnTo>
                    <a:pt x="1038707" y="1200848"/>
                  </a:lnTo>
                  <a:lnTo>
                    <a:pt x="1093571" y="1196174"/>
                  </a:lnTo>
                  <a:lnTo>
                    <a:pt x="1142873" y="1183005"/>
                  </a:lnTo>
                  <a:lnTo>
                    <a:pt x="1184630" y="1162558"/>
                  </a:lnTo>
                  <a:lnTo>
                    <a:pt x="1216901" y="1136116"/>
                  </a:lnTo>
                  <a:lnTo>
                    <a:pt x="1245082" y="1070140"/>
                  </a:lnTo>
                  <a:close/>
                </a:path>
                <a:path w="3013075" h="5512434">
                  <a:moveTo>
                    <a:pt x="1348257" y="2703296"/>
                  </a:moveTo>
                  <a:lnTo>
                    <a:pt x="1344777" y="2701328"/>
                  </a:lnTo>
                  <a:lnTo>
                    <a:pt x="323507" y="2122601"/>
                  </a:lnTo>
                  <a:lnTo>
                    <a:pt x="312940" y="2116620"/>
                  </a:lnTo>
                  <a:lnTo>
                    <a:pt x="302666" y="2110803"/>
                  </a:lnTo>
                  <a:lnTo>
                    <a:pt x="302666" y="4032351"/>
                  </a:lnTo>
                  <a:lnTo>
                    <a:pt x="306539" y="4034244"/>
                  </a:lnTo>
                  <a:lnTo>
                    <a:pt x="1338376" y="4536402"/>
                  </a:lnTo>
                  <a:lnTo>
                    <a:pt x="1348257" y="4541215"/>
                  </a:lnTo>
                  <a:lnTo>
                    <a:pt x="1348257" y="2713291"/>
                  </a:lnTo>
                  <a:lnTo>
                    <a:pt x="1348257" y="2703296"/>
                  </a:lnTo>
                  <a:close/>
                </a:path>
                <a:path w="3013075" h="5512434">
                  <a:moveTo>
                    <a:pt x="1644053" y="1678406"/>
                  </a:moveTo>
                  <a:lnTo>
                    <a:pt x="1640636" y="1676412"/>
                  </a:lnTo>
                  <a:lnTo>
                    <a:pt x="1630299" y="1670405"/>
                  </a:lnTo>
                  <a:lnTo>
                    <a:pt x="1630299" y="1686306"/>
                  </a:lnTo>
                  <a:lnTo>
                    <a:pt x="1630299" y="5488381"/>
                  </a:lnTo>
                  <a:lnTo>
                    <a:pt x="20942" y="4585246"/>
                  </a:lnTo>
                  <a:lnTo>
                    <a:pt x="13754" y="4581220"/>
                  </a:lnTo>
                  <a:lnTo>
                    <a:pt x="13754" y="4579239"/>
                  </a:lnTo>
                  <a:lnTo>
                    <a:pt x="13754" y="745032"/>
                  </a:lnTo>
                  <a:lnTo>
                    <a:pt x="1630299" y="1686306"/>
                  </a:lnTo>
                  <a:lnTo>
                    <a:pt x="1630299" y="1670405"/>
                  </a:lnTo>
                  <a:lnTo>
                    <a:pt x="20548" y="733069"/>
                  </a:lnTo>
                  <a:lnTo>
                    <a:pt x="10337" y="727125"/>
                  </a:lnTo>
                  <a:lnTo>
                    <a:pt x="0" y="721106"/>
                  </a:lnTo>
                  <a:lnTo>
                    <a:pt x="0" y="4589272"/>
                  </a:lnTo>
                  <a:lnTo>
                    <a:pt x="3517" y="4591240"/>
                  </a:lnTo>
                  <a:lnTo>
                    <a:pt x="1633804" y="5506136"/>
                  </a:lnTo>
                  <a:lnTo>
                    <a:pt x="1644053" y="5511876"/>
                  </a:lnTo>
                  <a:lnTo>
                    <a:pt x="1644053" y="1688299"/>
                  </a:lnTo>
                  <a:lnTo>
                    <a:pt x="1644053" y="1678406"/>
                  </a:lnTo>
                  <a:close/>
                </a:path>
                <a:path w="3013075" h="5512434">
                  <a:moveTo>
                    <a:pt x="1701292" y="45212"/>
                  </a:moveTo>
                  <a:lnTo>
                    <a:pt x="1694827" y="25704"/>
                  </a:lnTo>
                  <a:lnTo>
                    <a:pt x="1687626" y="17487"/>
                  </a:lnTo>
                  <a:lnTo>
                    <a:pt x="1687626" y="46850"/>
                  </a:lnTo>
                  <a:lnTo>
                    <a:pt x="1686547" y="61379"/>
                  </a:lnTo>
                  <a:lnTo>
                    <a:pt x="1680108" y="74447"/>
                  </a:lnTo>
                  <a:lnTo>
                    <a:pt x="1668754" y="84378"/>
                  </a:lnTo>
                  <a:lnTo>
                    <a:pt x="1091272" y="414540"/>
                  </a:lnTo>
                  <a:lnTo>
                    <a:pt x="1076960" y="419277"/>
                  </a:lnTo>
                  <a:lnTo>
                    <a:pt x="1062431" y="418211"/>
                  </a:lnTo>
                  <a:lnTo>
                    <a:pt x="1049375" y="411772"/>
                  </a:lnTo>
                  <a:lnTo>
                    <a:pt x="1039444" y="400405"/>
                  </a:lnTo>
                  <a:lnTo>
                    <a:pt x="1039355" y="400164"/>
                  </a:lnTo>
                  <a:lnTo>
                    <a:pt x="1046784" y="385699"/>
                  </a:lnTo>
                  <a:lnTo>
                    <a:pt x="1063917" y="367855"/>
                  </a:lnTo>
                  <a:lnTo>
                    <a:pt x="1093736" y="347865"/>
                  </a:lnTo>
                  <a:lnTo>
                    <a:pt x="1673694" y="22059"/>
                  </a:lnTo>
                  <a:lnTo>
                    <a:pt x="1682877" y="32537"/>
                  </a:lnTo>
                  <a:lnTo>
                    <a:pt x="1687626" y="46850"/>
                  </a:lnTo>
                  <a:lnTo>
                    <a:pt x="1687626" y="17487"/>
                  </a:lnTo>
                  <a:lnTo>
                    <a:pt x="1681289" y="10236"/>
                  </a:lnTo>
                  <a:lnTo>
                    <a:pt x="1663496" y="1460"/>
                  </a:lnTo>
                  <a:lnTo>
                    <a:pt x="1643722" y="0"/>
                  </a:lnTo>
                  <a:lnTo>
                    <a:pt x="1624215" y="6464"/>
                  </a:lnTo>
                  <a:lnTo>
                    <a:pt x="1046734" y="336626"/>
                  </a:lnTo>
                  <a:lnTo>
                    <a:pt x="1031265" y="350151"/>
                  </a:lnTo>
                  <a:lnTo>
                    <a:pt x="1022489" y="367944"/>
                  </a:lnTo>
                  <a:lnTo>
                    <a:pt x="1021029" y="387731"/>
                  </a:lnTo>
                  <a:lnTo>
                    <a:pt x="1027493" y="407238"/>
                  </a:lnTo>
                  <a:lnTo>
                    <a:pt x="1041019" y="422706"/>
                  </a:lnTo>
                  <a:lnTo>
                    <a:pt x="1058811" y="431482"/>
                  </a:lnTo>
                  <a:lnTo>
                    <a:pt x="1078598" y="432943"/>
                  </a:lnTo>
                  <a:lnTo>
                    <a:pt x="1098105" y="426478"/>
                  </a:lnTo>
                  <a:lnTo>
                    <a:pt x="1675587" y="96316"/>
                  </a:lnTo>
                  <a:lnTo>
                    <a:pt x="1691055" y="82791"/>
                  </a:lnTo>
                  <a:lnTo>
                    <a:pt x="1699831" y="64998"/>
                  </a:lnTo>
                  <a:lnTo>
                    <a:pt x="1701292" y="45212"/>
                  </a:lnTo>
                  <a:close/>
                </a:path>
                <a:path w="3013075" h="5512434">
                  <a:moveTo>
                    <a:pt x="1880146" y="141516"/>
                  </a:moveTo>
                  <a:lnTo>
                    <a:pt x="1873669" y="122008"/>
                  </a:lnTo>
                  <a:lnTo>
                    <a:pt x="1866480" y="113792"/>
                  </a:lnTo>
                  <a:lnTo>
                    <a:pt x="1866480" y="143167"/>
                  </a:lnTo>
                  <a:lnTo>
                    <a:pt x="1865401" y="157683"/>
                  </a:lnTo>
                  <a:lnTo>
                    <a:pt x="1858962" y="170751"/>
                  </a:lnTo>
                  <a:lnTo>
                    <a:pt x="1847608" y="180682"/>
                  </a:lnTo>
                  <a:lnTo>
                    <a:pt x="1270127" y="510844"/>
                  </a:lnTo>
                  <a:lnTo>
                    <a:pt x="1255814" y="515594"/>
                  </a:lnTo>
                  <a:lnTo>
                    <a:pt x="1241285" y="514515"/>
                  </a:lnTo>
                  <a:lnTo>
                    <a:pt x="1228217" y="508076"/>
                  </a:lnTo>
                  <a:lnTo>
                    <a:pt x="1218285" y="496722"/>
                  </a:lnTo>
                  <a:lnTo>
                    <a:pt x="1218209" y="496519"/>
                  </a:lnTo>
                  <a:lnTo>
                    <a:pt x="1218222" y="496392"/>
                  </a:lnTo>
                  <a:lnTo>
                    <a:pt x="1225638" y="481990"/>
                  </a:lnTo>
                  <a:lnTo>
                    <a:pt x="1242771" y="464146"/>
                  </a:lnTo>
                  <a:lnTo>
                    <a:pt x="1272590" y="444157"/>
                  </a:lnTo>
                  <a:lnTo>
                    <a:pt x="1852549" y="118351"/>
                  </a:lnTo>
                  <a:lnTo>
                    <a:pt x="1861731" y="128841"/>
                  </a:lnTo>
                  <a:lnTo>
                    <a:pt x="1866480" y="143167"/>
                  </a:lnTo>
                  <a:lnTo>
                    <a:pt x="1866480" y="113792"/>
                  </a:lnTo>
                  <a:lnTo>
                    <a:pt x="1860143" y="106540"/>
                  </a:lnTo>
                  <a:lnTo>
                    <a:pt x="1842350" y="97764"/>
                  </a:lnTo>
                  <a:lnTo>
                    <a:pt x="1822564" y="96304"/>
                  </a:lnTo>
                  <a:lnTo>
                    <a:pt x="1803057" y="102768"/>
                  </a:lnTo>
                  <a:lnTo>
                    <a:pt x="1225588" y="432930"/>
                  </a:lnTo>
                  <a:lnTo>
                    <a:pt x="1210119" y="446468"/>
                  </a:lnTo>
                  <a:lnTo>
                    <a:pt x="1201343" y="464261"/>
                  </a:lnTo>
                  <a:lnTo>
                    <a:pt x="1199883" y="484035"/>
                  </a:lnTo>
                  <a:lnTo>
                    <a:pt x="1206347" y="503542"/>
                  </a:lnTo>
                  <a:lnTo>
                    <a:pt x="1219873" y="519010"/>
                  </a:lnTo>
                  <a:lnTo>
                    <a:pt x="1237665" y="527786"/>
                  </a:lnTo>
                  <a:lnTo>
                    <a:pt x="1257452" y="529247"/>
                  </a:lnTo>
                  <a:lnTo>
                    <a:pt x="1276959" y="522782"/>
                  </a:lnTo>
                  <a:lnTo>
                    <a:pt x="1854428" y="192620"/>
                  </a:lnTo>
                  <a:lnTo>
                    <a:pt x="1869897" y="179095"/>
                  </a:lnTo>
                  <a:lnTo>
                    <a:pt x="1878672" y="161302"/>
                  </a:lnTo>
                  <a:lnTo>
                    <a:pt x="1880146" y="141516"/>
                  </a:lnTo>
                  <a:close/>
                </a:path>
                <a:path w="3013075" h="5512434">
                  <a:moveTo>
                    <a:pt x="2058987" y="237820"/>
                  </a:moveTo>
                  <a:lnTo>
                    <a:pt x="2052523" y="218313"/>
                  </a:lnTo>
                  <a:lnTo>
                    <a:pt x="2045335" y="210096"/>
                  </a:lnTo>
                  <a:lnTo>
                    <a:pt x="2045335" y="239458"/>
                  </a:lnTo>
                  <a:lnTo>
                    <a:pt x="2044255" y="253987"/>
                  </a:lnTo>
                  <a:lnTo>
                    <a:pt x="2037816" y="267042"/>
                  </a:lnTo>
                  <a:lnTo>
                    <a:pt x="2026450" y="276974"/>
                  </a:lnTo>
                  <a:lnTo>
                    <a:pt x="1448981" y="607136"/>
                  </a:lnTo>
                  <a:lnTo>
                    <a:pt x="1434655" y="611886"/>
                  </a:lnTo>
                  <a:lnTo>
                    <a:pt x="1420139" y="610806"/>
                  </a:lnTo>
                  <a:lnTo>
                    <a:pt x="1407071" y="604367"/>
                  </a:lnTo>
                  <a:lnTo>
                    <a:pt x="1397139" y="593013"/>
                  </a:lnTo>
                  <a:lnTo>
                    <a:pt x="1397063" y="592810"/>
                  </a:lnTo>
                  <a:lnTo>
                    <a:pt x="1404493" y="578294"/>
                  </a:lnTo>
                  <a:lnTo>
                    <a:pt x="1421625" y="560463"/>
                  </a:lnTo>
                  <a:lnTo>
                    <a:pt x="1451444" y="540473"/>
                  </a:lnTo>
                  <a:lnTo>
                    <a:pt x="2031415" y="214655"/>
                  </a:lnTo>
                  <a:lnTo>
                    <a:pt x="2040585" y="225132"/>
                  </a:lnTo>
                  <a:lnTo>
                    <a:pt x="2045335" y="239458"/>
                  </a:lnTo>
                  <a:lnTo>
                    <a:pt x="2045335" y="210096"/>
                  </a:lnTo>
                  <a:lnTo>
                    <a:pt x="2038997" y="202844"/>
                  </a:lnTo>
                  <a:lnTo>
                    <a:pt x="2021205" y="194068"/>
                  </a:lnTo>
                  <a:lnTo>
                    <a:pt x="2001418" y="192608"/>
                  </a:lnTo>
                  <a:lnTo>
                    <a:pt x="1981911" y="199072"/>
                  </a:lnTo>
                  <a:lnTo>
                    <a:pt x="1404442" y="529234"/>
                  </a:lnTo>
                  <a:lnTo>
                    <a:pt x="1388973" y="542759"/>
                  </a:lnTo>
                  <a:lnTo>
                    <a:pt x="1380197" y="560552"/>
                  </a:lnTo>
                  <a:lnTo>
                    <a:pt x="1378724" y="580339"/>
                  </a:lnTo>
                  <a:lnTo>
                    <a:pt x="1385201" y="599846"/>
                  </a:lnTo>
                  <a:lnTo>
                    <a:pt x="1398727" y="615315"/>
                  </a:lnTo>
                  <a:lnTo>
                    <a:pt x="1416519" y="624090"/>
                  </a:lnTo>
                  <a:lnTo>
                    <a:pt x="1436306" y="625551"/>
                  </a:lnTo>
                  <a:lnTo>
                    <a:pt x="1455813" y="619086"/>
                  </a:lnTo>
                  <a:lnTo>
                    <a:pt x="2033282" y="288925"/>
                  </a:lnTo>
                  <a:lnTo>
                    <a:pt x="2048751" y="275386"/>
                  </a:lnTo>
                  <a:lnTo>
                    <a:pt x="2057527" y="257594"/>
                  </a:lnTo>
                  <a:lnTo>
                    <a:pt x="2058987" y="237820"/>
                  </a:lnTo>
                  <a:close/>
                </a:path>
                <a:path w="3013075" h="5512434">
                  <a:moveTo>
                    <a:pt x="2386977" y="1070140"/>
                  </a:moveTo>
                  <a:lnTo>
                    <a:pt x="2358796" y="1004176"/>
                  </a:lnTo>
                  <a:lnTo>
                    <a:pt x="2326525" y="977722"/>
                  </a:lnTo>
                  <a:lnTo>
                    <a:pt x="2284768" y="957287"/>
                  </a:lnTo>
                  <a:lnTo>
                    <a:pt x="2235466" y="944118"/>
                  </a:lnTo>
                  <a:lnTo>
                    <a:pt x="2180602" y="939444"/>
                  </a:lnTo>
                  <a:lnTo>
                    <a:pt x="2125751" y="944118"/>
                  </a:lnTo>
                  <a:lnTo>
                    <a:pt x="2076450" y="957287"/>
                  </a:lnTo>
                  <a:lnTo>
                    <a:pt x="2034679" y="977722"/>
                  </a:lnTo>
                  <a:lnTo>
                    <a:pt x="2002409" y="1004176"/>
                  </a:lnTo>
                  <a:lnTo>
                    <a:pt x="1974240" y="1070140"/>
                  </a:lnTo>
                  <a:lnTo>
                    <a:pt x="1981606" y="1104887"/>
                  </a:lnTo>
                  <a:lnTo>
                    <a:pt x="2034679" y="1162558"/>
                  </a:lnTo>
                  <a:lnTo>
                    <a:pt x="2076450" y="1183005"/>
                  </a:lnTo>
                  <a:lnTo>
                    <a:pt x="2125751" y="1196174"/>
                  </a:lnTo>
                  <a:lnTo>
                    <a:pt x="2180602" y="1200848"/>
                  </a:lnTo>
                  <a:lnTo>
                    <a:pt x="2235466" y="1196174"/>
                  </a:lnTo>
                  <a:lnTo>
                    <a:pt x="2284768" y="1183005"/>
                  </a:lnTo>
                  <a:lnTo>
                    <a:pt x="2326525" y="1162558"/>
                  </a:lnTo>
                  <a:lnTo>
                    <a:pt x="2358796" y="1136116"/>
                  </a:lnTo>
                  <a:lnTo>
                    <a:pt x="2386977" y="1070140"/>
                  </a:lnTo>
                  <a:close/>
                </a:path>
                <a:path w="3013075" h="5512434">
                  <a:moveTo>
                    <a:pt x="3012948" y="1221473"/>
                  </a:moveTo>
                  <a:lnTo>
                    <a:pt x="3012808" y="1215199"/>
                  </a:lnTo>
                  <a:lnTo>
                    <a:pt x="3012694" y="1209662"/>
                  </a:lnTo>
                  <a:lnTo>
                    <a:pt x="3011982" y="1199413"/>
                  </a:lnTo>
                  <a:lnTo>
                    <a:pt x="3001797" y="1156563"/>
                  </a:lnTo>
                  <a:lnTo>
                    <a:pt x="2967228" y="1125905"/>
                  </a:lnTo>
                  <a:lnTo>
                    <a:pt x="2957969" y="1124762"/>
                  </a:lnTo>
                  <a:lnTo>
                    <a:pt x="2957969" y="1542859"/>
                  </a:lnTo>
                  <a:lnTo>
                    <a:pt x="2957398" y="1590433"/>
                  </a:lnTo>
                  <a:lnTo>
                    <a:pt x="2952115" y="1628533"/>
                  </a:lnTo>
                  <a:lnTo>
                    <a:pt x="2908871" y="1691576"/>
                  </a:lnTo>
                  <a:lnTo>
                    <a:pt x="2861614" y="1724177"/>
                  </a:lnTo>
                  <a:lnTo>
                    <a:pt x="2805239" y="1757705"/>
                  </a:lnTo>
                  <a:lnTo>
                    <a:pt x="2257069" y="2081339"/>
                  </a:lnTo>
                  <a:lnTo>
                    <a:pt x="2076577" y="2188286"/>
                  </a:lnTo>
                  <a:lnTo>
                    <a:pt x="2019249" y="2222589"/>
                  </a:lnTo>
                  <a:lnTo>
                    <a:pt x="2001748" y="2233218"/>
                  </a:lnTo>
                  <a:lnTo>
                    <a:pt x="1969554" y="2251913"/>
                  </a:lnTo>
                  <a:lnTo>
                    <a:pt x="1938299" y="2266924"/>
                  </a:lnTo>
                  <a:lnTo>
                    <a:pt x="1908924" y="2276373"/>
                  </a:lnTo>
                  <a:lnTo>
                    <a:pt x="1889912" y="2277808"/>
                  </a:lnTo>
                  <a:lnTo>
                    <a:pt x="1886445" y="2269159"/>
                  </a:lnTo>
                  <a:lnTo>
                    <a:pt x="1881847" y="2249970"/>
                  </a:lnTo>
                  <a:lnTo>
                    <a:pt x="1879066" y="2227402"/>
                  </a:lnTo>
                  <a:lnTo>
                    <a:pt x="1878939" y="2226449"/>
                  </a:lnTo>
                  <a:lnTo>
                    <a:pt x="1877999" y="2199932"/>
                  </a:lnTo>
                  <a:lnTo>
                    <a:pt x="1877936" y="1861312"/>
                  </a:lnTo>
                  <a:lnTo>
                    <a:pt x="1881733" y="1818728"/>
                  </a:lnTo>
                  <a:lnTo>
                    <a:pt x="1909673" y="1752981"/>
                  </a:lnTo>
                  <a:lnTo>
                    <a:pt x="1958035" y="1707705"/>
                  </a:lnTo>
                  <a:lnTo>
                    <a:pt x="2019655" y="1671726"/>
                  </a:lnTo>
                  <a:lnTo>
                    <a:pt x="2053170" y="1654009"/>
                  </a:lnTo>
                  <a:lnTo>
                    <a:pt x="2070811" y="1644243"/>
                  </a:lnTo>
                  <a:lnTo>
                    <a:pt x="2873095" y="1174584"/>
                  </a:lnTo>
                  <a:lnTo>
                    <a:pt x="2913062" y="1151839"/>
                  </a:lnTo>
                  <a:lnTo>
                    <a:pt x="2953728" y="1138567"/>
                  </a:lnTo>
                  <a:lnTo>
                    <a:pt x="2954756" y="1142885"/>
                  </a:lnTo>
                  <a:lnTo>
                    <a:pt x="2956560" y="1154976"/>
                  </a:lnTo>
                  <a:lnTo>
                    <a:pt x="2957588" y="1167663"/>
                  </a:lnTo>
                  <a:lnTo>
                    <a:pt x="2957919" y="1180744"/>
                  </a:lnTo>
                  <a:lnTo>
                    <a:pt x="2957969" y="1542859"/>
                  </a:lnTo>
                  <a:lnTo>
                    <a:pt x="2957969" y="1124762"/>
                  </a:lnTo>
                  <a:lnTo>
                    <a:pt x="2920581" y="1132852"/>
                  </a:lnTo>
                  <a:lnTo>
                    <a:pt x="2866339" y="1162596"/>
                  </a:lnTo>
                  <a:lnTo>
                    <a:pt x="2064397" y="1632064"/>
                  </a:lnTo>
                  <a:lnTo>
                    <a:pt x="2046643" y="1641906"/>
                  </a:lnTo>
                  <a:lnTo>
                    <a:pt x="1980806" y="1677250"/>
                  </a:lnTo>
                  <a:lnTo>
                    <a:pt x="1922284" y="1718576"/>
                  </a:lnTo>
                  <a:lnTo>
                    <a:pt x="1880120" y="1776755"/>
                  </a:lnTo>
                  <a:lnTo>
                    <a:pt x="1868347" y="1815071"/>
                  </a:lnTo>
                  <a:lnTo>
                    <a:pt x="1864182" y="1861312"/>
                  </a:lnTo>
                  <a:lnTo>
                    <a:pt x="1864233" y="2199932"/>
                  </a:lnTo>
                  <a:lnTo>
                    <a:pt x="1868297" y="2252383"/>
                  </a:lnTo>
                  <a:lnTo>
                    <a:pt x="1880298" y="2290610"/>
                  </a:lnTo>
                  <a:lnTo>
                    <a:pt x="1912226" y="2321712"/>
                  </a:lnTo>
                  <a:lnTo>
                    <a:pt x="1940242" y="2326208"/>
                  </a:lnTo>
                  <a:lnTo>
                    <a:pt x="1955292" y="2324468"/>
                  </a:lnTo>
                  <a:lnTo>
                    <a:pt x="1992414" y="2312466"/>
                  </a:lnTo>
                  <a:lnTo>
                    <a:pt x="2036635" y="2289911"/>
                  </a:lnTo>
                  <a:lnTo>
                    <a:pt x="2053513" y="2279789"/>
                  </a:lnTo>
                  <a:lnTo>
                    <a:pt x="2913303" y="1770799"/>
                  </a:lnTo>
                  <a:lnTo>
                    <a:pt x="2909760" y="1764893"/>
                  </a:lnTo>
                  <a:lnTo>
                    <a:pt x="2913227" y="1770659"/>
                  </a:lnTo>
                  <a:lnTo>
                    <a:pt x="2913303" y="1770799"/>
                  </a:lnTo>
                  <a:lnTo>
                    <a:pt x="2947555" y="1748358"/>
                  </a:lnTo>
                  <a:lnTo>
                    <a:pt x="2991256" y="1705673"/>
                  </a:lnTo>
                  <a:lnTo>
                    <a:pt x="3009582" y="1658721"/>
                  </a:lnTo>
                  <a:lnTo>
                    <a:pt x="3012897" y="1617306"/>
                  </a:lnTo>
                  <a:lnTo>
                    <a:pt x="3012948" y="1221473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1112788" y="3480584"/>
              <a:ext cx="385445" cy="234315"/>
            </a:xfrm>
            <a:custGeom>
              <a:avLst/>
              <a:gdLst/>
              <a:ahLst/>
              <a:cxnLst/>
              <a:rect l="l" t="t" r="r" b="b"/>
              <a:pathLst>
                <a:path w="385445" h="234314">
                  <a:moveTo>
                    <a:pt x="192608" y="0"/>
                  </a:moveTo>
                  <a:lnTo>
                    <a:pt x="131729" y="5961"/>
                  </a:lnTo>
                  <a:lnTo>
                    <a:pt x="78856" y="22562"/>
                  </a:lnTo>
                  <a:lnTo>
                    <a:pt x="37162" y="47877"/>
                  </a:lnTo>
                  <a:lnTo>
                    <a:pt x="9819" y="79978"/>
                  </a:lnTo>
                  <a:lnTo>
                    <a:pt x="0" y="116940"/>
                  </a:lnTo>
                  <a:lnTo>
                    <a:pt x="9819" y="153903"/>
                  </a:lnTo>
                  <a:lnTo>
                    <a:pt x="37162" y="186004"/>
                  </a:lnTo>
                  <a:lnTo>
                    <a:pt x="78856" y="211319"/>
                  </a:lnTo>
                  <a:lnTo>
                    <a:pt x="131729" y="227920"/>
                  </a:lnTo>
                  <a:lnTo>
                    <a:pt x="192608" y="233881"/>
                  </a:lnTo>
                  <a:lnTo>
                    <a:pt x="253487" y="227920"/>
                  </a:lnTo>
                  <a:lnTo>
                    <a:pt x="306360" y="211319"/>
                  </a:lnTo>
                  <a:lnTo>
                    <a:pt x="348054" y="186004"/>
                  </a:lnTo>
                  <a:lnTo>
                    <a:pt x="375397" y="153903"/>
                  </a:lnTo>
                  <a:lnTo>
                    <a:pt x="385217" y="116940"/>
                  </a:lnTo>
                  <a:lnTo>
                    <a:pt x="375397" y="79978"/>
                  </a:lnTo>
                  <a:lnTo>
                    <a:pt x="348054" y="47877"/>
                  </a:lnTo>
                  <a:lnTo>
                    <a:pt x="306360" y="22562"/>
                  </a:lnTo>
                  <a:lnTo>
                    <a:pt x="253487" y="5961"/>
                  </a:lnTo>
                  <a:lnTo>
                    <a:pt x="1926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1105910" y="3473705"/>
              <a:ext cx="399415" cy="247650"/>
            </a:xfrm>
            <a:custGeom>
              <a:avLst/>
              <a:gdLst/>
              <a:ahLst/>
              <a:cxnLst/>
              <a:rect l="l" t="t" r="r" b="b"/>
              <a:pathLst>
                <a:path w="399415" h="247650">
                  <a:moveTo>
                    <a:pt x="199487" y="0"/>
                  </a:moveTo>
                  <a:lnTo>
                    <a:pt x="159845" y="2425"/>
                  </a:lnTo>
                  <a:lnTo>
                    <a:pt x="89163" y="20495"/>
                  </a:lnTo>
                  <a:lnTo>
                    <a:pt x="35214" y="53294"/>
                  </a:lnTo>
                  <a:lnTo>
                    <a:pt x="4272" y="98026"/>
                  </a:lnTo>
                  <a:lnTo>
                    <a:pt x="0" y="123819"/>
                  </a:lnTo>
                  <a:lnTo>
                    <a:pt x="4272" y="149613"/>
                  </a:lnTo>
                  <a:lnTo>
                    <a:pt x="35214" y="194344"/>
                  </a:lnTo>
                  <a:lnTo>
                    <a:pt x="89163" y="227143"/>
                  </a:lnTo>
                  <a:lnTo>
                    <a:pt x="159845" y="245213"/>
                  </a:lnTo>
                  <a:lnTo>
                    <a:pt x="199487" y="247639"/>
                  </a:lnTo>
                  <a:lnTo>
                    <a:pt x="199487" y="233881"/>
                  </a:lnTo>
                  <a:lnTo>
                    <a:pt x="161494" y="231555"/>
                  </a:lnTo>
                  <a:lnTo>
                    <a:pt x="126226" y="224908"/>
                  </a:lnTo>
                  <a:lnTo>
                    <a:pt x="66862" y="200629"/>
                  </a:lnTo>
                  <a:lnTo>
                    <a:pt x="27659" y="165406"/>
                  </a:lnTo>
                  <a:lnTo>
                    <a:pt x="13757" y="123819"/>
                  </a:lnTo>
                  <a:lnTo>
                    <a:pt x="17311" y="102478"/>
                  </a:lnTo>
                  <a:lnTo>
                    <a:pt x="44332" y="63579"/>
                  </a:lnTo>
                  <a:lnTo>
                    <a:pt x="94432" y="33205"/>
                  </a:lnTo>
                  <a:lnTo>
                    <a:pt x="161494" y="16083"/>
                  </a:lnTo>
                  <a:lnTo>
                    <a:pt x="199487" y="13757"/>
                  </a:lnTo>
                  <a:lnTo>
                    <a:pt x="199487" y="0"/>
                  </a:lnTo>
                  <a:close/>
                </a:path>
                <a:path w="399415" h="247650">
                  <a:moveTo>
                    <a:pt x="199487" y="0"/>
                  </a:moveTo>
                  <a:lnTo>
                    <a:pt x="199487" y="13757"/>
                  </a:lnTo>
                  <a:lnTo>
                    <a:pt x="237480" y="16083"/>
                  </a:lnTo>
                  <a:lnTo>
                    <a:pt x="272748" y="22731"/>
                  </a:lnTo>
                  <a:lnTo>
                    <a:pt x="332112" y="47010"/>
                  </a:lnTo>
                  <a:lnTo>
                    <a:pt x="371315" y="82233"/>
                  </a:lnTo>
                  <a:lnTo>
                    <a:pt x="385217" y="123819"/>
                  </a:lnTo>
                  <a:lnTo>
                    <a:pt x="381663" y="145161"/>
                  </a:lnTo>
                  <a:lnTo>
                    <a:pt x="354642" y="184060"/>
                  </a:lnTo>
                  <a:lnTo>
                    <a:pt x="304542" y="214434"/>
                  </a:lnTo>
                  <a:lnTo>
                    <a:pt x="237480" y="231555"/>
                  </a:lnTo>
                  <a:lnTo>
                    <a:pt x="199487" y="233881"/>
                  </a:lnTo>
                  <a:lnTo>
                    <a:pt x="199487" y="247639"/>
                  </a:lnTo>
                  <a:lnTo>
                    <a:pt x="239129" y="245213"/>
                  </a:lnTo>
                  <a:lnTo>
                    <a:pt x="309811" y="227143"/>
                  </a:lnTo>
                  <a:lnTo>
                    <a:pt x="363760" y="194344"/>
                  </a:lnTo>
                  <a:lnTo>
                    <a:pt x="394702" y="149613"/>
                  </a:lnTo>
                  <a:lnTo>
                    <a:pt x="398974" y="123819"/>
                  </a:lnTo>
                  <a:lnTo>
                    <a:pt x="394702" y="98026"/>
                  </a:lnTo>
                  <a:lnTo>
                    <a:pt x="363760" y="53294"/>
                  </a:lnTo>
                  <a:lnTo>
                    <a:pt x="309811" y="20495"/>
                  </a:lnTo>
                  <a:lnTo>
                    <a:pt x="239129" y="2425"/>
                  </a:lnTo>
                  <a:lnTo>
                    <a:pt x="199487" y="0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9970894" y="3480584"/>
              <a:ext cx="385445" cy="234315"/>
            </a:xfrm>
            <a:custGeom>
              <a:avLst/>
              <a:gdLst/>
              <a:ahLst/>
              <a:cxnLst/>
              <a:rect l="l" t="t" r="r" b="b"/>
              <a:pathLst>
                <a:path w="385445" h="234314">
                  <a:moveTo>
                    <a:pt x="192608" y="0"/>
                  </a:moveTo>
                  <a:lnTo>
                    <a:pt x="131729" y="5961"/>
                  </a:lnTo>
                  <a:lnTo>
                    <a:pt x="78856" y="22562"/>
                  </a:lnTo>
                  <a:lnTo>
                    <a:pt x="37162" y="47877"/>
                  </a:lnTo>
                  <a:lnTo>
                    <a:pt x="9819" y="79978"/>
                  </a:lnTo>
                  <a:lnTo>
                    <a:pt x="0" y="116940"/>
                  </a:lnTo>
                  <a:lnTo>
                    <a:pt x="9819" y="153903"/>
                  </a:lnTo>
                  <a:lnTo>
                    <a:pt x="37162" y="186004"/>
                  </a:lnTo>
                  <a:lnTo>
                    <a:pt x="78856" y="211319"/>
                  </a:lnTo>
                  <a:lnTo>
                    <a:pt x="131729" y="227920"/>
                  </a:lnTo>
                  <a:lnTo>
                    <a:pt x="192608" y="233881"/>
                  </a:lnTo>
                  <a:lnTo>
                    <a:pt x="253487" y="227920"/>
                  </a:lnTo>
                  <a:lnTo>
                    <a:pt x="306360" y="211319"/>
                  </a:lnTo>
                  <a:lnTo>
                    <a:pt x="348054" y="186004"/>
                  </a:lnTo>
                  <a:lnTo>
                    <a:pt x="375397" y="153903"/>
                  </a:lnTo>
                  <a:lnTo>
                    <a:pt x="385217" y="116940"/>
                  </a:lnTo>
                  <a:lnTo>
                    <a:pt x="375397" y="79978"/>
                  </a:lnTo>
                  <a:lnTo>
                    <a:pt x="348054" y="47877"/>
                  </a:lnTo>
                  <a:lnTo>
                    <a:pt x="306360" y="22562"/>
                  </a:lnTo>
                  <a:lnTo>
                    <a:pt x="253487" y="5961"/>
                  </a:lnTo>
                  <a:lnTo>
                    <a:pt x="1926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9964016" y="3473705"/>
              <a:ext cx="399415" cy="247650"/>
            </a:xfrm>
            <a:custGeom>
              <a:avLst/>
              <a:gdLst/>
              <a:ahLst/>
              <a:cxnLst/>
              <a:rect l="l" t="t" r="r" b="b"/>
              <a:pathLst>
                <a:path w="399415" h="247650">
                  <a:moveTo>
                    <a:pt x="199487" y="0"/>
                  </a:moveTo>
                  <a:lnTo>
                    <a:pt x="159845" y="2425"/>
                  </a:lnTo>
                  <a:lnTo>
                    <a:pt x="89163" y="20495"/>
                  </a:lnTo>
                  <a:lnTo>
                    <a:pt x="35214" y="53294"/>
                  </a:lnTo>
                  <a:lnTo>
                    <a:pt x="4272" y="98026"/>
                  </a:lnTo>
                  <a:lnTo>
                    <a:pt x="0" y="123819"/>
                  </a:lnTo>
                  <a:lnTo>
                    <a:pt x="4272" y="149613"/>
                  </a:lnTo>
                  <a:lnTo>
                    <a:pt x="35214" y="194344"/>
                  </a:lnTo>
                  <a:lnTo>
                    <a:pt x="89163" y="227143"/>
                  </a:lnTo>
                  <a:lnTo>
                    <a:pt x="159845" y="245213"/>
                  </a:lnTo>
                  <a:lnTo>
                    <a:pt x="199487" y="247639"/>
                  </a:lnTo>
                  <a:lnTo>
                    <a:pt x="199487" y="233881"/>
                  </a:lnTo>
                  <a:lnTo>
                    <a:pt x="161494" y="231555"/>
                  </a:lnTo>
                  <a:lnTo>
                    <a:pt x="126226" y="224908"/>
                  </a:lnTo>
                  <a:lnTo>
                    <a:pt x="66862" y="200629"/>
                  </a:lnTo>
                  <a:lnTo>
                    <a:pt x="27659" y="165406"/>
                  </a:lnTo>
                  <a:lnTo>
                    <a:pt x="13757" y="123819"/>
                  </a:lnTo>
                  <a:lnTo>
                    <a:pt x="17311" y="102478"/>
                  </a:lnTo>
                  <a:lnTo>
                    <a:pt x="44332" y="63579"/>
                  </a:lnTo>
                  <a:lnTo>
                    <a:pt x="94432" y="33205"/>
                  </a:lnTo>
                  <a:lnTo>
                    <a:pt x="161494" y="16083"/>
                  </a:lnTo>
                  <a:lnTo>
                    <a:pt x="199487" y="13757"/>
                  </a:lnTo>
                  <a:lnTo>
                    <a:pt x="199487" y="0"/>
                  </a:lnTo>
                  <a:close/>
                </a:path>
                <a:path w="399415" h="247650">
                  <a:moveTo>
                    <a:pt x="199487" y="0"/>
                  </a:moveTo>
                  <a:lnTo>
                    <a:pt x="199487" y="13757"/>
                  </a:lnTo>
                  <a:lnTo>
                    <a:pt x="237480" y="16083"/>
                  </a:lnTo>
                  <a:lnTo>
                    <a:pt x="272748" y="22731"/>
                  </a:lnTo>
                  <a:lnTo>
                    <a:pt x="332112" y="47010"/>
                  </a:lnTo>
                  <a:lnTo>
                    <a:pt x="371315" y="82233"/>
                  </a:lnTo>
                  <a:lnTo>
                    <a:pt x="385217" y="123819"/>
                  </a:lnTo>
                  <a:lnTo>
                    <a:pt x="381663" y="145161"/>
                  </a:lnTo>
                  <a:lnTo>
                    <a:pt x="354642" y="184060"/>
                  </a:lnTo>
                  <a:lnTo>
                    <a:pt x="304542" y="214434"/>
                  </a:lnTo>
                  <a:lnTo>
                    <a:pt x="237480" y="231555"/>
                  </a:lnTo>
                  <a:lnTo>
                    <a:pt x="199487" y="233881"/>
                  </a:lnTo>
                  <a:lnTo>
                    <a:pt x="199487" y="247639"/>
                  </a:lnTo>
                  <a:lnTo>
                    <a:pt x="239129" y="245213"/>
                  </a:lnTo>
                  <a:lnTo>
                    <a:pt x="309811" y="227143"/>
                  </a:lnTo>
                  <a:lnTo>
                    <a:pt x="363760" y="194344"/>
                  </a:lnTo>
                  <a:lnTo>
                    <a:pt x="394702" y="149613"/>
                  </a:lnTo>
                  <a:lnTo>
                    <a:pt x="398974" y="123819"/>
                  </a:lnTo>
                  <a:lnTo>
                    <a:pt x="394702" y="98026"/>
                  </a:lnTo>
                  <a:lnTo>
                    <a:pt x="363760" y="53294"/>
                  </a:lnTo>
                  <a:lnTo>
                    <a:pt x="309811" y="20495"/>
                  </a:lnTo>
                  <a:lnTo>
                    <a:pt x="239129" y="2425"/>
                  </a:lnTo>
                  <a:lnTo>
                    <a:pt x="199487" y="0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11147183" y="3260452"/>
              <a:ext cx="323850" cy="412750"/>
            </a:xfrm>
            <a:custGeom>
              <a:avLst/>
              <a:gdLst/>
              <a:ahLst/>
              <a:cxnLst/>
              <a:rect l="l" t="t" r="r" b="b"/>
              <a:pathLst>
                <a:path w="323850" h="412750">
                  <a:moveTo>
                    <a:pt x="268276" y="0"/>
                  </a:moveTo>
                  <a:lnTo>
                    <a:pt x="48152" y="0"/>
                  </a:lnTo>
                  <a:lnTo>
                    <a:pt x="0" y="337065"/>
                  </a:lnTo>
                  <a:lnTo>
                    <a:pt x="5481" y="348888"/>
                  </a:lnTo>
                  <a:lnTo>
                    <a:pt x="28375" y="374898"/>
                  </a:lnTo>
                  <a:lnTo>
                    <a:pt x="78354" y="400909"/>
                  </a:lnTo>
                  <a:lnTo>
                    <a:pt x="165093" y="412732"/>
                  </a:lnTo>
                  <a:lnTo>
                    <a:pt x="250756" y="400909"/>
                  </a:lnTo>
                  <a:lnTo>
                    <a:pt x="298371" y="374898"/>
                  </a:lnTo>
                  <a:lnTo>
                    <a:pt x="318900" y="348888"/>
                  </a:lnTo>
                  <a:lnTo>
                    <a:pt x="323307" y="337065"/>
                  </a:lnTo>
                  <a:lnTo>
                    <a:pt x="268276" y="0"/>
                  </a:lnTo>
                  <a:close/>
                </a:path>
              </a:pathLst>
            </a:custGeom>
            <a:solidFill>
              <a:srgbClr val="5CCB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0005289" y="3260452"/>
              <a:ext cx="323850" cy="412750"/>
            </a:xfrm>
            <a:custGeom>
              <a:avLst/>
              <a:gdLst/>
              <a:ahLst/>
              <a:cxnLst/>
              <a:rect l="l" t="t" r="r" b="b"/>
              <a:pathLst>
                <a:path w="323850" h="412750">
                  <a:moveTo>
                    <a:pt x="268276" y="0"/>
                  </a:moveTo>
                  <a:lnTo>
                    <a:pt x="48152" y="0"/>
                  </a:lnTo>
                  <a:lnTo>
                    <a:pt x="0" y="337065"/>
                  </a:lnTo>
                  <a:lnTo>
                    <a:pt x="5481" y="348888"/>
                  </a:lnTo>
                  <a:lnTo>
                    <a:pt x="28375" y="374898"/>
                  </a:lnTo>
                  <a:lnTo>
                    <a:pt x="78354" y="400909"/>
                  </a:lnTo>
                  <a:lnTo>
                    <a:pt x="165093" y="412732"/>
                  </a:lnTo>
                  <a:lnTo>
                    <a:pt x="250756" y="400909"/>
                  </a:lnTo>
                  <a:lnTo>
                    <a:pt x="298371" y="374898"/>
                  </a:lnTo>
                  <a:lnTo>
                    <a:pt x="318900" y="348888"/>
                  </a:lnTo>
                  <a:lnTo>
                    <a:pt x="323307" y="337065"/>
                  </a:lnTo>
                  <a:lnTo>
                    <a:pt x="2682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9998278" y="3253574"/>
              <a:ext cx="337820" cy="426720"/>
            </a:xfrm>
            <a:custGeom>
              <a:avLst/>
              <a:gdLst/>
              <a:ahLst/>
              <a:cxnLst/>
              <a:rect l="l" t="t" r="r" b="b"/>
              <a:pathLst>
                <a:path w="337820" h="426720">
                  <a:moveTo>
                    <a:pt x="13638" y="342100"/>
                  </a:moveTo>
                  <a:lnTo>
                    <a:pt x="374" y="345753"/>
                  </a:lnTo>
                  <a:lnTo>
                    <a:pt x="989" y="347673"/>
                  </a:lnTo>
                  <a:lnTo>
                    <a:pt x="1332" y="348623"/>
                  </a:lnTo>
                  <a:lnTo>
                    <a:pt x="31041" y="387110"/>
                  </a:lnTo>
                  <a:lnTo>
                    <a:pt x="83276" y="414342"/>
                  </a:lnTo>
                  <a:lnTo>
                    <a:pt x="122537" y="423165"/>
                  </a:lnTo>
                  <a:lnTo>
                    <a:pt x="172104" y="426490"/>
                  </a:lnTo>
                  <a:lnTo>
                    <a:pt x="172104" y="412732"/>
                  </a:lnTo>
                  <a:lnTo>
                    <a:pt x="124556" y="409556"/>
                  </a:lnTo>
                  <a:lnTo>
                    <a:pt x="87536" y="401252"/>
                  </a:lnTo>
                  <a:lnTo>
                    <a:pt x="39731" y="376444"/>
                  </a:lnTo>
                  <a:lnTo>
                    <a:pt x="15158" y="346085"/>
                  </a:lnTo>
                  <a:lnTo>
                    <a:pt x="14680" y="344916"/>
                  </a:lnTo>
                  <a:lnTo>
                    <a:pt x="13820" y="344916"/>
                  </a:lnTo>
                  <a:lnTo>
                    <a:pt x="7451" y="344006"/>
                  </a:lnTo>
                  <a:lnTo>
                    <a:pt x="13950" y="344006"/>
                  </a:lnTo>
                  <a:lnTo>
                    <a:pt x="13880" y="342835"/>
                  </a:lnTo>
                  <a:lnTo>
                    <a:pt x="13681" y="342242"/>
                  </a:lnTo>
                  <a:lnTo>
                    <a:pt x="13638" y="342100"/>
                  </a:lnTo>
                  <a:close/>
                </a:path>
                <a:path w="337820" h="426720">
                  <a:moveTo>
                    <a:pt x="323308" y="343697"/>
                  </a:moveTo>
                  <a:lnTo>
                    <a:pt x="300837" y="376613"/>
                  </a:lnTo>
                  <a:lnTo>
                    <a:pt x="255621" y="401252"/>
                  </a:lnTo>
                  <a:lnTo>
                    <a:pt x="172104" y="412732"/>
                  </a:lnTo>
                  <a:lnTo>
                    <a:pt x="172104" y="426490"/>
                  </a:lnTo>
                  <a:lnTo>
                    <a:pt x="221360" y="423165"/>
                  </a:lnTo>
                  <a:lnTo>
                    <a:pt x="259834" y="414342"/>
                  </a:lnTo>
                  <a:lnTo>
                    <a:pt x="309926" y="386941"/>
                  </a:lnTo>
                  <a:lnTo>
                    <a:pt x="334011" y="354948"/>
                  </a:lnTo>
                  <a:lnTo>
                    <a:pt x="337069" y="345262"/>
                  </a:lnTo>
                  <a:lnTo>
                    <a:pt x="335297" y="344916"/>
                  </a:lnTo>
                  <a:lnTo>
                    <a:pt x="323507" y="344916"/>
                  </a:lnTo>
                  <a:lnTo>
                    <a:pt x="323394" y="344229"/>
                  </a:lnTo>
                  <a:lnTo>
                    <a:pt x="323308" y="343697"/>
                  </a:lnTo>
                  <a:close/>
                </a:path>
                <a:path w="337820" h="426720">
                  <a:moveTo>
                    <a:pt x="201" y="342971"/>
                  </a:moveTo>
                  <a:lnTo>
                    <a:pt x="97" y="343697"/>
                  </a:lnTo>
                  <a:lnTo>
                    <a:pt x="0" y="344380"/>
                  </a:lnTo>
                  <a:lnTo>
                    <a:pt x="146" y="344916"/>
                  </a:lnTo>
                  <a:lnTo>
                    <a:pt x="240" y="345262"/>
                  </a:lnTo>
                  <a:lnTo>
                    <a:pt x="330" y="345591"/>
                  </a:lnTo>
                  <a:lnTo>
                    <a:pt x="374" y="345753"/>
                  </a:lnTo>
                  <a:lnTo>
                    <a:pt x="6780" y="344006"/>
                  </a:lnTo>
                  <a:lnTo>
                    <a:pt x="7451" y="344006"/>
                  </a:lnTo>
                  <a:lnTo>
                    <a:pt x="201" y="342971"/>
                  </a:lnTo>
                  <a:close/>
                </a:path>
                <a:path w="337820" h="426720">
                  <a:moveTo>
                    <a:pt x="337298" y="344006"/>
                  </a:moveTo>
                  <a:lnTo>
                    <a:pt x="330664" y="344006"/>
                  </a:lnTo>
                  <a:lnTo>
                    <a:pt x="337573" y="345262"/>
                  </a:lnTo>
                  <a:lnTo>
                    <a:pt x="337070" y="345262"/>
                  </a:lnTo>
                  <a:lnTo>
                    <a:pt x="337133" y="344916"/>
                  </a:lnTo>
                  <a:lnTo>
                    <a:pt x="337258" y="344229"/>
                  </a:lnTo>
                  <a:lnTo>
                    <a:pt x="337298" y="344006"/>
                  </a:lnTo>
                  <a:close/>
                </a:path>
                <a:path w="337820" h="426720">
                  <a:moveTo>
                    <a:pt x="13950" y="344006"/>
                  </a:moveTo>
                  <a:lnTo>
                    <a:pt x="7451" y="344006"/>
                  </a:lnTo>
                  <a:lnTo>
                    <a:pt x="13820" y="344916"/>
                  </a:lnTo>
                  <a:lnTo>
                    <a:pt x="13918" y="344229"/>
                  </a:lnTo>
                  <a:lnTo>
                    <a:pt x="13950" y="344006"/>
                  </a:lnTo>
                  <a:close/>
                </a:path>
                <a:path w="337820" h="426720">
                  <a:moveTo>
                    <a:pt x="14049" y="343319"/>
                  </a:moveTo>
                  <a:lnTo>
                    <a:pt x="13994" y="343697"/>
                  </a:lnTo>
                  <a:lnTo>
                    <a:pt x="13918" y="344229"/>
                  </a:lnTo>
                  <a:lnTo>
                    <a:pt x="13820" y="344916"/>
                  </a:lnTo>
                  <a:lnTo>
                    <a:pt x="14680" y="344916"/>
                  </a:lnTo>
                  <a:lnTo>
                    <a:pt x="14049" y="343319"/>
                  </a:lnTo>
                  <a:close/>
                </a:path>
                <a:path w="337820" h="426720">
                  <a:moveTo>
                    <a:pt x="324221" y="342835"/>
                  </a:moveTo>
                  <a:lnTo>
                    <a:pt x="323519" y="342835"/>
                  </a:lnTo>
                  <a:lnTo>
                    <a:pt x="323507" y="344916"/>
                  </a:lnTo>
                  <a:lnTo>
                    <a:pt x="324359" y="344916"/>
                  </a:lnTo>
                  <a:lnTo>
                    <a:pt x="329933" y="344006"/>
                  </a:lnTo>
                  <a:lnTo>
                    <a:pt x="330664" y="344006"/>
                  </a:lnTo>
                  <a:lnTo>
                    <a:pt x="324221" y="342835"/>
                  </a:lnTo>
                  <a:close/>
                </a:path>
                <a:path w="337820" h="426720">
                  <a:moveTo>
                    <a:pt x="337107" y="342835"/>
                  </a:moveTo>
                  <a:lnTo>
                    <a:pt x="324359" y="344916"/>
                  </a:lnTo>
                  <a:lnTo>
                    <a:pt x="335297" y="344916"/>
                  </a:lnTo>
                  <a:lnTo>
                    <a:pt x="330640" y="344006"/>
                  </a:lnTo>
                  <a:lnTo>
                    <a:pt x="337298" y="344006"/>
                  </a:lnTo>
                  <a:lnTo>
                    <a:pt x="337186" y="343319"/>
                  </a:lnTo>
                  <a:lnTo>
                    <a:pt x="337107" y="342835"/>
                  </a:lnTo>
                  <a:close/>
                </a:path>
                <a:path w="337820" h="426720">
                  <a:moveTo>
                    <a:pt x="48353" y="5906"/>
                  </a:moveTo>
                  <a:lnTo>
                    <a:pt x="325" y="342100"/>
                  </a:lnTo>
                  <a:lnTo>
                    <a:pt x="201" y="342971"/>
                  </a:lnTo>
                  <a:lnTo>
                    <a:pt x="7451" y="344006"/>
                  </a:lnTo>
                  <a:lnTo>
                    <a:pt x="6784" y="344006"/>
                  </a:lnTo>
                  <a:lnTo>
                    <a:pt x="13638" y="342100"/>
                  </a:lnTo>
                  <a:lnTo>
                    <a:pt x="14223" y="342100"/>
                  </a:lnTo>
                  <a:lnTo>
                    <a:pt x="61129" y="13757"/>
                  </a:lnTo>
                  <a:lnTo>
                    <a:pt x="55163" y="13757"/>
                  </a:lnTo>
                  <a:lnTo>
                    <a:pt x="55163" y="6878"/>
                  </a:lnTo>
                  <a:lnTo>
                    <a:pt x="48353" y="5906"/>
                  </a:lnTo>
                  <a:close/>
                </a:path>
                <a:path w="337820" h="426720">
                  <a:moveTo>
                    <a:pt x="337107" y="342835"/>
                  </a:moveTo>
                  <a:lnTo>
                    <a:pt x="324221" y="342835"/>
                  </a:lnTo>
                  <a:lnTo>
                    <a:pt x="330664" y="344006"/>
                  </a:lnTo>
                  <a:lnTo>
                    <a:pt x="329933" y="344006"/>
                  </a:lnTo>
                  <a:lnTo>
                    <a:pt x="337107" y="342835"/>
                  </a:lnTo>
                  <a:close/>
                </a:path>
                <a:path w="337820" h="426720">
                  <a:moveTo>
                    <a:pt x="275287" y="6878"/>
                  </a:moveTo>
                  <a:lnTo>
                    <a:pt x="268498" y="7987"/>
                  </a:lnTo>
                  <a:lnTo>
                    <a:pt x="323047" y="342100"/>
                  </a:lnTo>
                  <a:lnTo>
                    <a:pt x="323070" y="342242"/>
                  </a:lnTo>
                  <a:lnTo>
                    <a:pt x="323189" y="342971"/>
                  </a:lnTo>
                  <a:lnTo>
                    <a:pt x="323308" y="343697"/>
                  </a:lnTo>
                  <a:lnTo>
                    <a:pt x="323398" y="343319"/>
                  </a:lnTo>
                  <a:lnTo>
                    <a:pt x="323519" y="342835"/>
                  </a:lnTo>
                  <a:lnTo>
                    <a:pt x="337107" y="342835"/>
                  </a:lnTo>
                  <a:lnTo>
                    <a:pt x="283380" y="13757"/>
                  </a:lnTo>
                  <a:lnTo>
                    <a:pt x="275287" y="13757"/>
                  </a:lnTo>
                  <a:lnTo>
                    <a:pt x="275287" y="6878"/>
                  </a:lnTo>
                  <a:close/>
                </a:path>
                <a:path w="337820" h="426720">
                  <a:moveTo>
                    <a:pt x="14223" y="342100"/>
                  </a:moveTo>
                  <a:lnTo>
                    <a:pt x="13638" y="342100"/>
                  </a:lnTo>
                  <a:lnTo>
                    <a:pt x="13880" y="342835"/>
                  </a:lnTo>
                  <a:lnTo>
                    <a:pt x="13927" y="342971"/>
                  </a:lnTo>
                  <a:lnTo>
                    <a:pt x="14049" y="343319"/>
                  </a:lnTo>
                  <a:lnTo>
                    <a:pt x="14118" y="342835"/>
                  </a:lnTo>
                  <a:lnTo>
                    <a:pt x="14223" y="342100"/>
                  </a:lnTo>
                  <a:close/>
                </a:path>
                <a:path w="337820" h="426720">
                  <a:moveTo>
                    <a:pt x="55163" y="6878"/>
                  </a:moveTo>
                  <a:lnTo>
                    <a:pt x="55163" y="13757"/>
                  </a:lnTo>
                  <a:lnTo>
                    <a:pt x="61129" y="13757"/>
                  </a:lnTo>
                  <a:lnTo>
                    <a:pt x="61953" y="7987"/>
                  </a:lnTo>
                  <a:lnTo>
                    <a:pt x="61972" y="7851"/>
                  </a:lnTo>
                  <a:lnTo>
                    <a:pt x="55163" y="6878"/>
                  </a:lnTo>
                  <a:close/>
                </a:path>
                <a:path w="337820" h="426720">
                  <a:moveTo>
                    <a:pt x="275287" y="0"/>
                  </a:moveTo>
                  <a:lnTo>
                    <a:pt x="55163" y="0"/>
                  </a:lnTo>
                  <a:lnTo>
                    <a:pt x="55163" y="6878"/>
                  </a:lnTo>
                  <a:lnTo>
                    <a:pt x="61972" y="7851"/>
                  </a:lnTo>
                  <a:lnTo>
                    <a:pt x="61129" y="13757"/>
                  </a:lnTo>
                  <a:lnTo>
                    <a:pt x="269440" y="13757"/>
                  </a:lnTo>
                  <a:lnTo>
                    <a:pt x="268498" y="7987"/>
                  </a:lnTo>
                  <a:lnTo>
                    <a:pt x="275287" y="6878"/>
                  </a:lnTo>
                  <a:lnTo>
                    <a:pt x="275287" y="0"/>
                  </a:lnTo>
                  <a:close/>
                </a:path>
                <a:path w="337820" h="426720">
                  <a:moveTo>
                    <a:pt x="282076" y="5770"/>
                  </a:moveTo>
                  <a:lnTo>
                    <a:pt x="275287" y="6878"/>
                  </a:lnTo>
                  <a:lnTo>
                    <a:pt x="275287" y="13757"/>
                  </a:lnTo>
                  <a:lnTo>
                    <a:pt x="283380" y="13757"/>
                  </a:lnTo>
                  <a:lnTo>
                    <a:pt x="282098" y="5906"/>
                  </a:lnTo>
                  <a:lnTo>
                    <a:pt x="282076" y="5770"/>
                  </a:lnTo>
                  <a:close/>
                </a:path>
                <a:path w="337820" h="426720">
                  <a:moveTo>
                    <a:pt x="55163" y="0"/>
                  </a:moveTo>
                  <a:lnTo>
                    <a:pt x="49197" y="0"/>
                  </a:lnTo>
                  <a:lnTo>
                    <a:pt x="48372" y="5770"/>
                  </a:lnTo>
                  <a:lnTo>
                    <a:pt x="48353" y="5906"/>
                  </a:lnTo>
                  <a:lnTo>
                    <a:pt x="55163" y="6878"/>
                  </a:lnTo>
                  <a:lnTo>
                    <a:pt x="55163" y="0"/>
                  </a:lnTo>
                  <a:close/>
                </a:path>
                <a:path w="337820" h="426720">
                  <a:moveTo>
                    <a:pt x="281134" y="0"/>
                  </a:moveTo>
                  <a:lnTo>
                    <a:pt x="275287" y="0"/>
                  </a:lnTo>
                  <a:lnTo>
                    <a:pt x="275287" y="6878"/>
                  </a:lnTo>
                  <a:lnTo>
                    <a:pt x="282076" y="5770"/>
                  </a:lnTo>
                  <a:lnTo>
                    <a:pt x="281134" y="0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95334" y="3205431"/>
              <a:ext cx="220124" cy="123819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53441" y="3205431"/>
              <a:ext cx="220124" cy="123820"/>
            </a:xfrm>
            <a:prstGeom prst="rect">
              <a:avLst/>
            </a:prstGeom>
          </p:spPr>
        </p:pic>
        <p:sp>
          <p:nvSpPr>
            <p:cNvPr id="33" name="object 33" descr=""/>
            <p:cNvSpPr/>
            <p:nvPr/>
          </p:nvSpPr>
          <p:spPr>
            <a:xfrm>
              <a:off x="11043999" y="5819400"/>
              <a:ext cx="3801745" cy="2442210"/>
            </a:xfrm>
            <a:custGeom>
              <a:avLst/>
              <a:gdLst/>
              <a:ahLst/>
              <a:cxnLst/>
              <a:rect l="l" t="t" r="r" b="b"/>
              <a:pathLst>
                <a:path w="3801744" h="2442209">
                  <a:moveTo>
                    <a:pt x="756676" y="0"/>
                  </a:moveTo>
                  <a:lnTo>
                    <a:pt x="0" y="467763"/>
                  </a:lnTo>
                  <a:lnTo>
                    <a:pt x="0" y="667251"/>
                  </a:lnTo>
                  <a:lnTo>
                    <a:pt x="2813460" y="2442001"/>
                  </a:lnTo>
                  <a:lnTo>
                    <a:pt x="3012039" y="2325164"/>
                  </a:lnTo>
                  <a:lnTo>
                    <a:pt x="3182045" y="2224733"/>
                  </a:lnTo>
                  <a:lnTo>
                    <a:pt x="3354157" y="2122606"/>
                  </a:lnTo>
                  <a:lnTo>
                    <a:pt x="3462979" y="2057704"/>
                  </a:lnTo>
                  <a:lnTo>
                    <a:pt x="3562101" y="1998234"/>
                  </a:lnTo>
                  <a:lnTo>
                    <a:pt x="3606695" y="1971310"/>
                  </a:lnTo>
                  <a:lnTo>
                    <a:pt x="3647269" y="1946672"/>
                  </a:lnTo>
                  <a:lnTo>
                    <a:pt x="3683290" y="1924630"/>
                  </a:lnTo>
                  <a:lnTo>
                    <a:pt x="3739550" y="1889568"/>
                  </a:lnTo>
                  <a:lnTo>
                    <a:pt x="3776503" y="1864175"/>
                  </a:lnTo>
                  <a:lnTo>
                    <a:pt x="3801558" y="1803490"/>
                  </a:lnTo>
                  <a:lnTo>
                    <a:pt x="3792545" y="1761869"/>
                  </a:lnTo>
                  <a:lnTo>
                    <a:pt x="3748987" y="1719719"/>
                  </a:lnTo>
                  <a:lnTo>
                    <a:pt x="3703827" y="1693195"/>
                  </a:lnTo>
                  <a:lnTo>
                    <a:pt x="7566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11037120" y="5811394"/>
              <a:ext cx="3815715" cy="2458085"/>
            </a:xfrm>
            <a:custGeom>
              <a:avLst/>
              <a:gdLst/>
              <a:ahLst/>
              <a:cxnLst/>
              <a:rect l="l" t="t" r="r" b="b"/>
              <a:pathLst>
                <a:path w="3815715" h="2458084">
                  <a:moveTo>
                    <a:pt x="10548" y="669438"/>
                  </a:moveTo>
                  <a:lnTo>
                    <a:pt x="3208" y="681074"/>
                  </a:lnTo>
                  <a:lnTo>
                    <a:pt x="2820210" y="2458058"/>
                  </a:lnTo>
                  <a:lnTo>
                    <a:pt x="2823821" y="2455939"/>
                  </a:lnTo>
                  <a:lnTo>
                    <a:pt x="2816597" y="2455939"/>
                  </a:lnTo>
                  <a:lnTo>
                    <a:pt x="2820339" y="2450006"/>
                  </a:lnTo>
                  <a:lnTo>
                    <a:pt x="2816924" y="2444188"/>
                  </a:lnTo>
                  <a:lnTo>
                    <a:pt x="2816662" y="2444188"/>
                  </a:lnTo>
                  <a:lnTo>
                    <a:pt x="2820467" y="2441954"/>
                  </a:lnTo>
                  <a:lnTo>
                    <a:pt x="19772" y="675256"/>
                  </a:lnTo>
                  <a:lnTo>
                    <a:pt x="13757" y="675256"/>
                  </a:lnTo>
                  <a:lnTo>
                    <a:pt x="13757" y="671462"/>
                  </a:lnTo>
                  <a:lnTo>
                    <a:pt x="10548" y="669438"/>
                  </a:lnTo>
                  <a:close/>
                </a:path>
                <a:path w="3815715" h="2458084">
                  <a:moveTo>
                    <a:pt x="2820339" y="2450006"/>
                  </a:moveTo>
                  <a:lnTo>
                    <a:pt x="2816597" y="2455939"/>
                  </a:lnTo>
                  <a:lnTo>
                    <a:pt x="2823821" y="2455939"/>
                  </a:lnTo>
                  <a:lnTo>
                    <a:pt x="2820339" y="2450006"/>
                  </a:lnTo>
                  <a:close/>
                </a:path>
                <a:path w="3815715" h="2458084">
                  <a:moveTo>
                    <a:pt x="3777979" y="1867883"/>
                  </a:moveTo>
                  <a:lnTo>
                    <a:pt x="3732407" y="1898306"/>
                  </a:lnTo>
                  <a:lnTo>
                    <a:pt x="3692768" y="1922958"/>
                  </a:lnTo>
                  <a:lnTo>
                    <a:pt x="3553719" y="2007397"/>
                  </a:lnTo>
                  <a:lnTo>
                    <a:pt x="2820467" y="2441954"/>
                  </a:lnTo>
                  <a:lnTo>
                    <a:pt x="2824009" y="2444188"/>
                  </a:lnTo>
                  <a:lnTo>
                    <a:pt x="2820339" y="2450006"/>
                  </a:lnTo>
                  <a:lnTo>
                    <a:pt x="2823821" y="2455939"/>
                  </a:lnTo>
                  <a:lnTo>
                    <a:pt x="3560812" y="2019186"/>
                  </a:lnTo>
                  <a:lnTo>
                    <a:pt x="3699979" y="1934674"/>
                  </a:lnTo>
                  <a:lnTo>
                    <a:pt x="3739745" y="1909944"/>
                  </a:lnTo>
                  <a:lnTo>
                    <a:pt x="3773664" y="1888065"/>
                  </a:lnTo>
                  <a:lnTo>
                    <a:pt x="3789101" y="1876002"/>
                  </a:lnTo>
                  <a:lnTo>
                    <a:pt x="3777712" y="1868401"/>
                  </a:lnTo>
                  <a:lnTo>
                    <a:pt x="3777979" y="1867883"/>
                  </a:lnTo>
                  <a:close/>
                </a:path>
                <a:path w="3815715" h="2458084">
                  <a:moveTo>
                    <a:pt x="2820467" y="2441954"/>
                  </a:moveTo>
                  <a:lnTo>
                    <a:pt x="2816662" y="2444188"/>
                  </a:lnTo>
                  <a:lnTo>
                    <a:pt x="2816924" y="2444188"/>
                  </a:lnTo>
                  <a:lnTo>
                    <a:pt x="2820339" y="2450006"/>
                  </a:lnTo>
                  <a:lnTo>
                    <a:pt x="2824009" y="2444188"/>
                  </a:lnTo>
                  <a:lnTo>
                    <a:pt x="2820467" y="2441954"/>
                  </a:lnTo>
                  <a:close/>
                </a:path>
                <a:path w="3815715" h="2458084">
                  <a:moveTo>
                    <a:pt x="3778388" y="1867273"/>
                  </a:moveTo>
                  <a:lnTo>
                    <a:pt x="3777980" y="1867883"/>
                  </a:lnTo>
                  <a:lnTo>
                    <a:pt x="3777725" y="1868401"/>
                  </a:lnTo>
                  <a:lnTo>
                    <a:pt x="3789114" y="1876002"/>
                  </a:lnTo>
                  <a:lnTo>
                    <a:pt x="3789826" y="1874917"/>
                  </a:lnTo>
                  <a:lnTo>
                    <a:pt x="3778388" y="1867273"/>
                  </a:lnTo>
                  <a:close/>
                </a:path>
                <a:path w="3815715" h="2458084">
                  <a:moveTo>
                    <a:pt x="3759471" y="1721866"/>
                  </a:moveTo>
                  <a:lnTo>
                    <a:pt x="3752261" y="1733583"/>
                  </a:lnTo>
                  <a:lnTo>
                    <a:pt x="3766628" y="1743454"/>
                  </a:lnTo>
                  <a:lnTo>
                    <a:pt x="3778087" y="1753415"/>
                  </a:lnTo>
                  <a:lnTo>
                    <a:pt x="3800546" y="1792446"/>
                  </a:lnTo>
                  <a:lnTo>
                    <a:pt x="3801622" y="1801063"/>
                  </a:lnTo>
                  <a:lnTo>
                    <a:pt x="3801716" y="1801820"/>
                  </a:lnTo>
                  <a:lnTo>
                    <a:pt x="3792022" y="1844102"/>
                  </a:lnTo>
                  <a:lnTo>
                    <a:pt x="3778391" y="1867273"/>
                  </a:lnTo>
                  <a:lnTo>
                    <a:pt x="3789829" y="1874917"/>
                  </a:lnTo>
                  <a:lnTo>
                    <a:pt x="3811380" y="1832302"/>
                  </a:lnTo>
                  <a:lnTo>
                    <a:pt x="3815442" y="1801820"/>
                  </a:lnTo>
                  <a:lnTo>
                    <a:pt x="3815453" y="1801063"/>
                  </a:lnTo>
                  <a:lnTo>
                    <a:pt x="3797823" y="1754975"/>
                  </a:lnTo>
                  <a:lnTo>
                    <a:pt x="3775036" y="1732565"/>
                  </a:lnTo>
                  <a:lnTo>
                    <a:pt x="3759471" y="1721866"/>
                  </a:lnTo>
                  <a:close/>
                </a:path>
                <a:path w="3815715" h="2458084">
                  <a:moveTo>
                    <a:pt x="767179" y="2154"/>
                  </a:moveTo>
                  <a:lnTo>
                    <a:pt x="766910" y="2154"/>
                  </a:lnTo>
                  <a:lnTo>
                    <a:pt x="763555" y="8005"/>
                  </a:lnTo>
                  <a:lnTo>
                    <a:pt x="767244" y="13972"/>
                  </a:lnTo>
                  <a:lnTo>
                    <a:pt x="766984" y="13972"/>
                  </a:lnTo>
                  <a:lnTo>
                    <a:pt x="763686" y="16011"/>
                  </a:lnTo>
                  <a:lnTo>
                    <a:pt x="3747899" y="1730950"/>
                  </a:lnTo>
                  <a:lnTo>
                    <a:pt x="3752261" y="1733583"/>
                  </a:lnTo>
                  <a:lnTo>
                    <a:pt x="3759471" y="1721866"/>
                  </a:lnTo>
                  <a:lnTo>
                    <a:pt x="3755098" y="1719227"/>
                  </a:lnTo>
                  <a:lnTo>
                    <a:pt x="767179" y="2154"/>
                  </a:lnTo>
                  <a:close/>
                </a:path>
                <a:path w="3815715" h="2458084">
                  <a:moveTo>
                    <a:pt x="3261" y="469917"/>
                  </a:moveTo>
                  <a:lnTo>
                    <a:pt x="0" y="471934"/>
                  </a:lnTo>
                  <a:lnTo>
                    <a:pt x="0" y="679050"/>
                  </a:lnTo>
                  <a:lnTo>
                    <a:pt x="3208" y="681074"/>
                  </a:lnTo>
                  <a:lnTo>
                    <a:pt x="10548" y="669438"/>
                  </a:lnTo>
                  <a:lnTo>
                    <a:pt x="13757" y="669438"/>
                  </a:lnTo>
                  <a:lnTo>
                    <a:pt x="13757" y="481620"/>
                  </a:lnTo>
                  <a:lnTo>
                    <a:pt x="10495" y="481620"/>
                  </a:lnTo>
                  <a:lnTo>
                    <a:pt x="3261" y="469917"/>
                  </a:lnTo>
                  <a:close/>
                </a:path>
                <a:path w="3815715" h="2458084">
                  <a:moveTo>
                    <a:pt x="13757" y="671462"/>
                  </a:moveTo>
                  <a:lnTo>
                    <a:pt x="13757" y="675256"/>
                  </a:lnTo>
                  <a:lnTo>
                    <a:pt x="19772" y="675256"/>
                  </a:lnTo>
                  <a:lnTo>
                    <a:pt x="13757" y="671462"/>
                  </a:lnTo>
                  <a:close/>
                </a:path>
                <a:path w="3815715" h="2458084">
                  <a:moveTo>
                    <a:pt x="13757" y="669438"/>
                  </a:moveTo>
                  <a:lnTo>
                    <a:pt x="10548" y="669438"/>
                  </a:lnTo>
                  <a:lnTo>
                    <a:pt x="13757" y="671462"/>
                  </a:lnTo>
                  <a:lnTo>
                    <a:pt x="13757" y="669438"/>
                  </a:lnTo>
                  <a:close/>
                </a:path>
                <a:path w="3815715" h="2458084">
                  <a:moveTo>
                    <a:pt x="759938" y="2154"/>
                  </a:moveTo>
                  <a:lnTo>
                    <a:pt x="3261" y="469917"/>
                  </a:lnTo>
                  <a:lnTo>
                    <a:pt x="10495" y="481620"/>
                  </a:lnTo>
                  <a:lnTo>
                    <a:pt x="13757" y="479603"/>
                  </a:lnTo>
                  <a:lnTo>
                    <a:pt x="13757" y="475769"/>
                  </a:lnTo>
                  <a:lnTo>
                    <a:pt x="19961" y="475769"/>
                  </a:lnTo>
                  <a:lnTo>
                    <a:pt x="763686" y="16011"/>
                  </a:lnTo>
                  <a:lnTo>
                    <a:pt x="760133" y="13972"/>
                  </a:lnTo>
                  <a:lnTo>
                    <a:pt x="763555" y="8005"/>
                  </a:lnTo>
                  <a:lnTo>
                    <a:pt x="759938" y="2154"/>
                  </a:lnTo>
                  <a:close/>
                </a:path>
                <a:path w="3815715" h="2458084">
                  <a:moveTo>
                    <a:pt x="13757" y="479603"/>
                  </a:moveTo>
                  <a:lnTo>
                    <a:pt x="10495" y="481620"/>
                  </a:lnTo>
                  <a:lnTo>
                    <a:pt x="13757" y="481620"/>
                  </a:lnTo>
                  <a:lnTo>
                    <a:pt x="13757" y="479603"/>
                  </a:lnTo>
                  <a:close/>
                </a:path>
                <a:path w="3815715" h="2458084">
                  <a:moveTo>
                    <a:pt x="19961" y="475769"/>
                  </a:moveTo>
                  <a:lnTo>
                    <a:pt x="13757" y="475769"/>
                  </a:lnTo>
                  <a:lnTo>
                    <a:pt x="13757" y="479603"/>
                  </a:lnTo>
                  <a:lnTo>
                    <a:pt x="19961" y="475769"/>
                  </a:lnTo>
                  <a:close/>
                </a:path>
                <a:path w="3815715" h="2458084">
                  <a:moveTo>
                    <a:pt x="763555" y="8005"/>
                  </a:moveTo>
                  <a:lnTo>
                    <a:pt x="760133" y="13972"/>
                  </a:lnTo>
                  <a:lnTo>
                    <a:pt x="763686" y="16011"/>
                  </a:lnTo>
                  <a:lnTo>
                    <a:pt x="766984" y="13972"/>
                  </a:lnTo>
                  <a:lnTo>
                    <a:pt x="767244" y="13972"/>
                  </a:lnTo>
                  <a:lnTo>
                    <a:pt x="763555" y="8005"/>
                  </a:lnTo>
                  <a:close/>
                </a:path>
                <a:path w="3815715" h="2458084">
                  <a:moveTo>
                    <a:pt x="763423" y="0"/>
                  </a:moveTo>
                  <a:lnTo>
                    <a:pt x="759938" y="2154"/>
                  </a:lnTo>
                  <a:lnTo>
                    <a:pt x="763555" y="8005"/>
                  </a:lnTo>
                  <a:lnTo>
                    <a:pt x="766910" y="2154"/>
                  </a:lnTo>
                  <a:lnTo>
                    <a:pt x="767180" y="2154"/>
                  </a:lnTo>
                  <a:lnTo>
                    <a:pt x="763423" y="0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8017663" y="5812520"/>
              <a:ext cx="2448560" cy="1664970"/>
            </a:xfrm>
            <a:custGeom>
              <a:avLst/>
              <a:gdLst/>
              <a:ahLst/>
              <a:cxnLst/>
              <a:rect l="l" t="t" r="r" b="b"/>
              <a:pathLst>
                <a:path w="2448559" h="1664970">
                  <a:moveTo>
                    <a:pt x="1691834" y="0"/>
                  </a:moveTo>
                  <a:lnTo>
                    <a:pt x="2448510" y="467763"/>
                  </a:lnTo>
                  <a:lnTo>
                    <a:pt x="2448510" y="667251"/>
                  </a:lnTo>
                  <a:lnTo>
                    <a:pt x="987978" y="1664688"/>
                  </a:lnTo>
                  <a:lnTo>
                    <a:pt x="789399" y="1547851"/>
                  </a:lnTo>
                  <a:lnTo>
                    <a:pt x="619394" y="1447420"/>
                  </a:lnTo>
                  <a:lnTo>
                    <a:pt x="447281" y="1345293"/>
                  </a:lnTo>
                  <a:lnTo>
                    <a:pt x="338459" y="1280391"/>
                  </a:lnTo>
                  <a:lnTo>
                    <a:pt x="239337" y="1220921"/>
                  </a:lnTo>
                  <a:lnTo>
                    <a:pt x="194743" y="1193997"/>
                  </a:lnTo>
                  <a:lnTo>
                    <a:pt x="154169" y="1169359"/>
                  </a:lnTo>
                  <a:lnTo>
                    <a:pt x="118148" y="1147316"/>
                  </a:lnTo>
                  <a:lnTo>
                    <a:pt x="61888" y="1112255"/>
                  </a:lnTo>
                  <a:lnTo>
                    <a:pt x="24935" y="1086862"/>
                  </a:lnTo>
                  <a:lnTo>
                    <a:pt x="0" y="1027532"/>
                  </a:lnTo>
                  <a:lnTo>
                    <a:pt x="8491" y="985291"/>
                  </a:lnTo>
                  <a:lnTo>
                    <a:pt x="52451" y="942406"/>
                  </a:lnTo>
                  <a:lnTo>
                    <a:pt x="128274" y="897739"/>
                  </a:lnTo>
                  <a:lnTo>
                    <a:pt x="351994" y="768580"/>
                  </a:lnTo>
                  <a:lnTo>
                    <a:pt x="16918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8010468" y="5804515"/>
              <a:ext cx="2463165" cy="1680845"/>
            </a:xfrm>
            <a:custGeom>
              <a:avLst/>
              <a:gdLst/>
              <a:ahLst/>
              <a:cxnLst/>
              <a:rect l="l" t="t" r="r" b="b"/>
              <a:pathLst>
                <a:path w="2463165" h="1680845">
                  <a:moveTo>
                    <a:pt x="995173" y="1672693"/>
                  </a:moveTo>
                  <a:lnTo>
                    <a:pt x="999052" y="1678374"/>
                  </a:lnTo>
                  <a:lnTo>
                    <a:pt x="995451" y="1680833"/>
                  </a:lnTo>
                  <a:lnTo>
                    <a:pt x="991690" y="1678626"/>
                  </a:lnTo>
                  <a:lnTo>
                    <a:pt x="995173" y="1672693"/>
                  </a:lnTo>
                  <a:close/>
                </a:path>
                <a:path w="2463165" h="1680845">
                  <a:moveTo>
                    <a:pt x="37650" y="1090747"/>
                  </a:moveTo>
                  <a:lnTo>
                    <a:pt x="83105" y="1120993"/>
                  </a:lnTo>
                  <a:lnTo>
                    <a:pt x="122744" y="1145645"/>
                  </a:lnTo>
                  <a:lnTo>
                    <a:pt x="261792" y="1230084"/>
                  </a:lnTo>
                  <a:lnTo>
                    <a:pt x="994895" y="1664553"/>
                  </a:lnTo>
                  <a:lnTo>
                    <a:pt x="991293" y="1667013"/>
                  </a:lnTo>
                  <a:lnTo>
                    <a:pt x="995173" y="1672693"/>
                  </a:lnTo>
                  <a:lnTo>
                    <a:pt x="991690" y="1678626"/>
                  </a:lnTo>
                  <a:lnTo>
                    <a:pt x="254699" y="1241873"/>
                  </a:lnTo>
                  <a:lnTo>
                    <a:pt x="115532" y="1157361"/>
                  </a:lnTo>
                  <a:lnTo>
                    <a:pt x="75767" y="1132631"/>
                  </a:lnTo>
                  <a:lnTo>
                    <a:pt x="41848" y="1110752"/>
                  </a:lnTo>
                  <a:lnTo>
                    <a:pt x="26406" y="1098683"/>
                  </a:lnTo>
                  <a:lnTo>
                    <a:pt x="37799" y="1091088"/>
                  </a:lnTo>
                  <a:lnTo>
                    <a:pt x="37650" y="1090747"/>
                  </a:lnTo>
                  <a:close/>
                </a:path>
                <a:path w="2463165" h="1680845">
                  <a:moveTo>
                    <a:pt x="2451825" y="669575"/>
                  </a:moveTo>
                  <a:lnTo>
                    <a:pt x="2459584" y="680936"/>
                  </a:lnTo>
                  <a:lnTo>
                    <a:pt x="999052" y="1678374"/>
                  </a:lnTo>
                  <a:lnTo>
                    <a:pt x="995173" y="1672693"/>
                  </a:lnTo>
                  <a:lnTo>
                    <a:pt x="998655" y="1666761"/>
                  </a:lnTo>
                  <a:lnTo>
                    <a:pt x="994895" y="1664553"/>
                  </a:lnTo>
                  <a:lnTo>
                    <a:pt x="2443507" y="675256"/>
                  </a:lnTo>
                  <a:lnTo>
                    <a:pt x="2448826" y="675256"/>
                  </a:lnTo>
                  <a:lnTo>
                    <a:pt x="2448826" y="671624"/>
                  </a:lnTo>
                  <a:lnTo>
                    <a:pt x="2451825" y="669575"/>
                  </a:lnTo>
                  <a:close/>
                </a:path>
                <a:path w="2463165" h="1680845">
                  <a:moveTo>
                    <a:pt x="994895" y="1664553"/>
                  </a:moveTo>
                  <a:lnTo>
                    <a:pt x="998655" y="1666761"/>
                  </a:lnTo>
                  <a:lnTo>
                    <a:pt x="995173" y="1672693"/>
                  </a:lnTo>
                  <a:lnTo>
                    <a:pt x="991293" y="1667013"/>
                  </a:lnTo>
                  <a:lnTo>
                    <a:pt x="994895" y="1664553"/>
                  </a:lnTo>
                  <a:close/>
                </a:path>
                <a:path w="2463165" h="1680845">
                  <a:moveTo>
                    <a:pt x="56040" y="944553"/>
                  </a:moveTo>
                  <a:lnTo>
                    <a:pt x="63250" y="956269"/>
                  </a:lnTo>
                  <a:lnTo>
                    <a:pt x="48663" y="966311"/>
                  </a:lnTo>
                  <a:lnTo>
                    <a:pt x="37079" y="976445"/>
                  </a:lnTo>
                  <a:lnTo>
                    <a:pt x="14779" y="1016105"/>
                  </a:lnTo>
                  <a:lnTo>
                    <a:pt x="13804" y="1025091"/>
                  </a:lnTo>
                  <a:lnTo>
                    <a:pt x="13746" y="1025619"/>
                  </a:lnTo>
                  <a:lnTo>
                    <a:pt x="24215" y="1068278"/>
                  </a:lnTo>
                  <a:lnTo>
                    <a:pt x="37654" y="1090747"/>
                  </a:lnTo>
                  <a:lnTo>
                    <a:pt x="37799" y="1091088"/>
                  </a:lnTo>
                  <a:lnTo>
                    <a:pt x="4638" y="1056616"/>
                  </a:lnTo>
                  <a:lnTo>
                    <a:pt x="0" y="1025091"/>
                  </a:lnTo>
                  <a:lnTo>
                    <a:pt x="1248" y="1013615"/>
                  </a:lnTo>
                  <a:lnTo>
                    <a:pt x="17238" y="978253"/>
                  </a:lnTo>
                  <a:lnTo>
                    <a:pt x="40233" y="955440"/>
                  </a:lnTo>
                  <a:lnTo>
                    <a:pt x="56040" y="944553"/>
                  </a:lnTo>
                  <a:close/>
                </a:path>
                <a:path w="2463165" h="1680845">
                  <a:moveTo>
                    <a:pt x="1695403" y="2154"/>
                  </a:moveTo>
                  <a:lnTo>
                    <a:pt x="1695673" y="2154"/>
                  </a:lnTo>
                  <a:lnTo>
                    <a:pt x="1699028" y="8005"/>
                  </a:lnTo>
                  <a:lnTo>
                    <a:pt x="1695339" y="13972"/>
                  </a:lnTo>
                  <a:lnTo>
                    <a:pt x="1695599" y="13972"/>
                  </a:lnTo>
                  <a:lnTo>
                    <a:pt x="1698896" y="16010"/>
                  </a:lnTo>
                  <a:lnTo>
                    <a:pt x="70196" y="952052"/>
                  </a:lnTo>
                  <a:lnTo>
                    <a:pt x="63250" y="956269"/>
                  </a:lnTo>
                  <a:lnTo>
                    <a:pt x="56040" y="944553"/>
                  </a:lnTo>
                  <a:lnTo>
                    <a:pt x="63006" y="940322"/>
                  </a:lnTo>
                  <a:lnTo>
                    <a:pt x="1695403" y="2154"/>
                  </a:lnTo>
                  <a:close/>
                </a:path>
                <a:path w="2463165" h="1680845">
                  <a:moveTo>
                    <a:pt x="2459322" y="469917"/>
                  </a:moveTo>
                  <a:lnTo>
                    <a:pt x="2462584" y="471934"/>
                  </a:lnTo>
                  <a:lnTo>
                    <a:pt x="2462584" y="678888"/>
                  </a:lnTo>
                  <a:lnTo>
                    <a:pt x="2459584" y="680936"/>
                  </a:lnTo>
                  <a:lnTo>
                    <a:pt x="2451825" y="669575"/>
                  </a:lnTo>
                  <a:lnTo>
                    <a:pt x="2448826" y="669575"/>
                  </a:lnTo>
                  <a:lnTo>
                    <a:pt x="2448826" y="481620"/>
                  </a:lnTo>
                  <a:lnTo>
                    <a:pt x="2452088" y="481620"/>
                  </a:lnTo>
                  <a:lnTo>
                    <a:pt x="2459322" y="469917"/>
                  </a:lnTo>
                  <a:close/>
                </a:path>
                <a:path w="2463165" h="1680845">
                  <a:moveTo>
                    <a:pt x="2448826" y="671624"/>
                  </a:moveTo>
                  <a:lnTo>
                    <a:pt x="2448826" y="675256"/>
                  </a:lnTo>
                  <a:lnTo>
                    <a:pt x="2443507" y="675256"/>
                  </a:lnTo>
                  <a:lnTo>
                    <a:pt x="2448826" y="671624"/>
                  </a:lnTo>
                  <a:close/>
                </a:path>
                <a:path w="2463165" h="1680845">
                  <a:moveTo>
                    <a:pt x="2448826" y="669575"/>
                  </a:moveTo>
                  <a:lnTo>
                    <a:pt x="2451825" y="669575"/>
                  </a:lnTo>
                  <a:lnTo>
                    <a:pt x="2448826" y="671624"/>
                  </a:lnTo>
                  <a:lnTo>
                    <a:pt x="2448826" y="669575"/>
                  </a:lnTo>
                  <a:close/>
                </a:path>
                <a:path w="2463165" h="1680845">
                  <a:moveTo>
                    <a:pt x="1702645" y="2154"/>
                  </a:moveTo>
                  <a:lnTo>
                    <a:pt x="2459322" y="469917"/>
                  </a:lnTo>
                  <a:lnTo>
                    <a:pt x="2452088" y="481620"/>
                  </a:lnTo>
                  <a:lnTo>
                    <a:pt x="2448826" y="479603"/>
                  </a:lnTo>
                  <a:lnTo>
                    <a:pt x="2448826" y="475769"/>
                  </a:lnTo>
                  <a:lnTo>
                    <a:pt x="2442623" y="475769"/>
                  </a:lnTo>
                  <a:lnTo>
                    <a:pt x="1698896" y="16010"/>
                  </a:lnTo>
                  <a:lnTo>
                    <a:pt x="1702450" y="13972"/>
                  </a:lnTo>
                  <a:lnTo>
                    <a:pt x="1699028" y="8005"/>
                  </a:lnTo>
                  <a:lnTo>
                    <a:pt x="1702645" y="2154"/>
                  </a:lnTo>
                  <a:close/>
                </a:path>
                <a:path w="2463165" h="1680845">
                  <a:moveTo>
                    <a:pt x="2448826" y="479603"/>
                  </a:moveTo>
                  <a:lnTo>
                    <a:pt x="2452088" y="481620"/>
                  </a:lnTo>
                  <a:lnTo>
                    <a:pt x="2448826" y="481620"/>
                  </a:lnTo>
                  <a:lnTo>
                    <a:pt x="2448826" y="479603"/>
                  </a:lnTo>
                  <a:close/>
                </a:path>
                <a:path w="2463165" h="1680845">
                  <a:moveTo>
                    <a:pt x="2442623" y="475769"/>
                  </a:moveTo>
                  <a:lnTo>
                    <a:pt x="2448826" y="475769"/>
                  </a:lnTo>
                  <a:lnTo>
                    <a:pt x="2448826" y="479603"/>
                  </a:lnTo>
                  <a:lnTo>
                    <a:pt x="2442623" y="475769"/>
                  </a:lnTo>
                  <a:close/>
                </a:path>
                <a:path w="2463165" h="1680845">
                  <a:moveTo>
                    <a:pt x="1699028" y="8005"/>
                  </a:moveTo>
                  <a:lnTo>
                    <a:pt x="1702450" y="13972"/>
                  </a:lnTo>
                  <a:lnTo>
                    <a:pt x="1698896" y="16010"/>
                  </a:lnTo>
                  <a:lnTo>
                    <a:pt x="1695599" y="13972"/>
                  </a:lnTo>
                  <a:lnTo>
                    <a:pt x="1695339" y="13972"/>
                  </a:lnTo>
                  <a:lnTo>
                    <a:pt x="1699028" y="8005"/>
                  </a:lnTo>
                  <a:close/>
                </a:path>
                <a:path w="2463165" h="1680845">
                  <a:moveTo>
                    <a:pt x="1699160" y="0"/>
                  </a:moveTo>
                  <a:lnTo>
                    <a:pt x="1702645" y="2154"/>
                  </a:lnTo>
                  <a:lnTo>
                    <a:pt x="1699028" y="8005"/>
                  </a:lnTo>
                  <a:lnTo>
                    <a:pt x="1695673" y="2154"/>
                  </a:lnTo>
                  <a:lnTo>
                    <a:pt x="1695403" y="2154"/>
                  </a:lnTo>
                  <a:lnTo>
                    <a:pt x="1699160" y="0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5664967" y="4347317"/>
              <a:ext cx="2648585" cy="1664970"/>
            </a:xfrm>
            <a:custGeom>
              <a:avLst/>
              <a:gdLst/>
              <a:ahLst/>
              <a:cxnLst/>
              <a:rect l="l" t="t" r="r" b="b"/>
              <a:pathLst>
                <a:path w="2648584" h="1664970">
                  <a:moveTo>
                    <a:pt x="1691954" y="0"/>
                  </a:moveTo>
                  <a:lnTo>
                    <a:pt x="2483024" y="454005"/>
                  </a:lnTo>
                  <a:lnTo>
                    <a:pt x="2648118" y="550310"/>
                  </a:lnTo>
                  <a:lnTo>
                    <a:pt x="2448630" y="667251"/>
                  </a:lnTo>
                  <a:lnTo>
                    <a:pt x="988098" y="1664688"/>
                  </a:lnTo>
                  <a:lnTo>
                    <a:pt x="789519" y="1547851"/>
                  </a:lnTo>
                  <a:lnTo>
                    <a:pt x="619513" y="1447420"/>
                  </a:lnTo>
                  <a:lnTo>
                    <a:pt x="447401" y="1345293"/>
                  </a:lnTo>
                  <a:lnTo>
                    <a:pt x="338579" y="1280391"/>
                  </a:lnTo>
                  <a:lnTo>
                    <a:pt x="239457" y="1220921"/>
                  </a:lnTo>
                  <a:lnTo>
                    <a:pt x="194863" y="1193997"/>
                  </a:lnTo>
                  <a:lnTo>
                    <a:pt x="154289" y="1169359"/>
                  </a:lnTo>
                  <a:lnTo>
                    <a:pt x="118267" y="1147316"/>
                  </a:lnTo>
                  <a:lnTo>
                    <a:pt x="62008" y="1112255"/>
                  </a:lnTo>
                  <a:lnTo>
                    <a:pt x="25055" y="1086862"/>
                  </a:lnTo>
                  <a:lnTo>
                    <a:pt x="0" y="1026177"/>
                  </a:lnTo>
                  <a:lnTo>
                    <a:pt x="9013" y="984556"/>
                  </a:lnTo>
                  <a:lnTo>
                    <a:pt x="52571" y="942406"/>
                  </a:lnTo>
                  <a:lnTo>
                    <a:pt x="68780" y="932655"/>
                  </a:lnTo>
                  <a:lnTo>
                    <a:pt x="128393" y="897739"/>
                  </a:lnTo>
                  <a:lnTo>
                    <a:pt x="352114" y="768580"/>
                  </a:lnTo>
                  <a:lnTo>
                    <a:pt x="16919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5657951" y="4339392"/>
              <a:ext cx="7849234" cy="5050155"/>
            </a:xfrm>
            <a:custGeom>
              <a:avLst/>
              <a:gdLst/>
              <a:ahLst/>
              <a:cxnLst/>
              <a:rect l="l" t="t" r="r" b="b"/>
              <a:pathLst>
                <a:path w="7849234" h="5050155">
                  <a:moveTo>
                    <a:pt x="2658592" y="552310"/>
                  </a:moveTo>
                  <a:lnTo>
                    <a:pt x="2493480" y="456031"/>
                  </a:lnTo>
                  <a:lnTo>
                    <a:pt x="1702384" y="1968"/>
                  </a:lnTo>
                  <a:lnTo>
                    <a:pt x="1698967" y="0"/>
                  </a:lnTo>
                  <a:lnTo>
                    <a:pt x="1695538" y="1968"/>
                  </a:lnTo>
                  <a:lnTo>
                    <a:pt x="62941" y="940244"/>
                  </a:lnTo>
                  <a:lnTo>
                    <a:pt x="27698" y="966241"/>
                  </a:lnTo>
                  <a:lnTo>
                    <a:pt x="4660" y="1000810"/>
                  </a:lnTo>
                  <a:lnTo>
                    <a:pt x="0" y="1023670"/>
                  </a:lnTo>
                  <a:lnTo>
                    <a:pt x="0" y="1024432"/>
                  </a:lnTo>
                  <a:lnTo>
                    <a:pt x="11023" y="1072654"/>
                  </a:lnTo>
                  <a:lnTo>
                    <a:pt x="26339" y="1098613"/>
                  </a:lnTo>
                  <a:lnTo>
                    <a:pt x="37719" y="1091018"/>
                  </a:lnTo>
                  <a:lnTo>
                    <a:pt x="26339" y="1098613"/>
                  </a:lnTo>
                  <a:lnTo>
                    <a:pt x="27012" y="1099604"/>
                  </a:lnTo>
                  <a:lnTo>
                    <a:pt x="27863" y="1100416"/>
                  </a:lnTo>
                  <a:lnTo>
                    <a:pt x="59918" y="1122540"/>
                  </a:lnTo>
                  <a:lnTo>
                    <a:pt x="115468" y="1157287"/>
                  </a:lnTo>
                  <a:lnTo>
                    <a:pt x="254635" y="1241793"/>
                  </a:lnTo>
                  <a:lnTo>
                    <a:pt x="991628" y="1678546"/>
                  </a:lnTo>
                  <a:lnTo>
                    <a:pt x="995387" y="1680756"/>
                  </a:lnTo>
                  <a:lnTo>
                    <a:pt x="998982" y="1678305"/>
                  </a:lnTo>
                  <a:lnTo>
                    <a:pt x="1345933" y="1441361"/>
                  </a:lnTo>
                  <a:lnTo>
                    <a:pt x="1345933" y="2737180"/>
                  </a:lnTo>
                  <a:lnTo>
                    <a:pt x="1345933" y="2739694"/>
                  </a:lnTo>
                  <a:lnTo>
                    <a:pt x="1346136" y="2740507"/>
                  </a:lnTo>
                  <a:lnTo>
                    <a:pt x="1354404" y="2758884"/>
                  </a:lnTo>
                  <a:lnTo>
                    <a:pt x="1372222" y="2778595"/>
                  </a:lnTo>
                  <a:lnTo>
                    <a:pt x="1401025" y="2794330"/>
                  </a:lnTo>
                  <a:lnTo>
                    <a:pt x="1442237" y="2800756"/>
                  </a:lnTo>
                  <a:lnTo>
                    <a:pt x="1483448" y="2794330"/>
                  </a:lnTo>
                  <a:lnTo>
                    <a:pt x="1512252" y="2778595"/>
                  </a:lnTo>
                  <a:lnTo>
                    <a:pt x="1530057" y="2758884"/>
                  </a:lnTo>
                  <a:lnTo>
                    <a:pt x="1538338" y="2740507"/>
                  </a:lnTo>
                  <a:lnTo>
                    <a:pt x="1538541" y="2739694"/>
                  </a:lnTo>
                  <a:lnTo>
                    <a:pt x="1538541" y="1334109"/>
                  </a:lnTo>
                  <a:lnTo>
                    <a:pt x="1530362" y="1335671"/>
                  </a:lnTo>
                  <a:lnTo>
                    <a:pt x="1524787" y="1336751"/>
                  </a:lnTo>
                  <a:lnTo>
                    <a:pt x="1524787" y="1512290"/>
                  </a:lnTo>
                  <a:lnTo>
                    <a:pt x="1524787" y="2737180"/>
                  </a:lnTo>
                  <a:lnTo>
                    <a:pt x="1524787" y="2737624"/>
                  </a:lnTo>
                  <a:lnTo>
                    <a:pt x="1524228" y="2738844"/>
                  </a:lnTo>
                  <a:lnTo>
                    <a:pt x="1518475" y="2751480"/>
                  </a:lnTo>
                  <a:lnTo>
                    <a:pt x="1503616" y="2767888"/>
                  </a:lnTo>
                  <a:lnTo>
                    <a:pt x="1478749" y="2781389"/>
                  </a:lnTo>
                  <a:lnTo>
                    <a:pt x="1442237" y="2786989"/>
                  </a:lnTo>
                  <a:lnTo>
                    <a:pt x="1405724" y="2781389"/>
                  </a:lnTo>
                  <a:lnTo>
                    <a:pt x="1380858" y="2767888"/>
                  </a:lnTo>
                  <a:lnTo>
                    <a:pt x="1365999" y="2751480"/>
                  </a:lnTo>
                  <a:lnTo>
                    <a:pt x="1359687" y="2737624"/>
                  </a:lnTo>
                  <a:lnTo>
                    <a:pt x="1359687" y="1626577"/>
                  </a:lnTo>
                  <a:lnTo>
                    <a:pt x="1524787" y="1512290"/>
                  </a:lnTo>
                  <a:lnTo>
                    <a:pt x="1524787" y="1336751"/>
                  </a:lnTo>
                  <a:lnTo>
                    <a:pt x="1495234" y="1342428"/>
                  </a:lnTo>
                  <a:lnTo>
                    <a:pt x="1489049" y="1343621"/>
                  </a:lnTo>
                  <a:lnTo>
                    <a:pt x="2459126" y="681126"/>
                  </a:lnTo>
                  <a:lnTo>
                    <a:pt x="2459532" y="680897"/>
                  </a:lnTo>
                  <a:lnTo>
                    <a:pt x="2658592" y="564184"/>
                  </a:lnTo>
                  <a:lnTo>
                    <a:pt x="2651658" y="564184"/>
                  </a:lnTo>
                  <a:lnTo>
                    <a:pt x="2631389" y="564184"/>
                  </a:lnTo>
                  <a:lnTo>
                    <a:pt x="2451951" y="669366"/>
                  </a:lnTo>
                  <a:lnTo>
                    <a:pt x="2451760" y="669505"/>
                  </a:lnTo>
                  <a:lnTo>
                    <a:pt x="2434729" y="681126"/>
                  </a:lnTo>
                  <a:lnTo>
                    <a:pt x="1455077" y="1350162"/>
                  </a:lnTo>
                  <a:lnTo>
                    <a:pt x="1351508" y="1370076"/>
                  </a:lnTo>
                  <a:lnTo>
                    <a:pt x="1345933" y="1371142"/>
                  </a:lnTo>
                  <a:lnTo>
                    <a:pt x="1345933" y="1383576"/>
                  </a:lnTo>
                  <a:lnTo>
                    <a:pt x="1345933" y="1424698"/>
                  </a:lnTo>
                  <a:lnTo>
                    <a:pt x="994829" y="1664474"/>
                  </a:lnTo>
                  <a:lnTo>
                    <a:pt x="261721" y="1230007"/>
                  </a:lnTo>
                  <a:lnTo>
                    <a:pt x="122682" y="1145565"/>
                  </a:lnTo>
                  <a:lnTo>
                    <a:pt x="83045" y="1120914"/>
                  </a:lnTo>
                  <a:lnTo>
                    <a:pt x="49479" y="1099273"/>
                  </a:lnTo>
                  <a:lnTo>
                    <a:pt x="23418" y="1066711"/>
                  </a:lnTo>
                  <a:lnTo>
                    <a:pt x="13728" y="1024432"/>
                  </a:lnTo>
                  <a:lnTo>
                    <a:pt x="13830" y="1023670"/>
                  </a:lnTo>
                  <a:lnTo>
                    <a:pt x="14897" y="1015060"/>
                  </a:lnTo>
                  <a:lnTo>
                    <a:pt x="37363" y="976033"/>
                  </a:lnTo>
                  <a:lnTo>
                    <a:pt x="70129" y="951979"/>
                  </a:lnTo>
                  <a:lnTo>
                    <a:pt x="1698967" y="15862"/>
                  </a:lnTo>
                  <a:lnTo>
                    <a:pt x="2486558" y="467906"/>
                  </a:lnTo>
                  <a:lnTo>
                    <a:pt x="2489644" y="462622"/>
                  </a:lnTo>
                  <a:lnTo>
                    <a:pt x="2486609" y="467906"/>
                  </a:lnTo>
                  <a:lnTo>
                    <a:pt x="2631300" y="552310"/>
                  </a:lnTo>
                  <a:lnTo>
                    <a:pt x="2641498" y="558253"/>
                  </a:lnTo>
                  <a:lnTo>
                    <a:pt x="2655112" y="558253"/>
                  </a:lnTo>
                  <a:lnTo>
                    <a:pt x="2658592" y="552310"/>
                  </a:lnTo>
                  <a:close/>
                </a:path>
                <a:path w="7849234" h="5050155">
                  <a:moveTo>
                    <a:pt x="2668701" y="558253"/>
                  </a:moveTo>
                  <a:lnTo>
                    <a:pt x="2658592" y="552310"/>
                  </a:lnTo>
                  <a:lnTo>
                    <a:pt x="2655138" y="558253"/>
                  </a:lnTo>
                  <a:lnTo>
                    <a:pt x="2658592" y="564184"/>
                  </a:lnTo>
                  <a:lnTo>
                    <a:pt x="2668701" y="558253"/>
                  </a:lnTo>
                  <a:close/>
                </a:path>
                <a:path w="7849234" h="5050155">
                  <a:moveTo>
                    <a:pt x="3891115" y="2799308"/>
                  </a:moveTo>
                  <a:lnTo>
                    <a:pt x="3882936" y="2800883"/>
                  </a:lnTo>
                  <a:lnTo>
                    <a:pt x="3877360" y="2801963"/>
                  </a:lnTo>
                  <a:lnTo>
                    <a:pt x="3877360" y="2977489"/>
                  </a:lnTo>
                  <a:lnTo>
                    <a:pt x="3877360" y="4202379"/>
                  </a:lnTo>
                  <a:lnTo>
                    <a:pt x="3877360" y="4202823"/>
                  </a:lnTo>
                  <a:lnTo>
                    <a:pt x="3876802" y="4204043"/>
                  </a:lnTo>
                  <a:lnTo>
                    <a:pt x="3871049" y="4216692"/>
                  </a:lnTo>
                  <a:lnTo>
                    <a:pt x="3856190" y="4233088"/>
                  </a:lnTo>
                  <a:lnTo>
                    <a:pt x="3831323" y="4246588"/>
                  </a:lnTo>
                  <a:lnTo>
                    <a:pt x="3794810" y="4252201"/>
                  </a:lnTo>
                  <a:lnTo>
                    <a:pt x="3758298" y="4246588"/>
                  </a:lnTo>
                  <a:lnTo>
                    <a:pt x="3733431" y="4233088"/>
                  </a:lnTo>
                  <a:lnTo>
                    <a:pt x="3718572" y="4216692"/>
                  </a:lnTo>
                  <a:lnTo>
                    <a:pt x="3712260" y="4202823"/>
                  </a:lnTo>
                  <a:lnTo>
                    <a:pt x="3712260" y="3091802"/>
                  </a:lnTo>
                  <a:lnTo>
                    <a:pt x="3877360" y="2977489"/>
                  </a:lnTo>
                  <a:lnTo>
                    <a:pt x="3877360" y="2801963"/>
                  </a:lnTo>
                  <a:lnTo>
                    <a:pt x="3847808" y="2807639"/>
                  </a:lnTo>
                  <a:lnTo>
                    <a:pt x="3704082" y="2835275"/>
                  </a:lnTo>
                  <a:lnTo>
                    <a:pt x="3705390" y="2842031"/>
                  </a:lnTo>
                  <a:lnTo>
                    <a:pt x="3704082" y="2835275"/>
                  </a:lnTo>
                  <a:lnTo>
                    <a:pt x="3698506" y="2836341"/>
                  </a:lnTo>
                  <a:lnTo>
                    <a:pt x="3698506" y="2848787"/>
                  </a:lnTo>
                  <a:lnTo>
                    <a:pt x="3698506" y="4202379"/>
                  </a:lnTo>
                  <a:lnTo>
                    <a:pt x="3698506" y="4204893"/>
                  </a:lnTo>
                  <a:lnTo>
                    <a:pt x="3698710" y="4205719"/>
                  </a:lnTo>
                  <a:lnTo>
                    <a:pt x="3706990" y="4224083"/>
                  </a:lnTo>
                  <a:lnTo>
                    <a:pt x="3724795" y="4243794"/>
                  </a:lnTo>
                  <a:lnTo>
                    <a:pt x="3753599" y="4259529"/>
                  </a:lnTo>
                  <a:lnTo>
                    <a:pt x="3794810" y="4265955"/>
                  </a:lnTo>
                  <a:lnTo>
                    <a:pt x="3836022" y="4259529"/>
                  </a:lnTo>
                  <a:lnTo>
                    <a:pt x="3864826" y="4243794"/>
                  </a:lnTo>
                  <a:lnTo>
                    <a:pt x="3882644" y="4224083"/>
                  </a:lnTo>
                  <a:lnTo>
                    <a:pt x="3890911" y="4205719"/>
                  </a:lnTo>
                  <a:lnTo>
                    <a:pt x="3891115" y="4204893"/>
                  </a:lnTo>
                  <a:lnTo>
                    <a:pt x="3891115" y="2799308"/>
                  </a:lnTo>
                  <a:close/>
                </a:path>
                <a:path w="7849234" h="5050155">
                  <a:moveTo>
                    <a:pt x="7848676" y="3620541"/>
                  </a:moveTo>
                  <a:lnTo>
                    <a:pt x="7843101" y="3619474"/>
                  </a:lnTo>
                  <a:lnTo>
                    <a:pt x="7834922" y="3617912"/>
                  </a:lnTo>
                  <a:lnTo>
                    <a:pt x="7834922" y="3875976"/>
                  </a:lnTo>
                  <a:lnTo>
                    <a:pt x="7834922" y="4987023"/>
                  </a:lnTo>
                  <a:lnTo>
                    <a:pt x="7828610" y="5000879"/>
                  </a:lnTo>
                  <a:lnTo>
                    <a:pt x="7813751" y="5017287"/>
                  </a:lnTo>
                  <a:lnTo>
                    <a:pt x="7788897" y="5030787"/>
                  </a:lnTo>
                  <a:lnTo>
                    <a:pt x="7752372" y="5036388"/>
                  </a:lnTo>
                  <a:lnTo>
                    <a:pt x="7715859" y="5030787"/>
                  </a:lnTo>
                  <a:lnTo>
                    <a:pt x="7691006" y="5017287"/>
                  </a:lnTo>
                  <a:lnTo>
                    <a:pt x="7676147" y="5000879"/>
                  </a:lnTo>
                  <a:lnTo>
                    <a:pt x="7670381" y="4988242"/>
                  </a:lnTo>
                  <a:lnTo>
                    <a:pt x="7669835" y="4987023"/>
                  </a:lnTo>
                  <a:lnTo>
                    <a:pt x="7669835" y="4986579"/>
                  </a:lnTo>
                  <a:lnTo>
                    <a:pt x="7669835" y="3761702"/>
                  </a:lnTo>
                  <a:lnTo>
                    <a:pt x="7834922" y="3875976"/>
                  </a:lnTo>
                  <a:lnTo>
                    <a:pt x="7834922" y="3617912"/>
                  </a:lnTo>
                  <a:lnTo>
                    <a:pt x="7699375" y="3591826"/>
                  </a:lnTo>
                  <a:lnTo>
                    <a:pt x="7656068" y="3583508"/>
                  </a:lnTo>
                  <a:lnTo>
                    <a:pt x="7656068" y="4989093"/>
                  </a:lnTo>
                  <a:lnTo>
                    <a:pt x="7682370" y="5027993"/>
                  </a:lnTo>
                  <a:lnTo>
                    <a:pt x="7752372" y="5050155"/>
                  </a:lnTo>
                  <a:lnTo>
                    <a:pt x="7793596" y="5043729"/>
                  </a:lnTo>
                  <a:lnTo>
                    <a:pt x="7822387" y="5027993"/>
                  </a:lnTo>
                  <a:lnTo>
                    <a:pt x="7840205" y="5008283"/>
                  </a:lnTo>
                  <a:lnTo>
                    <a:pt x="7848473" y="4989906"/>
                  </a:lnTo>
                  <a:lnTo>
                    <a:pt x="7848676" y="4989093"/>
                  </a:lnTo>
                  <a:lnTo>
                    <a:pt x="7848676" y="4986579"/>
                  </a:lnTo>
                  <a:lnTo>
                    <a:pt x="7848676" y="3632974"/>
                  </a:lnTo>
                  <a:lnTo>
                    <a:pt x="7848676" y="3620541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6393877" y="4897634"/>
              <a:ext cx="476884" cy="275590"/>
            </a:xfrm>
            <a:custGeom>
              <a:avLst/>
              <a:gdLst/>
              <a:ahLst/>
              <a:cxnLst/>
              <a:rect l="l" t="t" r="r" b="b"/>
              <a:pathLst>
                <a:path w="476884" h="275589">
                  <a:moveTo>
                    <a:pt x="0" y="103167"/>
                  </a:moveTo>
                  <a:lnTo>
                    <a:pt x="202531" y="116923"/>
                  </a:lnTo>
                  <a:lnTo>
                    <a:pt x="178704" y="0"/>
                  </a:lnTo>
                  <a:lnTo>
                    <a:pt x="476545" y="171945"/>
                  </a:lnTo>
                  <a:lnTo>
                    <a:pt x="297840" y="275113"/>
                  </a:lnTo>
                  <a:lnTo>
                    <a:pt x="0" y="103167"/>
                  </a:lnTo>
                  <a:close/>
                </a:path>
              </a:pathLst>
            </a:custGeom>
            <a:solidFill>
              <a:srgbClr val="436B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6370759" y="4884288"/>
              <a:ext cx="511809" cy="295910"/>
            </a:xfrm>
            <a:custGeom>
              <a:avLst/>
              <a:gdLst/>
              <a:ahLst/>
              <a:cxnLst/>
              <a:rect l="l" t="t" r="r" b="b"/>
              <a:pathLst>
                <a:path w="511809" h="295910">
                  <a:moveTo>
                    <a:pt x="190619" y="0"/>
                  </a:moveTo>
                  <a:lnTo>
                    <a:pt x="511577" y="185291"/>
                  </a:lnTo>
                  <a:lnTo>
                    <a:pt x="505620" y="188731"/>
                  </a:lnTo>
                  <a:lnTo>
                    <a:pt x="493705" y="181852"/>
                  </a:lnTo>
                  <a:lnTo>
                    <a:pt x="487748" y="185291"/>
                  </a:lnTo>
                  <a:lnTo>
                    <a:pt x="213025" y="26691"/>
                  </a:lnTo>
                  <a:lnTo>
                    <a:pt x="210189" y="12777"/>
                  </a:lnTo>
                  <a:lnTo>
                    <a:pt x="193454" y="13914"/>
                  </a:lnTo>
                  <a:lnTo>
                    <a:pt x="190619" y="0"/>
                  </a:lnTo>
                  <a:close/>
                </a:path>
                <a:path w="511809" h="295910">
                  <a:moveTo>
                    <a:pt x="487748" y="185291"/>
                  </a:moveTo>
                  <a:lnTo>
                    <a:pt x="493705" y="181852"/>
                  </a:lnTo>
                  <a:lnTo>
                    <a:pt x="505620" y="188731"/>
                  </a:lnTo>
                  <a:lnTo>
                    <a:pt x="326915" y="291898"/>
                  </a:lnTo>
                  <a:lnTo>
                    <a:pt x="320958" y="288459"/>
                  </a:lnTo>
                  <a:lnTo>
                    <a:pt x="493705" y="188731"/>
                  </a:lnTo>
                  <a:lnTo>
                    <a:pt x="487748" y="185291"/>
                  </a:lnTo>
                  <a:close/>
                </a:path>
                <a:path w="511809" h="295910">
                  <a:moveTo>
                    <a:pt x="309043" y="288459"/>
                  </a:moveTo>
                  <a:lnTo>
                    <a:pt x="315001" y="285020"/>
                  </a:lnTo>
                  <a:lnTo>
                    <a:pt x="326915" y="291898"/>
                  </a:lnTo>
                  <a:lnTo>
                    <a:pt x="320958" y="295337"/>
                  </a:lnTo>
                  <a:lnTo>
                    <a:pt x="309043" y="288459"/>
                  </a:lnTo>
                  <a:close/>
                </a:path>
                <a:path w="511809" h="295910">
                  <a:moveTo>
                    <a:pt x="320958" y="281580"/>
                  </a:moveTo>
                  <a:lnTo>
                    <a:pt x="487748" y="185291"/>
                  </a:lnTo>
                  <a:lnTo>
                    <a:pt x="493705" y="188731"/>
                  </a:lnTo>
                  <a:lnTo>
                    <a:pt x="326915" y="285020"/>
                  </a:lnTo>
                  <a:lnTo>
                    <a:pt x="320958" y="281580"/>
                  </a:lnTo>
                  <a:close/>
                </a:path>
                <a:path w="511809" h="295910">
                  <a:moveTo>
                    <a:pt x="0" y="110045"/>
                  </a:moveTo>
                  <a:lnTo>
                    <a:pt x="24101" y="111682"/>
                  </a:lnTo>
                  <a:lnTo>
                    <a:pt x="22133" y="121344"/>
                  </a:lnTo>
                  <a:lnTo>
                    <a:pt x="46235" y="122980"/>
                  </a:lnTo>
                  <a:lnTo>
                    <a:pt x="326915" y="285020"/>
                  </a:lnTo>
                  <a:lnTo>
                    <a:pt x="320958" y="288459"/>
                  </a:lnTo>
                  <a:lnTo>
                    <a:pt x="315001" y="285020"/>
                  </a:lnTo>
                  <a:lnTo>
                    <a:pt x="309043" y="288459"/>
                  </a:lnTo>
                  <a:lnTo>
                    <a:pt x="0" y="110045"/>
                  </a:lnTo>
                  <a:close/>
                </a:path>
                <a:path w="511809" h="295910">
                  <a:moveTo>
                    <a:pt x="225649" y="130269"/>
                  </a:moveTo>
                  <a:lnTo>
                    <a:pt x="234016" y="129700"/>
                  </a:lnTo>
                  <a:lnTo>
                    <a:pt x="235263" y="135819"/>
                  </a:lnTo>
                  <a:lnTo>
                    <a:pt x="224665" y="135099"/>
                  </a:lnTo>
                  <a:lnTo>
                    <a:pt x="225649" y="130269"/>
                  </a:lnTo>
                  <a:close/>
                </a:path>
                <a:path w="511809" h="295910">
                  <a:moveTo>
                    <a:pt x="194232" y="17727"/>
                  </a:moveTo>
                  <a:lnTo>
                    <a:pt x="195864" y="16785"/>
                  </a:lnTo>
                  <a:lnTo>
                    <a:pt x="213025" y="26691"/>
                  </a:lnTo>
                  <a:lnTo>
                    <a:pt x="234016" y="129700"/>
                  </a:lnTo>
                  <a:lnTo>
                    <a:pt x="225649" y="130269"/>
                  </a:lnTo>
                  <a:lnTo>
                    <a:pt x="226633" y="125438"/>
                  </a:lnTo>
                  <a:lnTo>
                    <a:pt x="216035" y="124718"/>
                  </a:lnTo>
                  <a:lnTo>
                    <a:pt x="194232" y="17727"/>
                  </a:lnTo>
                  <a:close/>
                </a:path>
                <a:path w="511809" h="295910">
                  <a:moveTo>
                    <a:pt x="24101" y="111682"/>
                  </a:moveTo>
                  <a:lnTo>
                    <a:pt x="216035" y="124718"/>
                  </a:lnTo>
                  <a:lnTo>
                    <a:pt x="217282" y="130837"/>
                  </a:lnTo>
                  <a:lnTo>
                    <a:pt x="225649" y="130269"/>
                  </a:lnTo>
                  <a:lnTo>
                    <a:pt x="224665" y="135099"/>
                  </a:lnTo>
                  <a:lnTo>
                    <a:pt x="46235" y="122980"/>
                  </a:lnTo>
                  <a:lnTo>
                    <a:pt x="29075" y="113074"/>
                  </a:lnTo>
                  <a:lnTo>
                    <a:pt x="23117" y="116513"/>
                  </a:lnTo>
                  <a:lnTo>
                    <a:pt x="24101" y="111682"/>
                  </a:lnTo>
                  <a:close/>
                </a:path>
                <a:path w="511809" h="295910">
                  <a:moveTo>
                    <a:pt x="216035" y="124718"/>
                  </a:moveTo>
                  <a:lnTo>
                    <a:pt x="226633" y="125438"/>
                  </a:lnTo>
                  <a:lnTo>
                    <a:pt x="225649" y="130269"/>
                  </a:lnTo>
                  <a:lnTo>
                    <a:pt x="217282" y="130837"/>
                  </a:lnTo>
                  <a:lnTo>
                    <a:pt x="216035" y="124718"/>
                  </a:lnTo>
                  <a:close/>
                </a:path>
                <a:path w="511809" h="295910">
                  <a:moveTo>
                    <a:pt x="193454" y="13914"/>
                  </a:moveTo>
                  <a:lnTo>
                    <a:pt x="210189" y="12777"/>
                  </a:lnTo>
                  <a:lnTo>
                    <a:pt x="213025" y="26691"/>
                  </a:lnTo>
                  <a:lnTo>
                    <a:pt x="195864" y="16785"/>
                  </a:lnTo>
                  <a:lnTo>
                    <a:pt x="194232" y="17727"/>
                  </a:lnTo>
                  <a:lnTo>
                    <a:pt x="193454" y="13914"/>
                  </a:lnTo>
                  <a:close/>
                </a:path>
                <a:path w="511809" h="295910">
                  <a:moveTo>
                    <a:pt x="23117" y="116513"/>
                  </a:moveTo>
                  <a:lnTo>
                    <a:pt x="29075" y="113074"/>
                  </a:lnTo>
                  <a:lnTo>
                    <a:pt x="46235" y="122980"/>
                  </a:lnTo>
                  <a:lnTo>
                    <a:pt x="22133" y="121344"/>
                  </a:lnTo>
                  <a:lnTo>
                    <a:pt x="23117" y="116513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11043999" y="6486650"/>
              <a:ext cx="2860040" cy="1776095"/>
            </a:xfrm>
            <a:custGeom>
              <a:avLst/>
              <a:gdLst/>
              <a:ahLst/>
              <a:cxnLst/>
              <a:rect l="l" t="t" r="r" b="b"/>
              <a:pathLst>
                <a:path w="2860040" h="1776095">
                  <a:moveTo>
                    <a:pt x="0" y="0"/>
                  </a:moveTo>
                  <a:lnTo>
                    <a:pt x="0" y="199487"/>
                  </a:lnTo>
                  <a:lnTo>
                    <a:pt x="1112448" y="838400"/>
                  </a:lnTo>
                  <a:lnTo>
                    <a:pt x="2166054" y="1441018"/>
                  </a:lnTo>
                  <a:lnTo>
                    <a:pt x="2565297" y="1668170"/>
                  </a:lnTo>
                  <a:lnTo>
                    <a:pt x="2691310" y="1739198"/>
                  </a:lnTo>
                  <a:lnTo>
                    <a:pt x="2730914" y="1760992"/>
                  </a:lnTo>
                  <a:lnTo>
                    <a:pt x="2775385" y="1775932"/>
                  </a:lnTo>
                  <a:lnTo>
                    <a:pt x="2810666" y="1772170"/>
                  </a:lnTo>
                  <a:lnTo>
                    <a:pt x="2836596" y="1754221"/>
                  </a:lnTo>
                  <a:lnTo>
                    <a:pt x="2853014" y="1726598"/>
                  </a:lnTo>
                  <a:lnTo>
                    <a:pt x="2859759" y="1693815"/>
                  </a:lnTo>
                  <a:lnTo>
                    <a:pt x="2856668" y="1660388"/>
                  </a:lnTo>
                  <a:lnTo>
                    <a:pt x="2843582" y="1630831"/>
                  </a:lnTo>
                  <a:lnTo>
                    <a:pt x="2820339" y="1609657"/>
                  </a:lnTo>
                  <a:lnTo>
                    <a:pt x="1472979" y="842265"/>
                  </a:lnTo>
                  <a:lnTo>
                    <a:pt x="45951" y="263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2" name="object 4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2228" y="4635250"/>
              <a:ext cx="2527735" cy="1384962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44804" y="6100454"/>
              <a:ext cx="2431431" cy="1384955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037120" y="5997267"/>
              <a:ext cx="3681176" cy="2272333"/>
            </a:xfrm>
            <a:prstGeom prst="rect">
              <a:avLst/>
            </a:prstGeom>
          </p:spPr>
        </p:pic>
        <p:sp>
          <p:nvSpPr>
            <p:cNvPr id="45" name="object 45" descr=""/>
            <p:cNvSpPr/>
            <p:nvPr/>
          </p:nvSpPr>
          <p:spPr>
            <a:xfrm>
              <a:off x="5974524" y="3611327"/>
              <a:ext cx="2806700" cy="1705610"/>
            </a:xfrm>
            <a:custGeom>
              <a:avLst/>
              <a:gdLst/>
              <a:ahLst/>
              <a:cxnLst/>
              <a:rect l="l" t="t" r="r" b="b"/>
              <a:pathLst>
                <a:path w="2806700" h="1705610">
                  <a:moveTo>
                    <a:pt x="178523" y="139153"/>
                  </a:moveTo>
                  <a:lnTo>
                    <a:pt x="169938" y="88074"/>
                  </a:lnTo>
                  <a:lnTo>
                    <a:pt x="143548" y="42672"/>
                  </a:lnTo>
                  <a:lnTo>
                    <a:pt x="112382" y="14478"/>
                  </a:lnTo>
                  <a:lnTo>
                    <a:pt x="71094" y="0"/>
                  </a:lnTo>
                  <a:lnTo>
                    <a:pt x="58674" y="635"/>
                  </a:lnTo>
                  <a:lnTo>
                    <a:pt x="18110" y="16751"/>
                  </a:lnTo>
                  <a:lnTo>
                    <a:pt x="0" y="59880"/>
                  </a:lnTo>
                  <a:lnTo>
                    <a:pt x="2070" y="87274"/>
                  </a:lnTo>
                  <a:lnTo>
                    <a:pt x="2171" y="88671"/>
                  </a:lnTo>
                  <a:lnTo>
                    <a:pt x="2273" y="90081"/>
                  </a:lnTo>
                  <a:lnTo>
                    <a:pt x="9893" y="115900"/>
                  </a:lnTo>
                  <a:lnTo>
                    <a:pt x="20929" y="138925"/>
                  </a:lnTo>
                  <a:lnTo>
                    <a:pt x="21031" y="139153"/>
                  </a:lnTo>
                  <a:lnTo>
                    <a:pt x="51117" y="176606"/>
                  </a:lnTo>
                  <a:lnTo>
                    <a:pt x="87299" y="199885"/>
                  </a:lnTo>
                  <a:lnTo>
                    <a:pt x="124764" y="205968"/>
                  </a:lnTo>
                  <a:lnTo>
                    <a:pt x="124028" y="199123"/>
                  </a:lnTo>
                  <a:lnTo>
                    <a:pt x="124701" y="205333"/>
                  </a:lnTo>
                  <a:lnTo>
                    <a:pt x="165227" y="183286"/>
                  </a:lnTo>
                  <a:lnTo>
                    <a:pt x="177495" y="151066"/>
                  </a:lnTo>
                  <a:lnTo>
                    <a:pt x="178523" y="139153"/>
                  </a:lnTo>
                  <a:close/>
                </a:path>
                <a:path w="2806700" h="1705610">
                  <a:moveTo>
                    <a:pt x="852652" y="524370"/>
                  </a:moveTo>
                  <a:lnTo>
                    <a:pt x="844067" y="473290"/>
                  </a:lnTo>
                  <a:lnTo>
                    <a:pt x="817676" y="427888"/>
                  </a:lnTo>
                  <a:lnTo>
                    <a:pt x="786511" y="399694"/>
                  </a:lnTo>
                  <a:lnTo>
                    <a:pt x="745223" y="385216"/>
                  </a:lnTo>
                  <a:lnTo>
                    <a:pt x="732802" y="385851"/>
                  </a:lnTo>
                  <a:lnTo>
                    <a:pt x="692251" y="401967"/>
                  </a:lnTo>
                  <a:lnTo>
                    <a:pt x="674128" y="445096"/>
                  </a:lnTo>
                  <a:lnTo>
                    <a:pt x="676198" y="472490"/>
                  </a:lnTo>
                  <a:lnTo>
                    <a:pt x="676300" y="473887"/>
                  </a:lnTo>
                  <a:lnTo>
                    <a:pt x="676414" y="475297"/>
                  </a:lnTo>
                  <a:lnTo>
                    <a:pt x="684022" y="501116"/>
                  </a:lnTo>
                  <a:lnTo>
                    <a:pt x="695058" y="524141"/>
                  </a:lnTo>
                  <a:lnTo>
                    <a:pt x="695159" y="524370"/>
                  </a:lnTo>
                  <a:lnTo>
                    <a:pt x="725246" y="561822"/>
                  </a:lnTo>
                  <a:lnTo>
                    <a:pt x="761428" y="585114"/>
                  </a:lnTo>
                  <a:lnTo>
                    <a:pt x="798893" y="591185"/>
                  </a:lnTo>
                  <a:lnTo>
                    <a:pt x="798156" y="584339"/>
                  </a:lnTo>
                  <a:lnTo>
                    <a:pt x="798830" y="590550"/>
                  </a:lnTo>
                  <a:lnTo>
                    <a:pt x="839355" y="568515"/>
                  </a:lnTo>
                  <a:lnTo>
                    <a:pt x="851623" y="536295"/>
                  </a:lnTo>
                  <a:lnTo>
                    <a:pt x="852652" y="524370"/>
                  </a:lnTo>
                  <a:close/>
                </a:path>
                <a:path w="2806700" h="1705610">
                  <a:moveTo>
                    <a:pt x="2806255" y="1638757"/>
                  </a:moveTo>
                  <a:lnTo>
                    <a:pt x="2797670" y="1587677"/>
                  </a:lnTo>
                  <a:lnTo>
                    <a:pt x="2771279" y="1542275"/>
                  </a:lnTo>
                  <a:lnTo>
                    <a:pt x="2740114" y="1514081"/>
                  </a:lnTo>
                  <a:lnTo>
                    <a:pt x="2698826" y="1499590"/>
                  </a:lnTo>
                  <a:lnTo>
                    <a:pt x="2686405" y="1500225"/>
                  </a:lnTo>
                  <a:lnTo>
                    <a:pt x="2645841" y="1516341"/>
                  </a:lnTo>
                  <a:lnTo>
                    <a:pt x="2627731" y="1559483"/>
                  </a:lnTo>
                  <a:lnTo>
                    <a:pt x="2629801" y="1586865"/>
                  </a:lnTo>
                  <a:lnTo>
                    <a:pt x="2629903" y="1588274"/>
                  </a:lnTo>
                  <a:lnTo>
                    <a:pt x="2630005" y="1589671"/>
                  </a:lnTo>
                  <a:lnTo>
                    <a:pt x="2637625" y="1615490"/>
                  </a:lnTo>
                  <a:lnTo>
                    <a:pt x="2648661" y="1638515"/>
                  </a:lnTo>
                  <a:lnTo>
                    <a:pt x="2648762" y="1638757"/>
                  </a:lnTo>
                  <a:lnTo>
                    <a:pt x="2678849" y="1676209"/>
                  </a:lnTo>
                  <a:lnTo>
                    <a:pt x="2715031" y="1699488"/>
                  </a:lnTo>
                  <a:lnTo>
                    <a:pt x="2752496" y="1705559"/>
                  </a:lnTo>
                  <a:lnTo>
                    <a:pt x="2751759" y="1698726"/>
                  </a:lnTo>
                  <a:lnTo>
                    <a:pt x="2752433" y="1704924"/>
                  </a:lnTo>
                  <a:lnTo>
                    <a:pt x="2792958" y="1682889"/>
                  </a:lnTo>
                  <a:lnTo>
                    <a:pt x="2805226" y="1650669"/>
                  </a:lnTo>
                  <a:lnTo>
                    <a:pt x="2806255" y="1638757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6696659" y="4058670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26364" y="0"/>
                  </a:moveTo>
                  <a:lnTo>
                    <a:pt x="15468" y="2265"/>
                  </a:lnTo>
                  <a:lnTo>
                    <a:pt x="8066" y="6102"/>
                  </a:lnTo>
                  <a:lnTo>
                    <a:pt x="2617" y="12989"/>
                  </a:lnTo>
                  <a:lnTo>
                    <a:pt x="0" y="22651"/>
                  </a:lnTo>
                  <a:lnTo>
                    <a:pt x="1088" y="34809"/>
                  </a:lnTo>
                  <a:lnTo>
                    <a:pt x="10075" y="54964"/>
                  </a:lnTo>
                  <a:lnTo>
                    <a:pt x="24453" y="70312"/>
                  </a:lnTo>
                  <a:lnTo>
                    <a:pt x="41527" y="79742"/>
                  </a:lnTo>
                  <a:lnTo>
                    <a:pt x="58600" y="82146"/>
                  </a:lnTo>
                  <a:lnTo>
                    <a:pt x="76404" y="73640"/>
                  </a:lnTo>
                  <a:lnTo>
                    <a:pt x="82414" y="56259"/>
                  </a:lnTo>
                  <a:lnTo>
                    <a:pt x="78314" y="35549"/>
                  </a:lnTo>
                  <a:lnTo>
                    <a:pt x="65789" y="17057"/>
                  </a:lnTo>
                  <a:lnTo>
                    <a:pt x="50850" y="5454"/>
                  </a:lnTo>
                  <a:lnTo>
                    <a:pt x="37933" y="415"/>
                  </a:lnTo>
                  <a:lnTo>
                    <a:pt x="26364" y="0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6689893" y="4051546"/>
              <a:ext cx="96520" cy="96520"/>
            </a:xfrm>
            <a:custGeom>
              <a:avLst/>
              <a:gdLst/>
              <a:ahLst/>
              <a:cxnLst/>
              <a:rect l="l" t="t" r="r" b="b"/>
              <a:pathLst>
                <a:path w="96520" h="96520">
                  <a:moveTo>
                    <a:pt x="14538" y="40309"/>
                  </a:moveTo>
                  <a:lnTo>
                    <a:pt x="1170" y="43557"/>
                  </a:lnTo>
                  <a:lnTo>
                    <a:pt x="5229" y="55361"/>
                  </a:lnTo>
                  <a:lnTo>
                    <a:pt x="11142" y="65942"/>
                  </a:lnTo>
                  <a:lnTo>
                    <a:pt x="46030" y="93363"/>
                  </a:lnTo>
                  <a:lnTo>
                    <a:pt x="65992" y="96120"/>
                  </a:lnTo>
                  <a:lnTo>
                    <a:pt x="64780" y="82867"/>
                  </a:lnTo>
                  <a:lnTo>
                    <a:pt x="64739" y="82420"/>
                  </a:lnTo>
                  <a:lnTo>
                    <a:pt x="28522" y="65707"/>
                  </a:lnTo>
                  <a:lnTo>
                    <a:pt x="17780" y="49723"/>
                  </a:lnTo>
                  <a:lnTo>
                    <a:pt x="14538" y="40309"/>
                  </a:lnTo>
                  <a:close/>
                </a:path>
                <a:path w="96520" h="96520">
                  <a:moveTo>
                    <a:pt x="77319" y="19220"/>
                  </a:moveTo>
                  <a:lnTo>
                    <a:pt x="67790" y="29143"/>
                  </a:lnTo>
                  <a:lnTo>
                    <a:pt x="74099" y="36703"/>
                  </a:lnTo>
                  <a:lnTo>
                    <a:pt x="78734" y="45329"/>
                  </a:lnTo>
                  <a:lnTo>
                    <a:pt x="81526" y="54364"/>
                  </a:lnTo>
                  <a:lnTo>
                    <a:pt x="82304" y="63151"/>
                  </a:lnTo>
                  <a:lnTo>
                    <a:pt x="82218" y="65707"/>
                  </a:lnTo>
                  <a:lnTo>
                    <a:pt x="82117" y="68687"/>
                  </a:lnTo>
                  <a:lnTo>
                    <a:pt x="80549" y="73183"/>
                  </a:lnTo>
                  <a:lnTo>
                    <a:pt x="75340" y="79396"/>
                  </a:lnTo>
                  <a:lnTo>
                    <a:pt x="71266" y="81823"/>
                  </a:lnTo>
                  <a:lnTo>
                    <a:pt x="64739" y="82420"/>
                  </a:lnTo>
                  <a:lnTo>
                    <a:pt x="65912" y="95238"/>
                  </a:lnTo>
                  <a:lnTo>
                    <a:pt x="65992" y="96120"/>
                  </a:lnTo>
                  <a:lnTo>
                    <a:pt x="75640" y="95238"/>
                  </a:lnTo>
                  <a:lnTo>
                    <a:pt x="83248" y="91378"/>
                  </a:lnTo>
                  <a:lnTo>
                    <a:pt x="96015" y="63151"/>
                  </a:lnTo>
                  <a:lnTo>
                    <a:pt x="95049" y="51830"/>
                  </a:lnTo>
                  <a:lnTo>
                    <a:pt x="91514" y="40309"/>
                  </a:lnTo>
                  <a:lnTo>
                    <a:pt x="91424" y="40016"/>
                  </a:lnTo>
                  <a:lnTo>
                    <a:pt x="85431" y="28903"/>
                  </a:lnTo>
                  <a:lnTo>
                    <a:pt x="77319" y="19220"/>
                  </a:lnTo>
                  <a:close/>
                </a:path>
                <a:path w="96520" h="96520">
                  <a:moveTo>
                    <a:pt x="20414" y="2755"/>
                  </a:moveTo>
                  <a:lnTo>
                    <a:pt x="10308" y="8002"/>
                  </a:lnTo>
                  <a:lnTo>
                    <a:pt x="3236" y="17026"/>
                  </a:lnTo>
                  <a:lnTo>
                    <a:pt x="0" y="28903"/>
                  </a:lnTo>
                  <a:lnTo>
                    <a:pt x="54" y="30435"/>
                  </a:lnTo>
                  <a:lnTo>
                    <a:pt x="1170" y="43557"/>
                  </a:lnTo>
                  <a:lnTo>
                    <a:pt x="14538" y="40309"/>
                  </a:lnTo>
                  <a:lnTo>
                    <a:pt x="13588" y="30435"/>
                  </a:lnTo>
                  <a:lnTo>
                    <a:pt x="15530" y="23201"/>
                  </a:lnTo>
                  <a:lnTo>
                    <a:pt x="19288" y="18532"/>
                  </a:lnTo>
                  <a:lnTo>
                    <a:pt x="22110" y="17026"/>
                  </a:lnTo>
                  <a:lnTo>
                    <a:pt x="24054" y="16022"/>
                  </a:lnTo>
                  <a:lnTo>
                    <a:pt x="20466" y="2947"/>
                  </a:lnTo>
                  <a:lnTo>
                    <a:pt x="20414" y="2755"/>
                  </a:lnTo>
                  <a:close/>
                </a:path>
                <a:path w="96520" h="96520">
                  <a:moveTo>
                    <a:pt x="70163" y="13008"/>
                  </a:moveTo>
                  <a:lnTo>
                    <a:pt x="36909" y="13008"/>
                  </a:lnTo>
                  <a:lnTo>
                    <a:pt x="43362" y="14287"/>
                  </a:lnTo>
                  <a:lnTo>
                    <a:pt x="48455" y="15772"/>
                  </a:lnTo>
                  <a:lnTo>
                    <a:pt x="54169" y="18532"/>
                  </a:lnTo>
                  <a:lnTo>
                    <a:pt x="60587" y="22883"/>
                  </a:lnTo>
                  <a:lnTo>
                    <a:pt x="67790" y="29143"/>
                  </a:lnTo>
                  <a:lnTo>
                    <a:pt x="77319" y="19220"/>
                  </a:lnTo>
                  <a:lnTo>
                    <a:pt x="70163" y="13008"/>
                  </a:lnTo>
                  <a:close/>
                </a:path>
                <a:path w="96520" h="96520">
                  <a:moveTo>
                    <a:pt x="38975" y="0"/>
                  </a:moveTo>
                  <a:lnTo>
                    <a:pt x="32363" y="287"/>
                  </a:lnTo>
                  <a:lnTo>
                    <a:pt x="26181" y="1318"/>
                  </a:lnTo>
                  <a:lnTo>
                    <a:pt x="20414" y="2755"/>
                  </a:lnTo>
                  <a:lnTo>
                    <a:pt x="23985" y="15772"/>
                  </a:lnTo>
                  <a:lnTo>
                    <a:pt x="24054" y="16022"/>
                  </a:lnTo>
                  <a:lnTo>
                    <a:pt x="31012" y="14113"/>
                  </a:lnTo>
                  <a:lnTo>
                    <a:pt x="36909" y="13008"/>
                  </a:lnTo>
                  <a:lnTo>
                    <a:pt x="70163" y="13008"/>
                  </a:lnTo>
                  <a:lnTo>
                    <a:pt x="68993" y="11993"/>
                  </a:lnTo>
                  <a:lnTo>
                    <a:pt x="61062" y="6625"/>
                  </a:lnTo>
                  <a:lnTo>
                    <a:pt x="53438" y="2947"/>
                  </a:lnTo>
                  <a:lnTo>
                    <a:pt x="46036" y="792"/>
                  </a:lnTo>
                  <a:lnTo>
                    <a:pt x="38975" y="0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 descr=""/>
            <p:cNvSpPr/>
            <p:nvPr/>
          </p:nvSpPr>
          <p:spPr>
            <a:xfrm>
              <a:off x="8650260" y="5173051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26364" y="0"/>
                  </a:moveTo>
                  <a:lnTo>
                    <a:pt x="15468" y="2265"/>
                  </a:lnTo>
                  <a:lnTo>
                    <a:pt x="8066" y="6102"/>
                  </a:lnTo>
                  <a:lnTo>
                    <a:pt x="2617" y="12989"/>
                  </a:lnTo>
                  <a:lnTo>
                    <a:pt x="0" y="22651"/>
                  </a:lnTo>
                  <a:lnTo>
                    <a:pt x="1088" y="34809"/>
                  </a:lnTo>
                  <a:lnTo>
                    <a:pt x="10075" y="54964"/>
                  </a:lnTo>
                  <a:lnTo>
                    <a:pt x="24453" y="70312"/>
                  </a:lnTo>
                  <a:lnTo>
                    <a:pt x="41527" y="79742"/>
                  </a:lnTo>
                  <a:lnTo>
                    <a:pt x="58600" y="82146"/>
                  </a:lnTo>
                  <a:lnTo>
                    <a:pt x="76404" y="73640"/>
                  </a:lnTo>
                  <a:lnTo>
                    <a:pt x="82414" y="56259"/>
                  </a:lnTo>
                  <a:lnTo>
                    <a:pt x="78314" y="35549"/>
                  </a:lnTo>
                  <a:lnTo>
                    <a:pt x="65789" y="17057"/>
                  </a:lnTo>
                  <a:lnTo>
                    <a:pt x="50850" y="5454"/>
                  </a:lnTo>
                  <a:lnTo>
                    <a:pt x="37933" y="415"/>
                  </a:lnTo>
                  <a:lnTo>
                    <a:pt x="26364" y="0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8643495" y="5165927"/>
              <a:ext cx="96520" cy="96520"/>
            </a:xfrm>
            <a:custGeom>
              <a:avLst/>
              <a:gdLst/>
              <a:ahLst/>
              <a:cxnLst/>
              <a:rect l="l" t="t" r="r" b="b"/>
              <a:pathLst>
                <a:path w="96520" h="96520">
                  <a:moveTo>
                    <a:pt x="14538" y="40309"/>
                  </a:moveTo>
                  <a:lnTo>
                    <a:pt x="1170" y="43557"/>
                  </a:lnTo>
                  <a:lnTo>
                    <a:pt x="5229" y="55361"/>
                  </a:lnTo>
                  <a:lnTo>
                    <a:pt x="11142" y="65942"/>
                  </a:lnTo>
                  <a:lnTo>
                    <a:pt x="46030" y="93363"/>
                  </a:lnTo>
                  <a:lnTo>
                    <a:pt x="65992" y="96120"/>
                  </a:lnTo>
                  <a:lnTo>
                    <a:pt x="64780" y="82867"/>
                  </a:lnTo>
                  <a:lnTo>
                    <a:pt x="64739" y="82420"/>
                  </a:lnTo>
                  <a:lnTo>
                    <a:pt x="28522" y="65707"/>
                  </a:lnTo>
                  <a:lnTo>
                    <a:pt x="17780" y="49723"/>
                  </a:lnTo>
                  <a:lnTo>
                    <a:pt x="14538" y="40309"/>
                  </a:lnTo>
                  <a:close/>
                </a:path>
                <a:path w="96520" h="96520">
                  <a:moveTo>
                    <a:pt x="77319" y="19220"/>
                  </a:moveTo>
                  <a:lnTo>
                    <a:pt x="67790" y="29143"/>
                  </a:lnTo>
                  <a:lnTo>
                    <a:pt x="74099" y="36703"/>
                  </a:lnTo>
                  <a:lnTo>
                    <a:pt x="78734" y="45329"/>
                  </a:lnTo>
                  <a:lnTo>
                    <a:pt x="81526" y="54364"/>
                  </a:lnTo>
                  <a:lnTo>
                    <a:pt x="82304" y="63151"/>
                  </a:lnTo>
                  <a:lnTo>
                    <a:pt x="82218" y="65707"/>
                  </a:lnTo>
                  <a:lnTo>
                    <a:pt x="82117" y="68687"/>
                  </a:lnTo>
                  <a:lnTo>
                    <a:pt x="80549" y="73183"/>
                  </a:lnTo>
                  <a:lnTo>
                    <a:pt x="75340" y="79396"/>
                  </a:lnTo>
                  <a:lnTo>
                    <a:pt x="71266" y="81823"/>
                  </a:lnTo>
                  <a:lnTo>
                    <a:pt x="64739" y="82420"/>
                  </a:lnTo>
                  <a:lnTo>
                    <a:pt x="65912" y="95238"/>
                  </a:lnTo>
                  <a:lnTo>
                    <a:pt x="65992" y="96120"/>
                  </a:lnTo>
                  <a:lnTo>
                    <a:pt x="75640" y="95238"/>
                  </a:lnTo>
                  <a:lnTo>
                    <a:pt x="83248" y="91378"/>
                  </a:lnTo>
                  <a:lnTo>
                    <a:pt x="96015" y="63151"/>
                  </a:lnTo>
                  <a:lnTo>
                    <a:pt x="95049" y="51830"/>
                  </a:lnTo>
                  <a:lnTo>
                    <a:pt x="91514" y="40309"/>
                  </a:lnTo>
                  <a:lnTo>
                    <a:pt x="91424" y="40016"/>
                  </a:lnTo>
                  <a:lnTo>
                    <a:pt x="85431" y="28903"/>
                  </a:lnTo>
                  <a:lnTo>
                    <a:pt x="77319" y="19220"/>
                  </a:lnTo>
                  <a:close/>
                </a:path>
                <a:path w="96520" h="96520">
                  <a:moveTo>
                    <a:pt x="20414" y="2755"/>
                  </a:moveTo>
                  <a:lnTo>
                    <a:pt x="10308" y="8002"/>
                  </a:lnTo>
                  <a:lnTo>
                    <a:pt x="3236" y="17026"/>
                  </a:lnTo>
                  <a:lnTo>
                    <a:pt x="0" y="28903"/>
                  </a:lnTo>
                  <a:lnTo>
                    <a:pt x="54" y="30435"/>
                  </a:lnTo>
                  <a:lnTo>
                    <a:pt x="1170" y="43557"/>
                  </a:lnTo>
                  <a:lnTo>
                    <a:pt x="14538" y="40309"/>
                  </a:lnTo>
                  <a:lnTo>
                    <a:pt x="13588" y="30435"/>
                  </a:lnTo>
                  <a:lnTo>
                    <a:pt x="15530" y="23201"/>
                  </a:lnTo>
                  <a:lnTo>
                    <a:pt x="19288" y="18532"/>
                  </a:lnTo>
                  <a:lnTo>
                    <a:pt x="22110" y="17026"/>
                  </a:lnTo>
                  <a:lnTo>
                    <a:pt x="24054" y="16022"/>
                  </a:lnTo>
                  <a:lnTo>
                    <a:pt x="20466" y="2947"/>
                  </a:lnTo>
                  <a:lnTo>
                    <a:pt x="20414" y="2755"/>
                  </a:lnTo>
                  <a:close/>
                </a:path>
                <a:path w="96520" h="96520">
                  <a:moveTo>
                    <a:pt x="70163" y="13008"/>
                  </a:moveTo>
                  <a:lnTo>
                    <a:pt x="36909" y="13008"/>
                  </a:lnTo>
                  <a:lnTo>
                    <a:pt x="43362" y="14287"/>
                  </a:lnTo>
                  <a:lnTo>
                    <a:pt x="48455" y="15772"/>
                  </a:lnTo>
                  <a:lnTo>
                    <a:pt x="54169" y="18532"/>
                  </a:lnTo>
                  <a:lnTo>
                    <a:pt x="60587" y="22883"/>
                  </a:lnTo>
                  <a:lnTo>
                    <a:pt x="67790" y="29143"/>
                  </a:lnTo>
                  <a:lnTo>
                    <a:pt x="77319" y="19220"/>
                  </a:lnTo>
                  <a:lnTo>
                    <a:pt x="70163" y="13008"/>
                  </a:lnTo>
                  <a:close/>
                </a:path>
                <a:path w="96520" h="96520">
                  <a:moveTo>
                    <a:pt x="38975" y="0"/>
                  </a:moveTo>
                  <a:lnTo>
                    <a:pt x="32363" y="287"/>
                  </a:lnTo>
                  <a:lnTo>
                    <a:pt x="26181" y="1318"/>
                  </a:lnTo>
                  <a:lnTo>
                    <a:pt x="20414" y="2755"/>
                  </a:lnTo>
                  <a:lnTo>
                    <a:pt x="23985" y="15772"/>
                  </a:lnTo>
                  <a:lnTo>
                    <a:pt x="24054" y="16022"/>
                  </a:lnTo>
                  <a:lnTo>
                    <a:pt x="31012" y="14113"/>
                  </a:lnTo>
                  <a:lnTo>
                    <a:pt x="36909" y="13008"/>
                  </a:lnTo>
                  <a:lnTo>
                    <a:pt x="70163" y="13008"/>
                  </a:lnTo>
                  <a:lnTo>
                    <a:pt x="68993" y="11993"/>
                  </a:lnTo>
                  <a:lnTo>
                    <a:pt x="61062" y="6625"/>
                  </a:lnTo>
                  <a:lnTo>
                    <a:pt x="53438" y="2947"/>
                  </a:lnTo>
                  <a:lnTo>
                    <a:pt x="46036" y="792"/>
                  </a:lnTo>
                  <a:lnTo>
                    <a:pt x="38975" y="0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6022529" y="3673452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82550" h="82550">
                  <a:moveTo>
                    <a:pt x="26364" y="0"/>
                  </a:moveTo>
                  <a:lnTo>
                    <a:pt x="15468" y="2265"/>
                  </a:lnTo>
                  <a:lnTo>
                    <a:pt x="8066" y="6102"/>
                  </a:lnTo>
                  <a:lnTo>
                    <a:pt x="2617" y="12989"/>
                  </a:lnTo>
                  <a:lnTo>
                    <a:pt x="0" y="22651"/>
                  </a:lnTo>
                  <a:lnTo>
                    <a:pt x="1088" y="34809"/>
                  </a:lnTo>
                  <a:lnTo>
                    <a:pt x="10075" y="54964"/>
                  </a:lnTo>
                  <a:lnTo>
                    <a:pt x="24453" y="70312"/>
                  </a:lnTo>
                  <a:lnTo>
                    <a:pt x="41527" y="79742"/>
                  </a:lnTo>
                  <a:lnTo>
                    <a:pt x="58600" y="82146"/>
                  </a:lnTo>
                  <a:lnTo>
                    <a:pt x="76404" y="73640"/>
                  </a:lnTo>
                  <a:lnTo>
                    <a:pt x="82414" y="56259"/>
                  </a:lnTo>
                  <a:lnTo>
                    <a:pt x="78314" y="35549"/>
                  </a:lnTo>
                  <a:lnTo>
                    <a:pt x="65789" y="17057"/>
                  </a:lnTo>
                  <a:lnTo>
                    <a:pt x="50850" y="5454"/>
                  </a:lnTo>
                  <a:lnTo>
                    <a:pt x="37933" y="415"/>
                  </a:lnTo>
                  <a:lnTo>
                    <a:pt x="26364" y="0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6015763" y="3666328"/>
              <a:ext cx="96520" cy="96520"/>
            </a:xfrm>
            <a:custGeom>
              <a:avLst/>
              <a:gdLst/>
              <a:ahLst/>
              <a:cxnLst/>
              <a:rect l="l" t="t" r="r" b="b"/>
              <a:pathLst>
                <a:path w="96520" h="96520">
                  <a:moveTo>
                    <a:pt x="14538" y="40309"/>
                  </a:moveTo>
                  <a:lnTo>
                    <a:pt x="1170" y="43557"/>
                  </a:lnTo>
                  <a:lnTo>
                    <a:pt x="5229" y="55361"/>
                  </a:lnTo>
                  <a:lnTo>
                    <a:pt x="11142" y="65942"/>
                  </a:lnTo>
                  <a:lnTo>
                    <a:pt x="46030" y="93363"/>
                  </a:lnTo>
                  <a:lnTo>
                    <a:pt x="65992" y="96120"/>
                  </a:lnTo>
                  <a:lnTo>
                    <a:pt x="64780" y="82867"/>
                  </a:lnTo>
                  <a:lnTo>
                    <a:pt x="64739" y="82420"/>
                  </a:lnTo>
                  <a:lnTo>
                    <a:pt x="28522" y="65707"/>
                  </a:lnTo>
                  <a:lnTo>
                    <a:pt x="17780" y="49723"/>
                  </a:lnTo>
                  <a:lnTo>
                    <a:pt x="14538" y="40309"/>
                  </a:lnTo>
                  <a:close/>
                </a:path>
                <a:path w="96520" h="96520">
                  <a:moveTo>
                    <a:pt x="77319" y="19220"/>
                  </a:moveTo>
                  <a:lnTo>
                    <a:pt x="67790" y="29143"/>
                  </a:lnTo>
                  <a:lnTo>
                    <a:pt x="74099" y="36703"/>
                  </a:lnTo>
                  <a:lnTo>
                    <a:pt x="78734" y="45329"/>
                  </a:lnTo>
                  <a:lnTo>
                    <a:pt x="81526" y="54364"/>
                  </a:lnTo>
                  <a:lnTo>
                    <a:pt x="82304" y="63151"/>
                  </a:lnTo>
                  <a:lnTo>
                    <a:pt x="82218" y="65707"/>
                  </a:lnTo>
                  <a:lnTo>
                    <a:pt x="82117" y="68687"/>
                  </a:lnTo>
                  <a:lnTo>
                    <a:pt x="80549" y="73183"/>
                  </a:lnTo>
                  <a:lnTo>
                    <a:pt x="75340" y="79396"/>
                  </a:lnTo>
                  <a:lnTo>
                    <a:pt x="71266" y="81823"/>
                  </a:lnTo>
                  <a:lnTo>
                    <a:pt x="64739" y="82420"/>
                  </a:lnTo>
                  <a:lnTo>
                    <a:pt x="65912" y="95238"/>
                  </a:lnTo>
                  <a:lnTo>
                    <a:pt x="65992" y="96120"/>
                  </a:lnTo>
                  <a:lnTo>
                    <a:pt x="75640" y="95238"/>
                  </a:lnTo>
                  <a:lnTo>
                    <a:pt x="83248" y="91378"/>
                  </a:lnTo>
                  <a:lnTo>
                    <a:pt x="96015" y="63151"/>
                  </a:lnTo>
                  <a:lnTo>
                    <a:pt x="95049" y="51830"/>
                  </a:lnTo>
                  <a:lnTo>
                    <a:pt x="91514" y="40309"/>
                  </a:lnTo>
                  <a:lnTo>
                    <a:pt x="91424" y="40016"/>
                  </a:lnTo>
                  <a:lnTo>
                    <a:pt x="85431" y="28903"/>
                  </a:lnTo>
                  <a:lnTo>
                    <a:pt x="77319" y="19220"/>
                  </a:lnTo>
                  <a:close/>
                </a:path>
                <a:path w="96520" h="96520">
                  <a:moveTo>
                    <a:pt x="20414" y="2755"/>
                  </a:moveTo>
                  <a:lnTo>
                    <a:pt x="10308" y="8002"/>
                  </a:lnTo>
                  <a:lnTo>
                    <a:pt x="3236" y="17026"/>
                  </a:lnTo>
                  <a:lnTo>
                    <a:pt x="0" y="28903"/>
                  </a:lnTo>
                  <a:lnTo>
                    <a:pt x="54" y="30435"/>
                  </a:lnTo>
                  <a:lnTo>
                    <a:pt x="1170" y="43557"/>
                  </a:lnTo>
                  <a:lnTo>
                    <a:pt x="14538" y="40309"/>
                  </a:lnTo>
                  <a:lnTo>
                    <a:pt x="13588" y="30435"/>
                  </a:lnTo>
                  <a:lnTo>
                    <a:pt x="15530" y="23201"/>
                  </a:lnTo>
                  <a:lnTo>
                    <a:pt x="19288" y="18532"/>
                  </a:lnTo>
                  <a:lnTo>
                    <a:pt x="22110" y="17026"/>
                  </a:lnTo>
                  <a:lnTo>
                    <a:pt x="24054" y="16022"/>
                  </a:lnTo>
                  <a:lnTo>
                    <a:pt x="20466" y="2947"/>
                  </a:lnTo>
                  <a:lnTo>
                    <a:pt x="20414" y="2755"/>
                  </a:lnTo>
                  <a:close/>
                </a:path>
                <a:path w="96520" h="96520">
                  <a:moveTo>
                    <a:pt x="70163" y="13008"/>
                  </a:moveTo>
                  <a:lnTo>
                    <a:pt x="36909" y="13008"/>
                  </a:lnTo>
                  <a:lnTo>
                    <a:pt x="43362" y="14287"/>
                  </a:lnTo>
                  <a:lnTo>
                    <a:pt x="48455" y="15772"/>
                  </a:lnTo>
                  <a:lnTo>
                    <a:pt x="54169" y="18532"/>
                  </a:lnTo>
                  <a:lnTo>
                    <a:pt x="60587" y="22883"/>
                  </a:lnTo>
                  <a:lnTo>
                    <a:pt x="67790" y="29143"/>
                  </a:lnTo>
                  <a:lnTo>
                    <a:pt x="77319" y="19220"/>
                  </a:lnTo>
                  <a:lnTo>
                    <a:pt x="70163" y="13008"/>
                  </a:lnTo>
                  <a:close/>
                </a:path>
                <a:path w="96520" h="96520">
                  <a:moveTo>
                    <a:pt x="38975" y="0"/>
                  </a:moveTo>
                  <a:lnTo>
                    <a:pt x="32363" y="287"/>
                  </a:lnTo>
                  <a:lnTo>
                    <a:pt x="26181" y="1318"/>
                  </a:lnTo>
                  <a:lnTo>
                    <a:pt x="20414" y="2755"/>
                  </a:lnTo>
                  <a:lnTo>
                    <a:pt x="23985" y="15772"/>
                  </a:lnTo>
                  <a:lnTo>
                    <a:pt x="24054" y="16022"/>
                  </a:lnTo>
                  <a:lnTo>
                    <a:pt x="31012" y="14113"/>
                  </a:lnTo>
                  <a:lnTo>
                    <a:pt x="36909" y="13008"/>
                  </a:lnTo>
                  <a:lnTo>
                    <a:pt x="70163" y="13008"/>
                  </a:lnTo>
                  <a:lnTo>
                    <a:pt x="68993" y="11993"/>
                  </a:lnTo>
                  <a:lnTo>
                    <a:pt x="61062" y="6625"/>
                  </a:lnTo>
                  <a:lnTo>
                    <a:pt x="53438" y="2947"/>
                  </a:lnTo>
                  <a:lnTo>
                    <a:pt x="46036" y="792"/>
                  </a:lnTo>
                  <a:lnTo>
                    <a:pt x="38975" y="0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 descr=""/>
            <p:cNvSpPr/>
            <p:nvPr/>
          </p:nvSpPr>
          <p:spPr>
            <a:xfrm>
              <a:off x="5162559" y="4161593"/>
              <a:ext cx="1630680" cy="3893820"/>
            </a:xfrm>
            <a:custGeom>
              <a:avLst/>
              <a:gdLst/>
              <a:ahLst/>
              <a:cxnLst/>
              <a:rect l="l" t="t" r="r" b="b"/>
              <a:pathLst>
                <a:path w="1630679" h="3893820">
                  <a:moveTo>
                    <a:pt x="1630293" y="0"/>
                  </a:moveTo>
                  <a:lnTo>
                    <a:pt x="0" y="956163"/>
                  </a:lnTo>
                  <a:lnTo>
                    <a:pt x="0" y="3893444"/>
                  </a:lnTo>
                  <a:lnTo>
                    <a:pt x="1630293" y="2964795"/>
                  </a:lnTo>
                  <a:lnTo>
                    <a:pt x="16302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 descr=""/>
            <p:cNvSpPr/>
            <p:nvPr/>
          </p:nvSpPr>
          <p:spPr>
            <a:xfrm>
              <a:off x="5155680" y="4149583"/>
              <a:ext cx="1644650" cy="3917315"/>
            </a:xfrm>
            <a:custGeom>
              <a:avLst/>
              <a:gdLst/>
              <a:ahLst/>
              <a:cxnLst/>
              <a:rect l="l" t="t" r="r" b="b"/>
              <a:pathLst>
                <a:path w="1644650" h="3917315">
                  <a:moveTo>
                    <a:pt x="3398" y="962239"/>
                  </a:moveTo>
                  <a:lnTo>
                    <a:pt x="0" y="964232"/>
                  </a:lnTo>
                  <a:lnTo>
                    <a:pt x="0" y="3917288"/>
                  </a:lnTo>
                  <a:lnTo>
                    <a:pt x="10283" y="3911430"/>
                  </a:lnTo>
                  <a:lnTo>
                    <a:pt x="3474" y="3899476"/>
                  </a:lnTo>
                  <a:lnTo>
                    <a:pt x="13757" y="3893618"/>
                  </a:lnTo>
                  <a:lnTo>
                    <a:pt x="13757" y="974106"/>
                  </a:lnTo>
                  <a:lnTo>
                    <a:pt x="10358" y="974106"/>
                  </a:lnTo>
                  <a:lnTo>
                    <a:pt x="3398" y="962239"/>
                  </a:lnTo>
                  <a:close/>
                </a:path>
                <a:path w="1644650" h="3917315">
                  <a:moveTo>
                    <a:pt x="13757" y="3893618"/>
                  </a:moveTo>
                  <a:lnTo>
                    <a:pt x="3474" y="3899476"/>
                  </a:lnTo>
                  <a:lnTo>
                    <a:pt x="10283" y="3911430"/>
                  </a:lnTo>
                  <a:lnTo>
                    <a:pt x="20776" y="3905453"/>
                  </a:lnTo>
                  <a:lnTo>
                    <a:pt x="13757" y="3905453"/>
                  </a:lnTo>
                  <a:lnTo>
                    <a:pt x="13757" y="3893618"/>
                  </a:lnTo>
                  <a:close/>
                </a:path>
                <a:path w="1644650" h="3917315">
                  <a:moveTo>
                    <a:pt x="1630293" y="2972806"/>
                  </a:moveTo>
                  <a:lnTo>
                    <a:pt x="13757" y="3893618"/>
                  </a:lnTo>
                  <a:lnTo>
                    <a:pt x="13757" y="3905453"/>
                  </a:lnTo>
                  <a:lnTo>
                    <a:pt x="20776" y="3905453"/>
                  </a:lnTo>
                  <a:lnTo>
                    <a:pt x="1640577" y="2982782"/>
                  </a:lnTo>
                  <a:lnTo>
                    <a:pt x="1637172" y="2976805"/>
                  </a:lnTo>
                  <a:lnTo>
                    <a:pt x="1630293" y="2976805"/>
                  </a:lnTo>
                  <a:lnTo>
                    <a:pt x="1630293" y="2972806"/>
                  </a:lnTo>
                  <a:close/>
                </a:path>
                <a:path w="1644650" h="3917315">
                  <a:moveTo>
                    <a:pt x="1644051" y="2970827"/>
                  </a:moveTo>
                  <a:lnTo>
                    <a:pt x="1633768" y="2970827"/>
                  </a:lnTo>
                  <a:lnTo>
                    <a:pt x="1640577" y="2982782"/>
                  </a:lnTo>
                  <a:lnTo>
                    <a:pt x="1644051" y="2980803"/>
                  </a:lnTo>
                  <a:lnTo>
                    <a:pt x="1644051" y="2970827"/>
                  </a:lnTo>
                  <a:close/>
                </a:path>
                <a:path w="1644650" h="3917315">
                  <a:moveTo>
                    <a:pt x="1633768" y="2970827"/>
                  </a:moveTo>
                  <a:lnTo>
                    <a:pt x="1630293" y="2972806"/>
                  </a:lnTo>
                  <a:lnTo>
                    <a:pt x="1630293" y="2976805"/>
                  </a:lnTo>
                  <a:lnTo>
                    <a:pt x="1637172" y="2976805"/>
                  </a:lnTo>
                  <a:lnTo>
                    <a:pt x="1633768" y="2970827"/>
                  </a:lnTo>
                  <a:close/>
                </a:path>
                <a:path w="1644650" h="3917315">
                  <a:moveTo>
                    <a:pt x="1644051" y="0"/>
                  </a:moveTo>
                  <a:lnTo>
                    <a:pt x="1633692" y="6075"/>
                  </a:lnTo>
                  <a:lnTo>
                    <a:pt x="1640652" y="17943"/>
                  </a:lnTo>
                  <a:lnTo>
                    <a:pt x="1630293" y="24018"/>
                  </a:lnTo>
                  <a:lnTo>
                    <a:pt x="1630293" y="2972806"/>
                  </a:lnTo>
                  <a:lnTo>
                    <a:pt x="1633768" y="2970827"/>
                  </a:lnTo>
                  <a:lnTo>
                    <a:pt x="1644051" y="2970827"/>
                  </a:lnTo>
                  <a:lnTo>
                    <a:pt x="1644051" y="0"/>
                  </a:lnTo>
                  <a:close/>
                </a:path>
                <a:path w="1644650" h="3917315">
                  <a:moveTo>
                    <a:pt x="1633692" y="6075"/>
                  </a:moveTo>
                  <a:lnTo>
                    <a:pt x="3398" y="962239"/>
                  </a:lnTo>
                  <a:lnTo>
                    <a:pt x="10358" y="974106"/>
                  </a:lnTo>
                  <a:lnTo>
                    <a:pt x="13757" y="972113"/>
                  </a:lnTo>
                  <a:lnTo>
                    <a:pt x="13757" y="968173"/>
                  </a:lnTo>
                  <a:lnTo>
                    <a:pt x="20476" y="968173"/>
                  </a:lnTo>
                  <a:lnTo>
                    <a:pt x="1630293" y="24018"/>
                  </a:lnTo>
                  <a:lnTo>
                    <a:pt x="1630293" y="12009"/>
                  </a:lnTo>
                  <a:lnTo>
                    <a:pt x="1637172" y="12009"/>
                  </a:lnTo>
                  <a:lnTo>
                    <a:pt x="1633692" y="6075"/>
                  </a:lnTo>
                  <a:close/>
                </a:path>
                <a:path w="1644650" h="3917315">
                  <a:moveTo>
                    <a:pt x="13757" y="972113"/>
                  </a:moveTo>
                  <a:lnTo>
                    <a:pt x="10358" y="974106"/>
                  </a:lnTo>
                  <a:lnTo>
                    <a:pt x="13757" y="974106"/>
                  </a:lnTo>
                  <a:lnTo>
                    <a:pt x="13757" y="972113"/>
                  </a:lnTo>
                  <a:close/>
                </a:path>
                <a:path w="1644650" h="3917315">
                  <a:moveTo>
                    <a:pt x="20476" y="968173"/>
                  </a:moveTo>
                  <a:lnTo>
                    <a:pt x="13757" y="968173"/>
                  </a:lnTo>
                  <a:lnTo>
                    <a:pt x="13757" y="972113"/>
                  </a:lnTo>
                  <a:lnTo>
                    <a:pt x="20476" y="968173"/>
                  </a:lnTo>
                  <a:close/>
                </a:path>
                <a:path w="1644650" h="3917315">
                  <a:moveTo>
                    <a:pt x="1637172" y="12009"/>
                  </a:moveTo>
                  <a:lnTo>
                    <a:pt x="1630293" y="12009"/>
                  </a:lnTo>
                  <a:lnTo>
                    <a:pt x="1630293" y="24018"/>
                  </a:lnTo>
                  <a:lnTo>
                    <a:pt x="1640652" y="17943"/>
                  </a:lnTo>
                  <a:lnTo>
                    <a:pt x="1637172" y="12009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3566660" y="3260452"/>
              <a:ext cx="3226435" cy="1857375"/>
            </a:xfrm>
            <a:custGeom>
              <a:avLst/>
              <a:gdLst/>
              <a:ahLst/>
              <a:cxnLst/>
              <a:rect l="l" t="t" r="r" b="b"/>
              <a:pathLst>
                <a:path w="3226434" h="1857375">
                  <a:moveTo>
                    <a:pt x="1609657" y="0"/>
                  </a:moveTo>
                  <a:lnTo>
                    <a:pt x="0" y="908011"/>
                  </a:lnTo>
                  <a:lnTo>
                    <a:pt x="1609657" y="1857296"/>
                  </a:lnTo>
                  <a:lnTo>
                    <a:pt x="3226193" y="908011"/>
                  </a:lnTo>
                  <a:lnTo>
                    <a:pt x="16096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 descr=""/>
            <p:cNvSpPr/>
            <p:nvPr/>
          </p:nvSpPr>
          <p:spPr>
            <a:xfrm>
              <a:off x="3552894" y="3252559"/>
              <a:ext cx="3254375" cy="1873250"/>
            </a:xfrm>
            <a:custGeom>
              <a:avLst/>
              <a:gdLst/>
              <a:ahLst/>
              <a:cxnLst/>
              <a:rect l="l" t="t" r="r" b="b"/>
              <a:pathLst>
                <a:path w="3254375" h="1873250">
                  <a:moveTo>
                    <a:pt x="1623423" y="1865190"/>
                  </a:moveTo>
                  <a:lnTo>
                    <a:pt x="1619940" y="1871122"/>
                  </a:lnTo>
                  <a:lnTo>
                    <a:pt x="1623415" y="1873172"/>
                  </a:lnTo>
                  <a:lnTo>
                    <a:pt x="1626906" y="1871122"/>
                  </a:lnTo>
                  <a:lnTo>
                    <a:pt x="1623423" y="1865190"/>
                  </a:lnTo>
                  <a:close/>
                </a:path>
                <a:path w="3254375" h="1873250">
                  <a:moveTo>
                    <a:pt x="1620043" y="1902"/>
                  </a:moveTo>
                  <a:lnTo>
                    <a:pt x="0" y="915773"/>
                  </a:lnTo>
                  <a:lnTo>
                    <a:pt x="1619940" y="1871122"/>
                  </a:lnTo>
                  <a:lnTo>
                    <a:pt x="1623423" y="1865190"/>
                  </a:lnTo>
                  <a:lnTo>
                    <a:pt x="1619943" y="1859265"/>
                  </a:lnTo>
                  <a:lnTo>
                    <a:pt x="1623430" y="1857208"/>
                  </a:lnTo>
                  <a:lnTo>
                    <a:pt x="37477" y="921903"/>
                  </a:lnTo>
                  <a:lnTo>
                    <a:pt x="10229" y="921903"/>
                  </a:lnTo>
                  <a:lnTo>
                    <a:pt x="13687" y="916038"/>
                  </a:lnTo>
                  <a:lnTo>
                    <a:pt x="13691" y="915773"/>
                  </a:lnTo>
                  <a:lnTo>
                    <a:pt x="10423" y="909980"/>
                  </a:lnTo>
                  <a:lnTo>
                    <a:pt x="38270" y="909980"/>
                  </a:lnTo>
                  <a:lnTo>
                    <a:pt x="1623430" y="15787"/>
                  </a:lnTo>
                  <a:lnTo>
                    <a:pt x="1620054" y="13891"/>
                  </a:lnTo>
                  <a:lnTo>
                    <a:pt x="1623423" y="7893"/>
                  </a:lnTo>
                  <a:lnTo>
                    <a:pt x="1620043" y="1902"/>
                  </a:lnTo>
                  <a:close/>
                </a:path>
                <a:path w="3254375" h="1873250">
                  <a:moveTo>
                    <a:pt x="3226149" y="916038"/>
                  </a:moveTo>
                  <a:lnTo>
                    <a:pt x="1623430" y="1857208"/>
                  </a:lnTo>
                  <a:lnTo>
                    <a:pt x="1626917" y="1859265"/>
                  </a:lnTo>
                  <a:lnTo>
                    <a:pt x="1623423" y="1865190"/>
                  </a:lnTo>
                  <a:lnTo>
                    <a:pt x="1626906" y="1871122"/>
                  </a:lnTo>
                  <a:lnTo>
                    <a:pt x="3243330" y="921903"/>
                  </a:lnTo>
                  <a:lnTo>
                    <a:pt x="3236590" y="921903"/>
                  </a:lnTo>
                  <a:lnTo>
                    <a:pt x="3226149" y="916038"/>
                  </a:lnTo>
                  <a:close/>
                </a:path>
                <a:path w="3254375" h="1873250">
                  <a:moveTo>
                    <a:pt x="1623430" y="1857208"/>
                  </a:moveTo>
                  <a:lnTo>
                    <a:pt x="1619943" y="1859265"/>
                  </a:lnTo>
                  <a:lnTo>
                    <a:pt x="1623423" y="1865190"/>
                  </a:lnTo>
                  <a:lnTo>
                    <a:pt x="1626917" y="1859265"/>
                  </a:lnTo>
                  <a:lnTo>
                    <a:pt x="1623430" y="1857208"/>
                  </a:lnTo>
                  <a:close/>
                </a:path>
                <a:path w="3254375" h="1873250">
                  <a:moveTo>
                    <a:pt x="13766" y="915905"/>
                  </a:moveTo>
                  <a:lnTo>
                    <a:pt x="10229" y="921903"/>
                  </a:lnTo>
                  <a:lnTo>
                    <a:pt x="17149" y="921903"/>
                  </a:lnTo>
                  <a:lnTo>
                    <a:pt x="13840" y="916038"/>
                  </a:lnTo>
                  <a:lnTo>
                    <a:pt x="13766" y="915905"/>
                  </a:lnTo>
                  <a:close/>
                </a:path>
                <a:path w="3254375" h="1873250">
                  <a:moveTo>
                    <a:pt x="17260" y="909980"/>
                  </a:moveTo>
                  <a:lnTo>
                    <a:pt x="13844" y="915773"/>
                  </a:lnTo>
                  <a:lnTo>
                    <a:pt x="13840" y="916038"/>
                  </a:lnTo>
                  <a:lnTo>
                    <a:pt x="17149" y="921903"/>
                  </a:lnTo>
                  <a:lnTo>
                    <a:pt x="27531" y="916038"/>
                  </a:lnTo>
                  <a:lnTo>
                    <a:pt x="17260" y="909980"/>
                  </a:lnTo>
                  <a:close/>
                </a:path>
                <a:path w="3254375" h="1873250">
                  <a:moveTo>
                    <a:pt x="27532" y="916038"/>
                  </a:moveTo>
                  <a:lnTo>
                    <a:pt x="17134" y="921903"/>
                  </a:lnTo>
                  <a:lnTo>
                    <a:pt x="37477" y="921903"/>
                  </a:lnTo>
                  <a:lnTo>
                    <a:pt x="27532" y="916038"/>
                  </a:lnTo>
                  <a:close/>
                </a:path>
                <a:path w="3254375" h="1873250">
                  <a:moveTo>
                    <a:pt x="3236479" y="909980"/>
                  </a:moveTo>
                  <a:lnTo>
                    <a:pt x="3226149" y="916038"/>
                  </a:lnTo>
                  <a:lnTo>
                    <a:pt x="3236590" y="921903"/>
                  </a:lnTo>
                  <a:lnTo>
                    <a:pt x="3239884" y="916038"/>
                  </a:lnTo>
                  <a:lnTo>
                    <a:pt x="3239881" y="915773"/>
                  </a:lnTo>
                  <a:lnTo>
                    <a:pt x="3236479" y="909980"/>
                  </a:lnTo>
                  <a:close/>
                </a:path>
                <a:path w="3254375" h="1873250">
                  <a:moveTo>
                    <a:pt x="3239959" y="915905"/>
                  </a:moveTo>
                  <a:lnTo>
                    <a:pt x="3236590" y="921903"/>
                  </a:lnTo>
                  <a:lnTo>
                    <a:pt x="3243481" y="921903"/>
                  </a:lnTo>
                  <a:lnTo>
                    <a:pt x="3240037" y="916038"/>
                  </a:lnTo>
                  <a:lnTo>
                    <a:pt x="3239959" y="915905"/>
                  </a:lnTo>
                  <a:close/>
                </a:path>
                <a:path w="3254375" h="1873250">
                  <a:moveTo>
                    <a:pt x="3243456" y="909980"/>
                  </a:moveTo>
                  <a:lnTo>
                    <a:pt x="3243287" y="909980"/>
                  </a:lnTo>
                  <a:lnTo>
                    <a:pt x="3240033" y="915773"/>
                  </a:lnTo>
                  <a:lnTo>
                    <a:pt x="3240037" y="916038"/>
                  </a:lnTo>
                  <a:lnTo>
                    <a:pt x="3243481" y="921903"/>
                  </a:lnTo>
                  <a:lnTo>
                    <a:pt x="3243330" y="921903"/>
                  </a:lnTo>
                  <a:lnTo>
                    <a:pt x="3253769" y="915773"/>
                  </a:lnTo>
                  <a:lnTo>
                    <a:pt x="3243456" y="909980"/>
                  </a:lnTo>
                  <a:close/>
                </a:path>
                <a:path w="3254375" h="1873250">
                  <a:moveTo>
                    <a:pt x="38270" y="909980"/>
                  </a:moveTo>
                  <a:lnTo>
                    <a:pt x="17260" y="909980"/>
                  </a:lnTo>
                  <a:lnTo>
                    <a:pt x="27532" y="916038"/>
                  </a:lnTo>
                  <a:lnTo>
                    <a:pt x="38270" y="909980"/>
                  </a:lnTo>
                  <a:close/>
                </a:path>
                <a:path w="3254375" h="1873250">
                  <a:moveTo>
                    <a:pt x="1626803" y="1902"/>
                  </a:moveTo>
                  <a:lnTo>
                    <a:pt x="1623423" y="7893"/>
                  </a:lnTo>
                  <a:lnTo>
                    <a:pt x="1626792" y="13891"/>
                  </a:lnTo>
                  <a:lnTo>
                    <a:pt x="1623430" y="15787"/>
                  </a:lnTo>
                  <a:lnTo>
                    <a:pt x="3226149" y="916038"/>
                  </a:lnTo>
                  <a:lnTo>
                    <a:pt x="3236465" y="909980"/>
                  </a:lnTo>
                  <a:lnTo>
                    <a:pt x="3243456" y="909980"/>
                  </a:lnTo>
                  <a:lnTo>
                    <a:pt x="1626803" y="1902"/>
                  </a:lnTo>
                  <a:close/>
                </a:path>
                <a:path w="3254375" h="1873250">
                  <a:moveTo>
                    <a:pt x="17260" y="909980"/>
                  </a:moveTo>
                  <a:lnTo>
                    <a:pt x="10423" y="909980"/>
                  </a:lnTo>
                  <a:lnTo>
                    <a:pt x="13691" y="915773"/>
                  </a:lnTo>
                  <a:lnTo>
                    <a:pt x="13766" y="915905"/>
                  </a:lnTo>
                  <a:lnTo>
                    <a:pt x="17260" y="909980"/>
                  </a:lnTo>
                  <a:close/>
                </a:path>
                <a:path w="3254375" h="1873250">
                  <a:moveTo>
                    <a:pt x="3243287" y="909980"/>
                  </a:moveTo>
                  <a:lnTo>
                    <a:pt x="3236479" y="909980"/>
                  </a:lnTo>
                  <a:lnTo>
                    <a:pt x="3239881" y="915773"/>
                  </a:lnTo>
                  <a:lnTo>
                    <a:pt x="3239959" y="915905"/>
                  </a:lnTo>
                  <a:lnTo>
                    <a:pt x="3243287" y="909980"/>
                  </a:lnTo>
                  <a:close/>
                </a:path>
                <a:path w="3254375" h="1873250">
                  <a:moveTo>
                    <a:pt x="1623423" y="7893"/>
                  </a:moveTo>
                  <a:lnTo>
                    <a:pt x="1620054" y="13891"/>
                  </a:lnTo>
                  <a:lnTo>
                    <a:pt x="1623430" y="15787"/>
                  </a:lnTo>
                  <a:lnTo>
                    <a:pt x="1626792" y="13891"/>
                  </a:lnTo>
                  <a:lnTo>
                    <a:pt x="1623423" y="7893"/>
                  </a:lnTo>
                  <a:close/>
                </a:path>
                <a:path w="3254375" h="1873250">
                  <a:moveTo>
                    <a:pt x="1623416" y="0"/>
                  </a:moveTo>
                  <a:lnTo>
                    <a:pt x="1620043" y="1902"/>
                  </a:lnTo>
                  <a:lnTo>
                    <a:pt x="1623423" y="7893"/>
                  </a:lnTo>
                  <a:lnTo>
                    <a:pt x="1626788" y="1902"/>
                  </a:lnTo>
                  <a:lnTo>
                    <a:pt x="1623416" y="0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 descr=""/>
            <p:cNvSpPr/>
            <p:nvPr/>
          </p:nvSpPr>
          <p:spPr>
            <a:xfrm>
              <a:off x="3546023" y="4161593"/>
              <a:ext cx="1630680" cy="3893820"/>
            </a:xfrm>
            <a:custGeom>
              <a:avLst/>
              <a:gdLst/>
              <a:ahLst/>
              <a:cxnLst/>
              <a:rect l="l" t="t" r="r" b="b"/>
              <a:pathLst>
                <a:path w="1630679" h="3893820">
                  <a:moveTo>
                    <a:pt x="0" y="0"/>
                  </a:moveTo>
                  <a:lnTo>
                    <a:pt x="0" y="2978553"/>
                  </a:lnTo>
                  <a:lnTo>
                    <a:pt x="1630293" y="3893444"/>
                  </a:lnTo>
                  <a:lnTo>
                    <a:pt x="1630293" y="9492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 descr=""/>
            <p:cNvSpPr/>
            <p:nvPr/>
          </p:nvSpPr>
          <p:spPr>
            <a:xfrm>
              <a:off x="3539144" y="4149627"/>
              <a:ext cx="1644650" cy="3917315"/>
            </a:xfrm>
            <a:custGeom>
              <a:avLst/>
              <a:gdLst/>
              <a:ahLst/>
              <a:cxnLst/>
              <a:rect l="l" t="t" r="r" b="b"/>
              <a:pathLst>
                <a:path w="1644650" h="3917315">
                  <a:moveTo>
                    <a:pt x="1630293" y="965204"/>
                  </a:moveTo>
                  <a:lnTo>
                    <a:pt x="1630293" y="3893661"/>
                  </a:lnTo>
                  <a:lnTo>
                    <a:pt x="1640539" y="3899411"/>
                  </a:lnTo>
                  <a:lnTo>
                    <a:pt x="1633806" y="3911408"/>
                  </a:lnTo>
                  <a:lnTo>
                    <a:pt x="1644051" y="3917158"/>
                  </a:lnTo>
                  <a:lnTo>
                    <a:pt x="1644051" y="967194"/>
                  </a:lnTo>
                  <a:lnTo>
                    <a:pt x="1633711" y="967194"/>
                  </a:lnTo>
                  <a:lnTo>
                    <a:pt x="1630293" y="965204"/>
                  </a:lnTo>
                  <a:close/>
                </a:path>
                <a:path w="1644650" h="3917315">
                  <a:moveTo>
                    <a:pt x="10245" y="2984520"/>
                  </a:moveTo>
                  <a:lnTo>
                    <a:pt x="3512" y="2996517"/>
                  </a:lnTo>
                  <a:lnTo>
                    <a:pt x="1633806" y="3911408"/>
                  </a:lnTo>
                  <a:lnTo>
                    <a:pt x="1637172" y="3905409"/>
                  </a:lnTo>
                  <a:lnTo>
                    <a:pt x="1630293" y="3905409"/>
                  </a:lnTo>
                  <a:lnTo>
                    <a:pt x="1630293" y="3893661"/>
                  </a:lnTo>
                  <a:lnTo>
                    <a:pt x="20934" y="2990519"/>
                  </a:lnTo>
                  <a:lnTo>
                    <a:pt x="13757" y="2990519"/>
                  </a:lnTo>
                  <a:lnTo>
                    <a:pt x="13757" y="2986491"/>
                  </a:lnTo>
                  <a:lnTo>
                    <a:pt x="10245" y="2984520"/>
                  </a:lnTo>
                  <a:close/>
                </a:path>
                <a:path w="1644650" h="3917315">
                  <a:moveTo>
                    <a:pt x="1630293" y="3893661"/>
                  </a:moveTo>
                  <a:lnTo>
                    <a:pt x="1630293" y="3905409"/>
                  </a:lnTo>
                  <a:lnTo>
                    <a:pt x="1637172" y="3905409"/>
                  </a:lnTo>
                  <a:lnTo>
                    <a:pt x="1640539" y="3899411"/>
                  </a:lnTo>
                  <a:lnTo>
                    <a:pt x="1630293" y="3893661"/>
                  </a:lnTo>
                  <a:close/>
                </a:path>
                <a:path w="1644650" h="3917315">
                  <a:moveTo>
                    <a:pt x="0" y="0"/>
                  </a:moveTo>
                  <a:lnTo>
                    <a:pt x="0" y="2994546"/>
                  </a:lnTo>
                  <a:lnTo>
                    <a:pt x="3512" y="2996517"/>
                  </a:lnTo>
                  <a:lnTo>
                    <a:pt x="10245" y="2984520"/>
                  </a:lnTo>
                  <a:lnTo>
                    <a:pt x="13757" y="2984520"/>
                  </a:lnTo>
                  <a:lnTo>
                    <a:pt x="13757" y="23930"/>
                  </a:lnTo>
                  <a:lnTo>
                    <a:pt x="3417" y="17909"/>
                  </a:lnTo>
                  <a:lnTo>
                    <a:pt x="10340" y="6021"/>
                  </a:lnTo>
                  <a:lnTo>
                    <a:pt x="0" y="0"/>
                  </a:lnTo>
                  <a:close/>
                </a:path>
                <a:path w="1644650" h="3917315">
                  <a:moveTo>
                    <a:pt x="13757" y="2986491"/>
                  </a:moveTo>
                  <a:lnTo>
                    <a:pt x="13757" y="2990519"/>
                  </a:lnTo>
                  <a:lnTo>
                    <a:pt x="20934" y="2990519"/>
                  </a:lnTo>
                  <a:lnTo>
                    <a:pt x="13757" y="2986491"/>
                  </a:lnTo>
                  <a:close/>
                </a:path>
                <a:path w="1644650" h="3917315">
                  <a:moveTo>
                    <a:pt x="13757" y="2984520"/>
                  </a:moveTo>
                  <a:lnTo>
                    <a:pt x="10245" y="2984520"/>
                  </a:lnTo>
                  <a:lnTo>
                    <a:pt x="13757" y="2986491"/>
                  </a:lnTo>
                  <a:lnTo>
                    <a:pt x="13757" y="2984520"/>
                  </a:lnTo>
                  <a:close/>
                </a:path>
                <a:path w="1644650" h="3917315">
                  <a:moveTo>
                    <a:pt x="1637172" y="961250"/>
                  </a:moveTo>
                  <a:lnTo>
                    <a:pt x="1630293" y="961250"/>
                  </a:lnTo>
                  <a:lnTo>
                    <a:pt x="1630293" y="965204"/>
                  </a:lnTo>
                  <a:lnTo>
                    <a:pt x="1633711" y="967194"/>
                  </a:lnTo>
                  <a:lnTo>
                    <a:pt x="1637172" y="961250"/>
                  </a:lnTo>
                  <a:close/>
                </a:path>
                <a:path w="1644650" h="3917315">
                  <a:moveTo>
                    <a:pt x="1640634" y="955305"/>
                  </a:moveTo>
                  <a:lnTo>
                    <a:pt x="1633711" y="967194"/>
                  </a:lnTo>
                  <a:lnTo>
                    <a:pt x="1644051" y="967194"/>
                  </a:lnTo>
                  <a:lnTo>
                    <a:pt x="1644051" y="957295"/>
                  </a:lnTo>
                  <a:lnTo>
                    <a:pt x="1640634" y="955305"/>
                  </a:lnTo>
                  <a:close/>
                </a:path>
                <a:path w="1644650" h="3917315">
                  <a:moveTo>
                    <a:pt x="20549" y="11965"/>
                  </a:moveTo>
                  <a:lnTo>
                    <a:pt x="13757" y="11965"/>
                  </a:lnTo>
                  <a:lnTo>
                    <a:pt x="13757" y="23930"/>
                  </a:lnTo>
                  <a:lnTo>
                    <a:pt x="1630293" y="965204"/>
                  </a:lnTo>
                  <a:lnTo>
                    <a:pt x="1630293" y="961250"/>
                  </a:lnTo>
                  <a:lnTo>
                    <a:pt x="1637172" y="961250"/>
                  </a:lnTo>
                  <a:lnTo>
                    <a:pt x="1640634" y="955305"/>
                  </a:lnTo>
                  <a:lnTo>
                    <a:pt x="20549" y="11965"/>
                  </a:lnTo>
                  <a:close/>
                </a:path>
                <a:path w="1644650" h="3917315">
                  <a:moveTo>
                    <a:pt x="10340" y="6021"/>
                  </a:moveTo>
                  <a:lnTo>
                    <a:pt x="3417" y="17909"/>
                  </a:lnTo>
                  <a:lnTo>
                    <a:pt x="13757" y="23930"/>
                  </a:lnTo>
                  <a:lnTo>
                    <a:pt x="13757" y="11965"/>
                  </a:lnTo>
                  <a:lnTo>
                    <a:pt x="20549" y="11965"/>
                  </a:lnTo>
                  <a:lnTo>
                    <a:pt x="10340" y="6021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8" name="object 5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86878" y="4247098"/>
              <a:ext cx="2031380" cy="2230462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182363" y="3927154"/>
              <a:ext cx="689312" cy="629683"/>
            </a:xfrm>
            <a:prstGeom prst="rect">
              <a:avLst/>
            </a:prstGeom>
          </p:spPr>
        </p:pic>
        <p:sp>
          <p:nvSpPr>
            <p:cNvPr id="60" name="object 60" descr=""/>
            <p:cNvSpPr/>
            <p:nvPr/>
          </p:nvSpPr>
          <p:spPr>
            <a:xfrm>
              <a:off x="7058878" y="7752969"/>
              <a:ext cx="1447165" cy="1690370"/>
            </a:xfrm>
            <a:custGeom>
              <a:avLst/>
              <a:gdLst/>
              <a:ahLst/>
              <a:cxnLst/>
              <a:rect l="l" t="t" r="r" b="b"/>
              <a:pathLst>
                <a:path w="1447165" h="1690370">
                  <a:moveTo>
                    <a:pt x="1433057" y="835724"/>
                  </a:moveTo>
                  <a:lnTo>
                    <a:pt x="1433057" y="1665887"/>
                  </a:lnTo>
                  <a:lnTo>
                    <a:pt x="1443390" y="1671887"/>
                  </a:lnTo>
                  <a:lnTo>
                    <a:pt x="1436481" y="1683785"/>
                  </a:lnTo>
                  <a:lnTo>
                    <a:pt x="1446814" y="1689785"/>
                  </a:lnTo>
                  <a:lnTo>
                    <a:pt x="1446814" y="837705"/>
                  </a:lnTo>
                  <a:lnTo>
                    <a:pt x="1436520" y="837705"/>
                  </a:lnTo>
                  <a:lnTo>
                    <a:pt x="1433057" y="835724"/>
                  </a:lnTo>
                  <a:close/>
                </a:path>
                <a:path w="1447165" h="1690370">
                  <a:moveTo>
                    <a:pt x="166726" y="930599"/>
                  </a:moveTo>
                  <a:lnTo>
                    <a:pt x="167252" y="933803"/>
                  </a:lnTo>
                  <a:lnTo>
                    <a:pt x="160464" y="934917"/>
                  </a:lnTo>
                  <a:lnTo>
                    <a:pt x="157010" y="940866"/>
                  </a:lnTo>
                  <a:lnTo>
                    <a:pt x="1436481" y="1683785"/>
                  </a:lnTo>
                  <a:lnTo>
                    <a:pt x="1439936" y="1677836"/>
                  </a:lnTo>
                  <a:lnTo>
                    <a:pt x="1433057" y="1677836"/>
                  </a:lnTo>
                  <a:lnTo>
                    <a:pt x="1433057" y="1665887"/>
                  </a:lnTo>
                  <a:lnTo>
                    <a:pt x="166726" y="930599"/>
                  </a:lnTo>
                  <a:close/>
                </a:path>
                <a:path w="1447165" h="1690370">
                  <a:moveTo>
                    <a:pt x="1433057" y="1665887"/>
                  </a:moveTo>
                  <a:lnTo>
                    <a:pt x="1433057" y="1677836"/>
                  </a:lnTo>
                  <a:lnTo>
                    <a:pt x="1439936" y="1677836"/>
                  </a:lnTo>
                  <a:lnTo>
                    <a:pt x="1443390" y="1671887"/>
                  </a:lnTo>
                  <a:lnTo>
                    <a:pt x="1433057" y="1665887"/>
                  </a:lnTo>
                  <a:close/>
                </a:path>
                <a:path w="1447165" h="1690370">
                  <a:moveTo>
                    <a:pt x="160464" y="934917"/>
                  </a:moveTo>
                  <a:lnTo>
                    <a:pt x="153676" y="936032"/>
                  </a:lnTo>
                  <a:lnTo>
                    <a:pt x="154202" y="939236"/>
                  </a:lnTo>
                  <a:lnTo>
                    <a:pt x="157010" y="940866"/>
                  </a:lnTo>
                  <a:lnTo>
                    <a:pt x="160464" y="934917"/>
                  </a:lnTo>
                  <a:close/>
                </a:path>
                <a:path w="1447165" h="1690370">
                  <a:moveTo>
                    <a:pt x="9129" y="13148"/>
                  </a:moveTo>
                  <a:lnTo>
                    <a:pt x="2341" y="14262"/>
                  </a:lnTo>
                  <a:lnTo>
                    <a:pt x="153676" y="936032"/>
                  </a:lnTo>
                  <a:lnTo>
                    <a:pt x="160464" y="934917"/>
                  </a:lnTo>
                  <a:lnTo>
                    <a:pt x="163919" y="928969"/>
                  </a:lnTo>
                  <a:lnTo>
                    <a:pt x="166459" y="928969"/>
                  </a:lnTo>
                  <a:lnTo>
                    <a:pt x="18259" y="26296"/>
                  </a:lnTo>
                  <a:lnTo>
                    <a:pt x="5713" y="19119"/>
                  </a:lnTo>
                  <a:lnTo>
                    <a:pt x="9129" y="13148"/>
                  </a:lnTo>
                  <a:close/>
                </a:path>
                <a:path w="1447165" h="1690370">
                  <a:moveTo>
                    <a:pt x="163919" y="928969"/>
                  </a:moveTo>
                  <a:lnTo>
                    <a:pt x="160464" y="934917"/>
                  </a:lnTo>
                  <a:lnTo>
                    <a:pt x="167252" y="933803"/>
                  </a:lnTo>
                  <a:lnTo>
                    <a:pt x="166726" y="930599"/>
                  </a:lnTo>
                  <a:lnTo>
                    <a:pt x="163919" y="928969"/>
                  </a:lnTo>
                  <a:close/>
                </a:path>
                <a:path w="1447165" h="1690370">
                  <a:moveTo>
                    <a:pt x="166459" y="928969"/>
                  </a:moveTo>
                  <a:lnTo>
                    <a:pt x="163919" y="928969"/>
                  </a:lnTo>
                  <a:lnTo>
                    <a:pt x="166726" y="930599"/>
                  </a:lnTo>
                  <a:lnTo>
                    <a:pt x="166459" y="928969"/>
                  </a:lnTo>
                  <a:close/>
                </a:path>
                <a:path w="1447165" h="1690370">
                  <a:moveTo>
                    <a:pt x="1439936" y="831734"/>
                  </a:moveTo>
                  <a:lnTo>
                    <a:pt x="1433057" y="831734"/>
                  </a:lnTo>
                  <a:lnTo>
                    <a:pt x="1433057" y="835724"/>
                  </a:lnTo>
                  <a:lnTo>
                    <a:pt x="1436520" y="837705"/>
                  </a:lnTo>
                  <a:lnTo>
                    <a:pt x="1439936" y="831734"/>
                  </a:lnTo>
                  <a:close/>
                </a:path>
                <a:path w="1447165" h="1690370">
                  <a:moveTo>
                    <a:pt x="1443351" y="825763"/>
                  </a:moveTo>
                  <a:lnTo>
                    <a:pt x="1436520" y="837705"/>
                  </a:lnTo>
                  <a:lnTo>
                    <a:pt x="1446814" y="837705"/>
                  </a:lnTo>
                  <a:lnTo>
                    <a:pt x="1446814" y="827745"/>
                  </a:lnTo>
                  <a:lnTo>
                    <a:pt x="1443351" y="825763"/>
                  </a:lnTo>
                  <a:close/>
                </a:path>
                <a:path w="1447165" h="1690370">
                  <a:moveTo>
                    <a:pt x="21034" y="12033"/>
                  </a:moveTo>
                  <a:lnTo>
                    <a:pt x="15917" y="12033"/>
                  </a:lnTo>
                  <a:lnTo>
                    <a:pt x="18259" y="26296"/>
                  </a:lnTo>
                  <a:lnTo>
                    <a:pt x="1433057" y="835724"/>
                  </a:lnTo>
                  <a:lnTo>
                    <a:pt x="1433057" y="831734"/>
                  </a:lnTo>
                  <a:lnTo>
                    <a:pt x="1439936" y="831734"/>
                  </a:lnTo>
                  <a:lnTo>
                    <a:pt x="1443351" y="825763"/>
                  </a:lnTo>
                  <a:lnTo>
                    <a:pt x="21034" y="12033"/>
                  </a:lnTo>
                  <a:close/>
                </a:path>
                <a:path w="1447165" h="1690370">
                  <a:moveTo>
                    <a:pt x="15917" y="12033"/>
                  </a:moveTo>
                  <a:lnTo>
                    <a:pt x="9129" y="13148"/>
                  </a:lnTo>
                  <a:lnTo>
                    <a:pt x="5713" y="19119"/>
                  </a:lnTo>
                  <a:lnTo>
                    <a:pt x="18259" y="26296"/>
                  </a:lnTo>
                  <a:lnTo>
                    <a:pt x="15917" y="12033"/>
                  </a:lnTo>
                  <a:close/>
                </a:path>
                <a:path w="1447165" h="1690370">
                  <a:moveTo>
                    <a:pt x="0" y="0"/>
                  </a:moveTo>
                  <a:lnTo>
                    <a:pt x="2341" y="14262"/>
                  </a:lnTo>
                  <a:lnTo>
                    <a:pt x="9129" y="13148"/>
                  </a:lnTo>
                  <a:lnTo>
                    <a:pt x="12545" y="7177"/>
                  </a:lnTo>
                  <a:lnTo>
                    <a:pt x="0" y="0"/>
                  </a:lnTo>
                  <a:close/>
                </a:path>
                <a:path w="1447165" h="1690370">
                  <a:moveTo>
                    <a:pt x="12545" y="7177"/>
                  </a:moveTo>
                  <a:lnTo>
                    <a:pt x="9129" y="13148"/>
                  </a:lnTo>
                  <a:lnTo>
                    <a:pt x="15917" y="12033"/>
                  </a:lnTo>
                  <a:lnTo>
                    <a:pt x="21034" y="12033"/>
                  </a:lnTo>
                  <a:lnTo>
                    <a:pt x="12545" y="7177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 descr=""/>
            <p:cNvSpPr/>
            <p:nvPr/>
          </p:nvSpPr>
          <p:spPr>
            <a:xfrm>
              <a:off x="8498814" y="8137578"/>
              <a:ext cx="784225" cy="1293495"/>
            </a:xfrm>
            <a:custGeom>
              <a:avLst/>
              <a:gdLst/>
              <a:ahLst/>
              <a:cxnLst/>
              <a:rect l="l" t="t" r="r" b="b"/>
              <a:pathLst>
                <a:path w="784225" h="1293495">
                  <a:moveTo>
                    <a:pt x="784191" y="0"/>
                  </a:moveTo>
                  <a:lnTo>
                    <a:pt x="0" y="447127"/>
                  </a:lnTo>
                  <a:lnTo>
                    <a:pt x="0" y="1293228"/>
                  </a:lnTo>
                  <a:lnTo>
                    <a:pt x="625977" y="921769"/>
                  </a:lnTo>
                  <a:lnTo>
                    <a:pt x="784191" y="0"/>
                  </a:lnTo>
                  <a:close/>
                </a:path>
              </a:pathLst>
            </a:custGeom>
            <a:solidFill>
              <a:srgbClr val="E7E7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 descr=""/>
            <p:cNvSpPr/>
            <p:nvPr/>
          </p:nvSpPr>
          <p:spPr>
            <a:xfrm>
              <a:off x="8491936" y="8124389"/>
              <a:ext cx="800735" cy="1318895"/>
            </a:xfrm>
            <a:custGeom>
              <a:avLst/>
              <a:gdLst/>
              <a:ahLst/>
              <a:cxnLst/>
              <a:rect l="l" t="t" r="r" b="b"/>
              <a:pathLst>
                <a:path w="800734" h="1318895">
                  <a:moveTo>
                    <a:pt x="3471" y="454339"/>
                  </a:moveTo>
                  <a:lnTo>
                    <a:pt x="0" y="456319"/>
                  </a:lnTo>
                  <a:lnTo>
                    <a:pt x="0" y="1318498"/>
                  </a:lnTo>
                  <a:lnTo>
                    <a:pt x="10389" y="1312333"/>
                  </a:lnTo>
                  <a:lnTo>
                    <a:pt x="3368" y="1300501"/>
                  </a:lnTo>
                  <a:lnTo>
                    <a:pt x="13757" y="1294336"/>
                  </a:lnTo>
                  <a:lnTo>
                    <a:pt x="13757" y="466291"/>
                  </a:lnTo>
                  <a:lnTo>
                    <a:pt x="10286" y="466291"/>
                  </a:lnTo>
                  <a:lnTo>
                    <a:pt x="3471" y="454339"/>
                  </a:lnTo>
                  <a:close/>
                </a:path>
                <a:path w="800734" h="1318895">
                  <a:moveTo>
                    <a:pt x="13757" y="1294336"/>
                  </a:moveTo>
                  <a:lnTo>
                    <a:pt x="3368" y="1300501"/>
                  </a:lnTo>
                  <a:lnTo>
                    <a:pt x="10389" y="1312333"/>
                  </a:lnTo>
                  <a:lnTo>
                    <a:pt x="20358" y="1306417"/>
                  </a:lnTo>
                  <a:lnTo>
                    <a:pt x="13757" y="1306417"/>
                  </a:lnTo>
                  <a:lnTo>
                    <a:pt x="13757" y="1294336"/>
                  </a:lnTo>
                  <a:close/>
                </a:path>
                <a:path w="800734" h="1318895">
                  <a:moveTo>
                    <a:pt x="626614" y="930663"/>
                  </a:moveTo>
                  <a:lnTo>
                    <a:pt x="13757" y="1294336"/>
                  </a:lnTo>
                  <a:lnTo>
                    <a:pt x="13757" y="1306417"/>
                  </a:lnTo>
                  <a:lnTo>
                    <a:pt x="20358" y="1306417"/>
                  </a:lnTo>
                  <a:lnTo>
                    <a:pt x="636367" y="940874"/>
                  </a:lnTo>
                  <a:lnTo>
                    <a:pt x="632856" y="934958"/>
                  </a:lnTo>
                  <a:lnTo>
                    <a:pt x="626076" y="933794"/>
                  </a:lnTo>
                  <a:lnTo>
                    <a:pt x="626614" y="930663"/>
                  </a:lnTo>
                  <a:close/>
                </a:path>
                <a:path w="800734" h="1318895">
                  <a:moveTo>
                    <a:pt x="632856" y="934958"/>
                  </a:moveTo>
                  <a:lnTo>
                    <a:pt x="636367" y="940874"/>
                  </a:lnTo>
                  <a:lnTo>
                    <a:pt x="639099" y="939252"/>
                  </a:lnTo>
                  <a:lnTo>
                    <a:pt x="639636" y="936121"/>
                  </a:lnTo>
                  <a:lnTo>
                    <a:pt x="632856" y="934958"/>
                  </a:lnTo>
                  <a:close/>
                </a:path>
                <a:path w="800734" h="1318895">
                  <a:moveTo>
                    <a:pt x="640851" y="929042"/>
                  </a:moveTo>
                  <a:lnTo>
                    <a:pt x="629346" y="929042"/>
                  </a:lnTo>
                  <a:lnTo>
                    <a:pt x="632856" y="934958"/>
                  </a:lnTo>
                  <a:lnTo>
                    <a:pt x="639636" y="936121"/>
                  </a:lnTo>
                  <a:lnTo>
                    <a:pt x="640851" y="929042"/>
                  </a:lnTo>
                  <a:close/>
                </a:path>
                <a:path w="800734" h="1318895">
                  <a:moveTo>
                    <a:pt x="629346" y="929042"/>
                  </a:moveTo>
                  <a:lnTo>
                    <a:pt x="626614" y="930663"/>
                  </a:lnTo>
                  <a:lnTo>
                    <a:pt x="626076" y="933794"/>
                  </a:lnTo>
                  <a:lnTo>
                    <a:pt x="632856" y="934958"/>
                  </a:lnTo>
                  <a:lnTo>
                    <a:pt x="629346" y="929042"/>
                  </a:lnTo>
                  <a:close/>
                </a:path>
                <a:path w="800734" h="1318895">
                  <a:moveTo>
                    <a:pt x="791070" y="13188"/>
                  </a:moveTo>
                  <a:lnTo>
                    <a:pt x="794478" y="19164"/>
                  </a:lnTo>
                  <a:lnTo>
                    <a:pt x="781827" y="26377"/>
                  </a:lnTo>
                  <a:lnTo>
                    <a:pt x="626614" y="930663"/>
                  </a:lnTo>
                  <a:lnTo>
                    <a:pt x="629346" y="929042"/>
                  </a:lnTo>
                  <a:lnTo>
                    <a:pt x="640851" y="929042"/>
                  </a:lnTo>
                  <a:lnTo>
                    <a:pt x="797850" y="14352"/>
                  </a:lnTo>
                  <a:lnTo>
                    <a:pt x="791070" y="13188"/>
                  </a:lnTo>
                  <a:close/>
                </a:path>
                <a:path w="800734" h="1318895">
                  <a:moveTo>
                    <a:pt x="787663" y="7212"/>
                  </a:moveTo>
                  <a:lnTo>
                    <a:pt x="3471" y="454339"/>
                  </a:lnTo>
                  <a:lnTo>
                    <a:pt x="10286" y="466291"/>
                  </a:lnTo>
                  <a:lnTo>
                    <a:pt x="13757" y="464312"/>
                  </a:lnTo>
                  <a:lnTo>
                    <a:pt x="13757" y="460315"/>
                  </a:lnTo>
                  <a:lnTo>
                    <a:pt x="20766" y="460315"/>
                  </a:lnTo>
                  <a:lnTo>
                    <a:pt x="781827" y="26377"/>
                  </a:lnTo>
                  <a:lnTo>
                    <a:pt x="784291" y="12025"/>
                  </a:lnTo>
                  <a:lnTo>
                    <a:pt x="790407" y="12025"/>
                  </a:lnTo>
                  <a:lnTo>
                    <a:pt x="787663" y="7212"/>
                  </a:lnTo>
                  <a:close/>
                </a:path>
                <a:path w="800734" h="1318895">
                  <a:moveTo>
                    <a:pt x="13757" y="464312"/>
                  </a:moveTo>
                  <a:lnTo>
                    <a:pt x="10286" y="466291"/>
                  </a:lnTo>
                  <a:lnTo>
                    <a:pt x="13757" y="466291"/>
                  </a:lnTo>
                  <a:lnTo>
                    <a:pt x="13757" y="464312"/>
                  </a:lnTo>
                  <a:close/>
                </a:path>
                <a:path w="800734" h="1318895">
                  <a:moveTo>
                    <a:pt x="20766" y="460315"/>
                  </a:moveTo>
                  <a:lnTo>
                    <a:pt x="13757" y="460315"/>
                  </a:lnTo>
                  <a:lnTo>
                    <a:pt x="13757" y="464312"/>
                  </a:lnTo>
                  <a:lnTo>
                    <a:pt x="20766" y="460315"/>
                  </a:lnTo>
                  <a:close/>
                </a:path>
                <a:path w="800734" h="1318895">
                  <a:moveTo>
                    <a:pt x="784291" y="12025"/>
                  </a:moveTo>
                  <a:lnTo>
                    <a:pt x="781827" y="26377"/>
                  </a:lnTo>
                  <a:lnTo>
                    <a:pt x="794478" y="19164"/>
                  </a:lnTo>
                  <a:lnTo>
                    <a:pt x="791070" y="13188"/>
                  </a:lnTo>
                  <a:lnTo>
                    <a:pt x="784291" y="12025"/>
                  </a:lnTo>
                  <a:close/>
                </a:path>
                <a:path w="800734" h="1318895">
                  <a:moveTo>
                    <a:pt x="800314" y="0"/>
                  </a:moveTo>
                  <a:lnTo>
                    <a:pt x="787663" y="7212"/>
                  </a:lnTo>
                  <a:lnTo>
                    <a:pt x="791070" y="13188"/>
                  </a:lnTo>
                  <a:lnTo>
                    <a:pt x="797850" y="14352"/>
                  </a:lnTo>
                  <a:lnTo>
                    <a:pt x="800314" y="0"/>
                  </a:lnTo>
                  <a:close/>
                </a:path>
                <a:path w="800734" h="1318895">
                  <a:moveTo>
                    <a:pt x="790407" y="12025"/>
                  </a:moveTo>
                  <a:lnTo>
                    <a:pt x="784291" y="12025"/>
                  </a:lnTo>
                  <a:lnTo>
                    <a:pt x="791070" y="13188"/>
                  </a:lnTo>
                  <a:lnTo>
                    <a:pt x="790407" y="12025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6889158" y="7766118"/>
              <a:ext cx="1609725" cy="1038860"/>
            </a:xfrm>
            <a:custGeom>
              <a:avLst/>
              <a:gdLst/>
              <a:ahLst/>
              <a:cxnLst/>
              <a:rect l="l" t="t" r="r" b="b"/>
              <a:pathLst>
                <a:path w="1609725" h="1038859">
                  <a:moveTo>
                    <a:pt x="0" y="0"/>
                  </a:moveTo>
                  <a:lnTo>
                    <a:pt x="0" y="123819"/>
                  </a:lnTo>
                  <a:lnTo>
                    <a:pt x="1609657" y="1038710"/>
                  </a:lnTo>
                  <a:lnTo>
                    <a:pt x="1609657" y="9286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7E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6882279" y="7754208"/>
              <a:ext cx="1623695" cy="1062990"/>
            </a:xfrm>
            <a:custGeom>
              <a:avLst/>
              <a:gdLst/>
              <a:ahLst/>
              <a:cxnLst/>
              <a:rect l="l" t="t" r="r" b="b"/>
              <a:pathLst>
                <a:path w="1623695" h="1062990">
                  <a:moveTo>
                    <a:pt x="1609657" y="944531"/>
                  </a:moveTo>
                  <a:lnTo>
                    <a:pt x="1609657" y="1038798"/>
                  </a:lnTo>
                  <a:lnTo>
                    <a:pt x="1619935" y="1044640"/>
                  </a:lnTo>
                  <a:lnTo>
                    <a:pt x="1613136" y="1056600"/>
                  </a:lnTo>
                  <a:lnTo>
                    <a:pt x="1623414" y="1062442"/>
                  </a:lnTo>
                  <a:lnTo>
                    <a:pt x="1623414" y="946516"/>
                  </a:lnTo>
                  <a:lnTo>
                    <a:pt x="1613098" y="946516"/>
                  </a:lnTo>
                  <a:lnTo>
                    <a:pt x="1609657" y="944531"/>
                  </a:lnTo>
                  <a:close/>
                </a:path>
                <a:path w="1623695" h="1062990">
                  <a:moveTo>
                    <a:pt x="10277" y="129749"/>
                  </a:moveTo>
                  <a:lnTo>
                    <a:pt x="3479" y="141710"/>
                  </a:lnTo>
                  <a:lnTo>
                    <a:pt x="1613136" y="1056600"/>
                  </a:lnTo>
                  <a:lnTo>
                    <a:pt x="1616536" y="1050620"/>
                  </a:lnTo>
                  <a:lnTo>
                    <a:pt x="1609657" y="1050620"/>
                  </a:lnTo>
                  <a:lnTo>
                    <a:pt x="1609657" y="1038798"/>
                  </a:lnTo>
                  <a:lnTo>
                    <a:pt x="20799" y="135729"/>
                  </a:lnTo>
                  <a:lnTo>
                    <a:pt x="13757" y="135729"/>
                  </a:lnTo>
                  <a:lnTo>
                    <a:pt x="13757" y="131727"/>
                  </a:lnTo>
                  <a:lnTo>
                    <a:pt x="10277" y="129749"/>
                  </a:lnTo>
                  <a:close/>
                </a:path>
                <a:path w="1623695" h="1062990">
                  <a:moveTo>
                    <a:pt x="1609657" y="1038798"/>
                  </a:moveTo>
                  <a:lnTo>
                    <a:pt x="1609657" y="1050620"/>
                  </a:lnTo>
                  <a:lnTo>
                    <a:pt x="1616536" y="1050620"/>
                  </a:lnTo>
                  <a:lnTo>
                    <a:pt x="1619935" y="1044640"/>
                  </a:lnTo>
                  <a:lnTo>
                    <a:pt x="1609657" y="1038798"/>
                  </a:lnTo>
                  <a:close/>
                </a:path>
                <a:path w="1623695" h="1062990">
                  <a:moveTo>
                    <a:pt x="1616536" y="940558"/>
                  </a:moveTo>
                  <a:lnTo>
                    <a:pt x="1609657" y="940558"/>
                  </a:lnTo>
                  <a:lnTo>
                    <a:pt x="1609657" y="944531"/>
                  </a:lnTo>
                  <a:lnTo>
                    <a:pt x="1613098" y="946516"/>
                  </a:lnTo>
                  <a:lnTo>
                    <a:pt x="1616536" y="940558"/>
                  </a:lnTo>
                  <a:close/>
                </a:path>
                <a:path w="1623695" h="1062990">
                  <a:moveTo>
                    <a:pt x="1619973" y="934600"/>
                  </a:moveTo>
                  <a:lnTo>
                    <a:pt x="1613098" y="946516"/>
                  </a:lnTo>
                  <a:lnTo>
                    <a:pt x="1623414" y="946516"/>
                  </a:lnTo>
                  <a:lnTo>
                    <a:pt x="1623414" y="936585"/>
                  </a:lnTo>
                  <a:lnTo>
                    <a:pt x="1619973" y="934600"/>
                  </a:lnTo>
                  <a:close/>
                </a:path>
                <a:path w="1623695" h="1062990">
                  <a:moveTo>
                    <a:pt x="20644" y="11910"/>
                  </a:moveTo>
                  <a:lnTo>
                    <a:pt x="13757" y="11910"/>
                  </a:lnTo>
                  <a:lnTo>
                    <a:pt x="13757" y="23820"/>
                  </a:lnTo>
                  <a:lnTo>
                    <a:pt x="1609657" y="944531"/>
                  </a:lnTo>
                  <a:lnTo>
                    <a:pt x="1609657" y="940558"/>
                  </a:lnTo>
                  <a:lnTo>
                    <a:pt x="1616536" y="940558"/>
                  </a:lnTo>
                  <a:lnTo>
                    <a:pt x="1619973" y="934600"/>
                  </a:lnTo>
                  <a:lnTo>
                    <a:pt x="20644" y="11910"/>
                  </a:lnTo>
                  <a:close/>
                </a:path>
                <a:path w="1623695" h="1062990">
                  <a:moveTo>
                    <a:pt x="0" y="0"/>
                  </a:moveTo>
                  <a:lnTo>
                    <a:pt x="0" y="139732"/>
                  </a:lnTo>
                  <a:lnTo>
                    <a:pt x="3479" y="141710"/>
                  </a:lnTo>
                  <a:lnTo>
                    <a:pt x="10277" y="129749"/>
                  </a:lnTo>
                  <a:lnTo>
                    <a:pt x="13757" y="129749"/>
                  </a:lnTo>
                  <a:lnTo>
                    <a:pt x="13757" y="23820"/>
                  </a:lnTo>
                  <a:lnTo>
                    <a:pt x="3441" y="17868"/>
                  </a:lnTo>
                  <a:lnTo>
                    <a:pt x="10316" y="5951"/>
                  </a:lnTo>
                  <a:lnTo>
                    <a:pt x="0" y="0"/>
                  </a:lnTo>
                  <a:close/>
                </a:path>
                <a:path w="1623695" h="1062990">
                  <a:moveTo>
                    <a:pt x="13757" y="131727"/>
                  </a:moveTo>
                  <a:lnTo>
                    <a:pt x="13757" y="135729"/>
                  </a:lnTo>
                  <a:lnTo>
                    <a:pt x="20799" y="135729"/>
                  </a:lnTo>
                  <a:lnTo>
                    <a:pt x="13757" y="131727"/>
                  </a:lnTo>
                  <a:close/>
                </a:path>
                <a:path w="1623695" h="1062990">
                  <a:moveTo>
                    <a:pt x="13757" y="129749"/>
                  </a:moveTo>
                  <a:lnTo>
                    <a:pt x="10277" y="129749"/>
                  </a:lnTo>
                  <a:lnTo>
                    <a:pt x="13757" y="131727"/>
                  </a:lnTo>
                  <a:lnTo>
                    <a:pt x="13757" y="129749"/>
                  </a:lnTo>
                  <a:close/>
                </a:path>
                <a:path w="1623695" h="1062990">
                  <a:moveTo>
                    <a:pt x="10316" y="5951"/>
                  </a:moveTo>
                  <a:lnTo>
                    <a:pt x="3441" y="17868"/>
                  </a:lnTo>
                  <a:lnTo>
                    <a:pt x="13757" y="23820"/>
                  </a:lnTo>
                  <a:lnTo>
                    <a:pt x="13757" y="11910"/>
                  </a:lnTo>
                  <a:lnTo>
                    <a:pt x="20644" y="11910"/>
                  </a:lnTo>
                  <a:lnTo>
                    <a:pt x="10316" y="5951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8498814" y="8137578"/>
              <a:ext cx="956310" cy="660400"/>
            </a:xfrm>
            <a:custGeom>
              <a:avLst/>
              <a:gdLst/>
              <a:ahLst/>
              <a:cxnLst/>
              <a:rect l="l" t="t" r="r" b="b"/>
              <a:pathLst>
                <a:path w="956309" h="660400">
                  <a:moveTo>
                    <a:pt x="956163" y="0"/>
                  </a:moveTo>
                  <a:lnTo>
                    <a:pt x="0" y="557189"/>
                  </a:lnTo>
                  <a:lnTo>
                    <a:pt x="0" y="660372"/>
                  </a:lnTo>
                  <a:lnTo>
                    <a:pt x="956163" y="116940"/>
                  </a:lnTo>
                  <a:lnTo>
                    <a:pt x="956163" y="0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8491936" y="8125608"/>
              <a:ext cx="970280" cy="684530"/>
            </a:xfrm>
            <a:custGeom>
              <a:avLst/>
              <a:gdLst/>
              <a:ahLst/>
              <a:cxnLst/>
              <a:rect l="l" t="t" r="r" b="b"/>
              <a:pathLst>
                <a:path w="970279" h="684529">
                  <a:moveTo>
                    <a:pt x="3415" y="563215"/>
                  </a:moveTo>
                  <a:lnTo>
                    <a:pt x="0" y="565206"/>
                  </a:lnTo>
                  <a:lnTo>
                    <a:pt x="0" y="684164"/>
                  </a:lnTo>
                  <a:lnTo>
                    <a:pt x="10277" y="678322"/>
                  </a:lnTo>
                  <a:lnTo>
                    <a:pt x="3479" y="666361"/>
                  </a:lnTo>
                  <a:lnTo>
                    <a:pt x="13757" y="660520"/>
                  </a:lnTo>
                  <a:lnTo>
                    <a:pt x="13757" y="575102"/>
                  </a:lnTo>
                  <a:lnTo>
                    <a:pt x="10342" y="575102"/>
                  </a:lnTo>
                  <a:lnTo>
                    <a:pt x="3415" y="563215"/>
                  </a:lnTo>
                  <a:close/>
                </a:path>
                <a:path w="970279" h="684529">
                  <a:moveTo>
                    <a:pt x="13757" y="660520"/>
                  </a:moveTo>
                  <a:lnTo>
                    <a:pt x="3479" y="666361"/>
                  </a:lnTo>
                  <a:lnTo>
                    <a:pt x="10277" y="678322"/>
                  </a:lnTo>
                  <a:lnTo>
                    <a:pt x="20800" y="672342"/>
                  </a:lnTo>
                  <a:lnTo>
                    <a:pt x="13757" y="672342"/>
                  </a:lnTo>
                  <a:lnTo>
                    <a:pt x="13757" y="660520"/>
                  </a:lnTo>
                  <a:close/>
                </a:path>
                <a:path w="970279" h="684529">
                  <a:moveTo>
                    <a:pt x="956163" y="124908"/>
                  </a:moveTo>
                  <a:lnTo>
                    <a:pt x="13757" y="660520"/>
                  </a:lnTo>
                  <a:lnTo>
                    <a:pt x="13757" y="672342"/>
                  </a:lnTo>
                  <a:lnTo>
                    <a:pt x="20800" y="672342"/>
                  </a:lnTo>
                  <a:lnTo>
                    <a:pt x="966441" y="134891"/>
                  </a:lnTo>
                  <a:lnTo>
                    <a:pt x="963042" y="128911"/>
                  </a:lnTo>
                  <a:lnTo>
                    <a:pt x="956163" y="128911"/>
                  </a:lnTo>
                  <a:lnTo>
                    <a:pt x="956163" y="124908"/>
                  </a:lnTo>
                  <a:close/>
                </a:path>
                <a:path w="970279" h="684529">
                  <a:moveTo>
                    <a:pt x="959579" y="6026"/>
                  </a:moveTo>
                  <a:lnTo>
                    <a:pt x="3415" y="563215"/>
                  </a:lnTo>
                  <a:lnTo>
                    <a:pt x="10342" y="575102"/>
                  </a:lnTo>
                  <a:lnTo>
                    <a:pt x="13757" y="573112"/>
                  </a:lnTo>
                  <a:lnTo>
                    <a:pt x="13757" y="569159"/>
                  </a:lnTo>
                  <a:lnTo>
                    <a:pt x="20541" y="569159"/>
                  </a:lnTo>
                  <a:lnTo>
                    <a:pt x="956163" y="23940"/>
                  </a:lnTo>
                  <a:lnTo>
                    <a:pt x="956163" y="11970"/>
                  </a:lnTo>
                  <a:lnTo>
                    <a:pt x="963042" y="11970"/>
                  </a:lnTo>
                  <a:lnTo>
                    <a:pt x="959579" y="6026"/>
                  </a:lnTo>
                  <a:close/>
                </a:path>
                <a:path w="970279" h="684529">
                  <a:moveTo>
                    <a:pt x="13757" y="573112"/>
                  </a:moveTo>
                  <a:lnTo>
                    <a:pt x="10342" y="575102"/>
                  </a:lnTo>
                  <a:lnTo>
                    <a:pt x="13757" y="575102"/>
                  </a:lnTo>
                  <a:lnTo>
                    <a:pt x="13757" y="573112"/>
                  </a:lnTo>
                  <a:close/>
                </a:path>
                <a:path w="970279" h="684529">
                  <a:moveTo>
                    <a:pt x="20541" y="569159"/>
                  </a:moveTo>
                  <a:lnTo>
                    <a:pt x="13757" y="569159"/>
                  </a:lnTo>
                  <a:lnTo>
                    <a:pt x="13757" y="573112"/>
                  </a:lnTo>
                  <a:lnTo>
                    <a:pt x="20541" y="569159"/>
                  </a:lnTo>
                  <a:close/>
                </a:path>
                <a:path w="970279" h="684529">
                  <a:moveTo>
                    <a:pt x="969921" y="122930"/>
                  </a:moveTo>
                  <a:lnTo>
                    <a:pt x="959643" y="122930"/>
                  </a:lnTo>
                  <a:lnTo>
                    <a:pt x="966441" y="134891"/>
                  </a:lnTo>
                  <a:lnTo>
                    <a:pt x="969921" y="132913"/>
                  </a:lnTo>
                  <a:lnTo>
                    <a:pt x="969921" y="122930"/>
                  </a:lnTo>
                  <a:close/>
                </a:path>
                <a:path w="970279" h="684529">
                  <a:moveTo>
                    <a:pt x="959643" y="122930"/>
                  </a:moveTo>
                  <a:lnTo>
                    <a:pt x="956163" y="124908"/>
                  </a:lnTo>
                  <a:lnTo>
                    <a:pt x="956163" y="128911"/>
                  </a:lnTo>
                  <a:lnTo>
                    <a:pt x="963042" y="128911"/>
                  </a:lnTo>
                  <a:lnTo>
                    <a:pt x="959643" y="122930"/>
                  </a:lnTo>
                  <a:close/>
                </a:path>
                <a:path w="970279" h="684529">
                  <a:moveTo>
                    <a:pt x="969921" y="0"/>
                  </a:moveTo>
                  <a:lnTo>
                    <a:pt x="959579" y="6026"/>
                  </a:lnTo>
                  <a:lnTo>
                    <a:pt x="966506" y="17913"/>
                  </a:lnTo>
                  <a:lnTo>
                    <a:pt x="956163" y="23940"/>
                  </a:lnTo>
                  <a:lnTo>
                    <a:pt x="956163" y="124908"/>
                  </a:lnTo>
                  <a:lnTo>
                    <a:pt x="959643" y="122930"/>
                  </a:lnTo>
                  <a:lnTo>
                    <a:pt x="969921" y="122930"/>
                  </a:lnTo>
                  <a:lnTo>
                    <a:pt x="969921" y="0"/>
                  </a:lnTo>
                  <a:close/>
                </a:path>
                <a:path w="970279" h="684529">
                  <a:moveTo>
                    <a:pt x="963042" y="11970"/>
                  </a:moveTo>
                  <a:lnTo>
                    <a:pt x="956163" y="11970"/>
                  </a:lnTo>
                  <a:lnTo>
                    <a:pt x="956163" y="23940"/>
                  </a:lnTo>
                  <a:lnTo>
                    <a:pt x="966506" y="17913"/>
                  </a:lnTo>
                  <a:lnTo>
                    <a:pt x="963042" y="11970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 descr=""/>
            <p:cNvSpPr/>
            <p:nvPr/>
          </p:nvSpPr>
          <p:spPr>
            <a:xfrm>
              <a:off x="6889158" y="7208933"/>
              <a:ext cx="2566035" cy="1485900"/>
            </a:xfrm>
            <a:custGeom>
              <a:avLst/>
              <a:gdLst/>
              <a:ahLst/>
              <a:cxnLst/>
              <a:rect l="l" t="t" r="r" b="b"/>
              <a:pathLst>
                <a:path w="2566034" h="1485900">
                  <a:moveTo>
                    <a:pt x="963042" y="0"/>
                  </a:moveTo>
                  <a:lnTo>
                    <a:pt x="0" y="557189"/>
                  </a:lnTo>
                  <a:lnTo>
                    <a:pt x="1609657" y="1485837"/>
                  </a:lnTo>
                  <a:lnTo>
                    <a:pt x="2565821" y="928648"/>
                  </a:lnTo>
                  <a:lnTo>
                    <a:pt x="9630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 descr=""/>
            <p:cNvSpPr/>
            <p:nvPr/>
          </p:nvSpPr>
          <p:spPr>
            <a:xfrm>
              <a:off x="6875399" y="7200995"/>
              <a:ext cx="2593340" cy="1501775"/>
            </a:xfrm>
            <a:custGeom>
              <a:avLst/>
              <a:gdLst/>
              <a:ahLst/>
              <a:cxnLst/>
              <a:rect l="l" t="t" r="r" b="b"/>
              <a:pathLst>
                <a:path w="2593340" h="1501775">
                  <a:moveTo>
                    <a:pt x="27470" y="565137"/>
                  </a:moveTo>
                  <a:lnTo>
                    <a:pt x="17195" y="559181"/>
                  </a:lnTo>
                  <a:lnTo>
                    <a:pt x="13754" y="565137"/>
                  </a:lnTo>
                  <a:lnTo>
                    <a:pt x="27470" y="565137"/>
                  </a:lnTo>
                  <a:close/>
                </a:path>
                <a:path w="2593340" h="1501775">
                  <a:moveTo>
                    <a:pt x="192570" y="558317"/>
                  </a:moveTo>
                  <a:lnTo>
                    <a:pt x="189230" y="552297"/>
                  </a:lnTo>
                  <a:lnTo>
                    <a:pt x="178511" y="558317"/>
                  </a:lnTo>
                  <a:lnTo>
                    <a:pt x="178943" y="558317"/>
                  </a:lnTo>
                  <a:lnTo>
                    <a:pt x="189217" y="564248"/>
                  </a:lnTo>
                  <a:lnTo>
                    <a:pt x="192570" y="558317"/>
                  </a:lnTo>
                  <a:close/>
                </a:path>
                <a:path w="2593340" h="1501775">
                  <a:moveTo>
                    <a:pt x="2421407" y="936650"/>
                  </a:moveTo>
                  <a:lnTo>
                    <a:pt x="2411057" y="930643"/>
                  </a:lnTo>
                  <a:lnTo>
                    <a:pt x="2407628" y="928662"/>
                  </a:lnTo>
                  <a:lnTo>
                    <a:pt x="2407628" y="936650"/>
                  </a:lnTo>
                  <a:lnTo>
                    <a:pt x="2406065" y="939292"/>
                  </a:lnTo>
                  <a:lnTo>
                    <a:pt x="2407577" y="936650"/>
                  </a:lnTo>
                  <a:lnTo>
                    <a:pt x="2407628" y="928662"/>
                  </a:lnTo>
                  <a:lnTo>
                    <a:pt x="987120" y="105181"/>
                  </a:lnTo>
                  <a:lnTo>
                    <a:pt x="983716" y="103200"/>
                  </a:lnTo>
                  <a:lnTo>
                    <a:pt x="980313" y="105181"/>
                  </a:lnTo>
                  <a:lnTo>
                    <a:pt x="189230" y="552297"/>
                  </a:lnTo>
                  <a:lnTo>
                    <a:pt x="192633" y="558317"/>
                  </a:lnTo>
                  <a:lnTo>
                    <a:pt x="206476" y="558317"/>
                  </a:lnTo>
                  <a:lnTo>
                    <a:pt x="217119" y="552297"/>
                  </a:lnTo>
                  <a:lnTo>
                    <a:pt x="983627" y="119062"/>
                  </a:lnTo>
                  <a:lnTo>
                    <a:pt x="2393810" y="936548"/>
                  </a:lnTo>
                  <a:lnTo>
                    <a:pt x="2404148" y="930643"/>
                  </a:lnTo>
                  <a:lnTo>
                    <a:pt x="2393823" y="936561"/>
                  </a:lnTo>
                  <a:lnTo>
                    <a:pt x="2393975" y="936650"/>
                  </a:lnTo>
                  <a:lnTo>
                    <a:pt x="2404148" y="942543"/>
                  </a:lnTo>
                  <a:lnTo>
                    <a:pt x="2393975" y="936650"/>
                  </a:lnTo>
                  <a:lnTo>
                    <a:pt x="2393670" y="936650"/>
                  </a:lnTo>
                  <a:lnTo>
                    <a:pt x="1623428" y="1375791"/>
                  </a:lnTo>
                  <a:lnTo>
                    <a:pt x="216750" y="564248"/>
                  </a:lnTo>
                  <a:lnTo>
                    <a:pt x="195986" y="564248"/>
                  </a:lnTo>
                  <a:lnTo>
                    <a:pt x="189217" y="564248"/>
                  </a:lnTo>
                  <a:lnTo>
                    <a:pt x="1619999" y="1389697"/>
                  </a:lnTo>
                  <a:lnTo>
                    <a:pt x="1623390" y="1391653"/>
                  </a:lnTo>
                  <a:lnTo>
                    <a:pt x="1626819" y="1389697"/>
                  </a:lnTo>
                  <a:lnTo>
                    <a:pt x="2411006" y="942568"/>
                  </a:lnTo>
                  <a:lnTo>
                    <a:pt x="2421407" y="936650"/>
                  </a:lnTo>
                  <a:close/>
                </a:path>
                <a:path w="2593340" h="1501775">
                  <a:moveTo>
                    <a:pt x="2593213" y="936612"/>
                  </a:moveTo>
                  <a:lnTo>
                    <a:pt x="2583040" y="930656"/>
                  </a:lnTo>
                  <a:lnTo>
                    <a:pt x="2579586" y="936612"/>
                  </a:lnTo>
                  <a:lnTo>
                    <a:pt x="2576131" y="942543"/>
                  </a:lnTo>
                  <a:lnTo>
                    <a:pt x="2579560" y="936612"/>
                  </a:lnTo>
                  <a:lnTo>
                    <a:pt x="2576106" y="930656"/>
                  </a:lnTo>
                  <a:lnTo>
                    <a:pt x="2579586" y="936612"/>
                  </a:lnTo>
                  <a:lnTo>
                    <a:pt x="2583015" y="930656"/>
                  </a:lnTo>
                  <a:lnTo>
                    <a:pt x="980249" y="1993"/>
                  </a:lnTo>
                  <a:lnTo>
                    <a:pt x="976795" y="0"/>
                  </a:lnTo>
                  <a:lnTo>
                    <a:pt x="973353" y="1993"/>
                  </a:lnTo>
                  <a:lnTo>
                    <a:pt x="10312" y="559181"/>
                  </a:lnTo>
                  <a:lnTo>
                    <a:pt x="0" y="565137"/>
                  </a:lnTo>
                  <a:lnTo>
                    <a:pt x="10312" y="571093"/>
                  </a:lnTo>
                  <a:lnTo>
                    <a:pt x="13741" y="565137"/>
                  </a:lnTo>
                  <a:lnTo>
                    <a:pt x="17183" y="559181"/>
                  </a:lnTo>
                  <a:lnTo>
                    <a:pt x="27533" y="565137"/>
                  </a:lnTo>
                  <a:lnTo>
                    <a:pt x="37782" y="559181"/>
                  </a:lnTo>
                  <a:lnTo>
                    <a:pt x="976795" y="15887"/>
                  </a:lnTo>
                  <a:lnTo>
                    <a:pt x="2565882" y="936612"/>
                  </a:lnTo>
                  <a:lnTo>
                    <a:pt x="1623390" y="1485836"/>
                  </a:lnTo>
                  <a:lnTo>
                    <a:pt x="37846" y="571093"/>
                  </a:lnTo>
                  <a:lnTo>
                    <a:pt x="17195" y="571093"/>
                  </a:lnTo>
                  <a:lnTo>
                    <a:pt x="10312" y="571093"/>
                  </a:lnTo>
                  <a:lnTo>
                    <a:pt x="1619973" y="1499743"/>
                  </a:lnTo>
                  <a:lnTo>
                    <a:pt x="1623428" y="1501736"/>
                  </a:lnTo>
                  <a:lnTo>
                    <a:pt x="1626844" y="1499743"/>
                  </a:lnTo>
                  <a:lnTo>
                    <a:pt x="1623415" y="1493786"/>
                  </a:lnTo>
                  <a:lnTo>
                    <a:pt x="1626882" y="1499743"/>
                  </a:lnTo>
                  <a:lnTo>
                    <a:pt x="2583027" y="942543"/>
                  </a:lnTo>
                  <a:lnTo>
                    <a:pt x="2593213" y="936612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 descr=""/>
            <p:cNvSpPr/>
            <p:nvPr/>
          </p:nvSpPr>
          <p:spPr>
            <a:xfrm>
              <a:off x="6325089" y="3370510"/>
              <a:ext cx="387350" cy="224154"/>
            </a:xfrm>
            <a:custGeom>
              <a:avLst/>
              <a:gdLst/>
              <a:ahLst/>
              <a:cxnLst/>
              <a:rect l="l" t="t" r="r" b="b"/>
              <a:pathLst>
                <a:path w="387350" h="224154">
                  <a:moveTo>
                    <a:pt x="387193" y="223529"/>
                  </a:moveTo>
                  <a:lnTo>
                    <a:pt x="196575" y="216651"/>
                  </a:lnTo>
                  <a:lnTo>
                    <a:pt x="0" y="103167"/>
                  </a:lnTo>
                  <a:lnTo>
                    <a:pt x="178704" y="0"/>
                  </a:lnTo>
                  <a:lnTo>
                    <a:pt x="375279" y="113484"/>
                  </a:lnTo>
                  <a:lnTo>
                    <a:pt x="387193" y="223529"/>
                  </a:lnTo>
                  <a:close/>
                </a:path>
              </a:pathLst>
            </a:custGeom>
            <a:solidFill>
              <a:srgbClr val="6AB2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 descr=""/>
            <p:cNvSpPr/>
            <p:nvPr/>
          </p:nvSpPr>
          <p:spPr>
            <a:xfrm>
              <a:off x="6313174" y="3363632"/>
              <a:ext cx="408305" cy="236220"/>
            </a:xfrm>
            <a:custGeom>
              <a:avLst/>
              <a:gdLst/>
              <a:ahLst/>
              <a:cxnLst/>
              <a:rect l="l" t="t" r="r" b="b"/>
              <a:pathLst>
                <a:path w="408304" h="236220">
                  <a:moveTo>
                    <a:pt x="207964" y="228384"/>
                  </a:moveTo>
                  <a:lnTo>
                    <a:pt x="204784" y="228269"/>
                  </a:lnTo>
                  <a:lnTo>
                    <a:pt x="0" y="110045"/>
                  </a:lnTo>
                  <a:lnTo>
                    <a:pt x="5957" y="106606"/>
                  </a:lnTo>
                  <a:lnTo>
                    <a:pt x="17872" y="113485"/>
                  </a:lnTo>
                  <a:lnTo>
                    <a:pt x="23829" y="110045"/>
                  </a:lnTo>
                  <a:lnTo>
                    <a:pt x="210505" y="217815"/>
                  </a:lnTo>
                  <a:lnTo>
                    <a:pt x="209015" y="218675"/>
                  </a:lnTo>
                  <a:lnTo>
                    <a:pt x="207964" y="228384"/>
                  </a:lnTo>
                  <a:close/>
                </a:path>
                <a:path w="408304" h="236220">
                  <a:moveTo>
                    <a:pt x="23829" y="110045"/>
                  </a:moveTo>
                  <a:lnTo>
                    <a:pt x="17872" y="113485"/>
                  </a:lnTo>
                  <a:lnTo>
                    <a:pt x="5957" y="106606"/>
                  </a:lnTo>
                  <a:lnTo>
                    <a:pt x="184661" y="3439"/>
                  </a:lnTo>
                  <a:lnTo>
                    <a:pt x="190619" y="6878"/>
                  </a:lnTo>
                  <a:lnTo>
                    <a:pt x="17872" y="106606"/>
                  </a:lnTo>
                  <a:lnTo>
                    <a:pt x="23829" y="110045"/>
                  </a:lnTo>
                  <a:close/>
                </a:path>
                <a:path w="408304" h="236220">
                  <a:moveTo>
                    <a:pt x="202534" y="6878"/>
                  </a:moveTo>
                  <a:lnTo>
                    <a:pt x="196576" y="10317"/>
                  </a:lnTo>
                  <a:lnTo>
                    <a:pt x="184661" y="3439"/>
                  </a:lnTo>
                  <a:lnTo>
                    <a:pt x="190619" y="0"/>
                  </a:lnTo>
                  <a:lnTo>
                    <a:pt x="202534" y="6878"/>
                  </a:lnTo>
                  <a:close/>
                </a:path>
                <a:path w="408304" h="236220">
                  <a:moveTo>
                    <a:pt x="190619" y="13756"/>
                  </a:moveTo>
                  <a:lnTo>
                    <a:pt x="23829" y="110045"/>
                  </a:lnTo>
                  <a:lnTo>
                    <a:pt x="17872" y="106606"/>
                  </a:lnTo>
                  <a:lnTo>
                    <a:pt x="184661" y="10317"/>
                  </a:lnTo>
                  <a:lnTo>
                    <a:pt x="190619" y="13756"/>
                  </a:lnTo>
                  <a:close/>
                </a:path>
                <a:path w="408304" h="236220">
                  <a:moveTo>
                    <a:pt x="378984" y="122501"/>
                  </a:moveTo>
                  <a:lnTo>
                    <a:pt x="184661" y="10317"/>
                  </a:lnTo>
                  <a:lnTo>
                    <a:pt x="190619" y="6878"/>
                  </a:lnTo>
                  <a:lnTo>
                    <a:pt x="196576" y="10317"/>
                  </a:lnTo>
                  <a:lnTo>
                    <a:pt x="202534" y="6878"/>
                  </a:lnTo>
                  <a:lnTo>
                    <a:pt x="389210" y="114648"/>
                  </a:lnTo>
                  <a:lnTo>
                    <a:pt x="378785" y="120666"/>
                  </a:lnTo>
                  <a:lnTo>
                    <a:pt x="378984" y="122501"/>
                  </a:lnTo>
                  <a:close/>
                </a:path>
                <a:path w="408304" h="236220">
                  <a:moveTo>
                    <a:pt x="398582" y="235262"/>
                  </a:moveTo>
                  <a:lnTo>
                    <a:pt x="207964" y="228384"/>
                  </a:lnTo>
                  <a:lnTo>
                    <a:pt x="209015" y="218675"/>
                  </a:lnTo>
                  <a:lnTo>
                    <a:pt x="212194" y="218790"/>
                  </a:lnTo>
                  <a:lnTo>
                    <a:pt x="214447" y="220090"/>
                  </a:lnTo>
                  <a:lnTo>
                    <a:pt x="216434" y="218943"/>
                  </a:lnTo>
                  <a:lnTo>
                    <a:pt x="390103" y="225209"/>
                  </a:lnTo>
                  <a:lnTo>
                    <a:pt x="390699" y="230711"/>
                  </a:lnTo>
                  <a:lnTo>
                    <a:pt x="399108" y="230408"/>
                  </a:lnTo>
                  <a:lnTo>
                    <a:pt x="398582" y="235262"/>
                  </a:lnTo>
                  <a:close/>
                </a:path>
                <a:path w="408304" h="236220">
                  <a:moveTo>
                    <a:pt x="212194" y="218790"/>
                  </a:moveTo>
                  <a:lnTo>
                    <a:pt x="209015" y="218675"/>
                  </a:lnTo>
                  <a:lnTo>
                    <a:pt x="210505" y="217815"/>
                  </a:lnTo>
                  <a:lnTo>
                    <a:pt x="212194" y="218790"/>
                  </a:lnTo>
                  <a:close/>
                </a:path>
                <a:path w="408304" h="236220">
                  <a:moveTo>
                    <a:pt x="387194" y="120362"/>
                  </a:moveTo>
                  <a:lnTo>
                    <a:pt x="381236" y="123801"/>
                  </a:lnTo>
                  <a:lnTo>
                    <a:pt x="378984" y="122501"/>
                  </a:lnTo>
                  <a:lnTo>
                    <a:pt x="378785" y="120666"/>
                  </a:lnTo>
                  <a:lnTo>
                    <a:pt x="387194" y="120362"/>
                  </a:lnTo>
                  <a:close/>
                </a:path>
                <a:path w="408304" h="236220">
                  <a:moveTo>
                    <a:pt x="395603" y="120059"/>
                  </a:moveTo>
                  <a:lnTo>
                    <a:pt x="378785" y="120666"/>
                  </a:lnTo>
                  <a:lnTo>
                    <a:pt x="389210" y="114648"/>
                  </a:lnTo>
                  <a:lnTo>
                    <a:pt x="395404" y="118223"/>
                  </a:lnTo>
                  <a:lnTo>
                    <a:pt x="395603" y="120059"/>
                  </a:lnTo>
                  <a:close/>
                </a:path>
                <a:path w="408304" h="236220">
                  <a:moveTo>
                    <a:pt x="216434" y="218943"/>
                  </a:moveTo>
                  <a:lnTo>
                    <a:pt x="214447" y="220090"/>
                  </a:lnTo>
                  <a:lnTo>
                    <a:pt x="212194" y="218790"/>
                  </a:lnTo>
                  <a:lnTo>
                    <a:pt x="216434" y="218943"/>
                  </a:lnTo>
                  <a:close/>
                </a:path>
                <a:path w="408304" h="236220">
                  <a:moveTo>
                    <a:pt x="407516" y="230104"/>
                  </a:moveTo>
                  <a:lnTo>
                    <a:pt x="399108" y="230408"/>
                  </a:lnTo>
                  <a:lnTo>
                    <a:pt x="399633" y="225553"/>
                  </a:lnTo>
                  <a:lnTo>
                    <a:pt x="390103" y="225209"/>
                  </a:lnTo>
                  <a:lnTo>
                    <a:pt x="378984" y="122501"/>
                  </a:lnTo>
                  <a:lnTo>
                    <a:pt x="381236" y="123801"/>
                  </a:lnTo>
                  <a:lnTo>
                    <a:pt x="387194" y="120362"/>
                  </a:lnTo>
                  <a:lnTo>
                    <a:pt x="395603" y="120059"/>
                  </a:lnTo>
                  <a:lnTo>
                    <a:pt x="407516" y="230104"/>
                  </a:lnTo>
                  <a:close/>
                </a:path>
                <a:path w="408304" h="236220">
                  <a:moveTo>
                    <a:pt x="399108" y="230408"/>
                  </a:moveTo>
                  <a:lnTo>
                    <a:pt x="390699" y="230711"/>
                  </a:lnTo>
                  <a:lnTo>
                    <a:pt x="390103" y="225209"/>
                  </a:lnTo>
                  <a:lnTo>
                    <a:pt x="399633" y="225553"/>
                  </a:lnTo>
                  <a:lnTo>
                    <a:pt x="399108" y="230408"/>
                  </a:lnTo>
                  <a:close/>
                </a:path>
                <a:path w="408304" h="236220">
                  <a:moveTo>
                    <a:pt x="408112" y="235606"/>
                  </a:moveTo>
                  <a:lnTo>
                    <a:pt x="398582" y="235262"/>
                  </a:lnTo>
                  <a:lnTo>
                    <a:pt x="399108" y="230408"/>
                  </a:lnTo>
                  <a:lnTo>
                    <a:pt x="407516" y="230104"/>
                  </a:lnTo>
                  <a:lnTo>
                    <a:pt x="408112" y="235606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 descr=""/>
            <p:cNvSpPr/>
            <p:nvPr/>
          </p:nvSpPr>
          <p:spPr>
            <a:xfrm>
              <a:off x="7068008" y="3508081"/>
              <a:ext cx="387350" cy="224154"/>
            </a:xfrm>
            <a:custGeom>
              <a:avLst/>
              <a:gdLst/>
              <a:ahLst/>
              <a:cxnLst/>
              <a:rect l="l" t="t" r="r" b="b"/>
              <a:pathLst>
                <a:path w="387350" h="224154">
                  <a:moveTo>
                    <a:pt x="387193" y="223529"/>
                  </a:moveTo>
                  <a:lnTo>
                    <a:pt x="196575" y="216651"/>
                  </a:lnTo>
                  <a:lnTo>
                    <a:pt x="0" y="103167"/>
                  </a:lnTo>
                  <a:lnTo>
                    <a:pt x="178704" y="0"/>
                  </a:lnTo>
                  <a:lnTo>
                    <a:pt x="375279" y="113484"/>
                  </a:lnTo>
                  <a:lnTo>
                    <a:pt x="387193" y="223529"/>
                  </a:lnTo>
                  <a:close/>
                </a:path>
              </a:pathLst>
            </a:custGeom>
            <a:solidFill>
              <a:srgbClr val="6AB2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 descr=""/>
            <p:cNvSpPr/>
            <p:nvPr/>
          </p:nvSpPr>
          <p:spPr>
            <a:xfrm>
              <a:off x="7056093" y="3501203"/>
              <a:ext cx="408305" cy="236220"/>
            </a:xfrm>
            <a:custGeom>
              <a:avLst/>
              <a:gdLst/>
              <a:ahLst/>
              <a:cxnLst/>
              <a:rect l="l" t="t" r="r" b="b"/>
              <a:pathLst>
                <a:path w="408304" h="236220">
                  <a:moveTo>
                    <a:pt x="207964" y="228384"/>
                  </a:moveTo>
                  <a:lnTo>
                    <a:pt x="204784" y="228269"/>
                  </a:lnTo>
                  <a:lnTo>
                    <a:pt x="0" y="110045"/>
                  </a:lnTo>
                  <a:lnTo>
                    <a:pt x="5957" y="106606"/>
                  </a:lnTo>
                  <a:lnTo>
                    <a:pt x="17872" y="113485"/>
                  </a:lnTo>
                  <a:lnTo>
                    <a:pt x="23829" y="110045"/>
                  </a:lnTo>
                  <a:lnTo>
                    <a:pt x="210505" y="217815"/>
                  </a:lnTo>
                  <a:lnTo>
                    <a:pt x="209015" y="218675"/>
                  </a:lnTo>
                  <a:lnTo>
                    <a:pt x="207964" y="228384"/>
                  </a:lnTo>
                  <a:close/>
                </a:path>
                <a:path w="408304" h="236220">
                  <a:moveTo>
                    <a:pt x="23829" y="110045"/>
                  </a:moveTo>
                  <a:lnTo>
                    <a:pt x="17872" y="113485"/>
                  </a:lnTo>
                  <a:lnTo>
                    <a:pt x="5957" y="106606"/>
                  </a:lnTo>
                  <a:lnTo>
                    <a:pt x="184661" y="3439"/>
                  </a:lnTo>
                  <a:lnTo>
                    <a:pt x="190619" y="6878"/>
                  </a:lnTo>
                  <a:lnTo>
                    <a:pt x="17872" y="106606"/>
                  </a:lnTo>
                  <a:lnTo>
                    <a:pt x="23829" y="110045"/>
                  </a:lnTo>
                  <a:close/>
                </a:path>
                <a:path w="408304" h="236220">
                  <a:moveTo>
                    <a:pt x="202534" y="6878"/>
                  </a:moveTo>
                  <a:lnTo>
                    <a:pt x="196576" y="10317"/>
                  </a:lnTo>
                  <a:lnTo>
                    <a:pt x="184661" y="3439"/>
                  </a:lnTo>
                  <a:lnTo>
                    <a:pt x="190619" y="0"/>
                  </a:lnTo>
                  <a:lnTo>
                    <a:pt x="202534" y="6878"/>
                  </a:lnTo>
                  <a:close/>
                </a:path>
                <a:path w="408304" h="236220">
                  <a:moveTo>
                    <a:pt x="190619" y="13756"/>
                  </a:moveTo>
                  <a:lnTo>
                    <a:pt x="23829" y="110045"/>
                  </a:lnTo>
                  <a:lnTo>
                    <a:pt x="17872" y="106606"/>
                  </a:lnTo>
                  <a:lnTo>
                    <a:pt x="184661" y="10317"/>
                  </a:lnTo>
                  <a:lnTo>
                    <a:pt x="190619" y="13756"/>
                  </a:lnTo>
                  <a:close/>
                </a:path>
                <a:path w="408304" h="236220">
                  <a:moveTo>
                    <a:pt x="378984" y="122501"/>
                  </a:moveTo>
                  <a:lnTo>
                    <a:pt x="184661" y="10317"/>
                  </a:lnTo>
                  <a:lnTo>
                    <a:pt x="190619" y="6878"/>
                  </a:lnTo>
                  <a:lnTo>
                    <a:pt x="196576" y="10317"/>
                  </a:lnTo>
                  <a:lnTo>
                    <a:pt x="202534" y="6878"/>
                  </a:lnTo>
                  <a:lnTo>
                    <a:pt x="389210" y="114648"/>
                  </a:lnTo>
                  <a:lnTo>
                    <a:pt x="378785" y="120666"/>
                  </a:lnTo>
                  <a:lnTo>
                    <a:pt x="378984" y="122501"/>
                  </a:lnTo>
                  <a:close/>
                </a:path>
                <a:path w="408304" h="236220">
                  <a:moveTo>
                    <a:pt x="398582" y="235262"/>
                  </a:moveTo>
                  <a:lnTo>
                    <a:pt x="207964" y="228384"/>
                  </a:lnTo>
                  <a:lnTo>
                    <a:pt x="209015" y="218675"/>
                  </a:lnTo>
                  <a:lnTo>
                    <a:pt x="212194" y="218790"/>
                  </a:lnTo>
                  <a:lnTo>
                    <a:pt x="214447" y="220090"/>
                  </a:lnTo>
                  <a:lnTo>
                    <a:pt x="216434" y="218943"/>
                  </a:lnTo>
                  <a:lnTo>
                    <a:pt x="390103" y="225209"/>
                  </a:lnTo>
                  <a:lnTo>
                    <a:pt x="390699" y="230711"/>
                  </a:lnTo>
                  <a:lnTo>
                    <a:pt x="399108" y="230408"/>
                  </a:lnTo>
                  <a:lnTo>
                    <a:pt x="398582" y="235262"/>
                  </a:lnTo>
                  <a:close/>
                </a:path>
                <a:path w="408304" h="236220">
                  <a:moveTo>
                    <a:pt x="212194" y="218790"/>
                  </a:moveTo>
                  <a:lnTo>
                    <a:pt x="209015" y="218675"/>
                  </a:lnTo>
                  <a:lnTo>
                    <a:pt x="210505" y="217815"/>
                  </a:lnTo>
                  <a:lnTo>
                    <a:pt x="212194" y="218790"/>
                  </a:lnTo>
                  <a:close/>
                </a:path>
                <a:path w="408304" h="236220">
                  <a:moveTo>
                    <a:pt x="387194" y="120362"/>
                  </a:moveTo>
                  <a:lnTo>
                    <a:pt x="381236" y="123801"/>
                  </a:lnTo>
                  <a:lnTo>
                    <a:pt x="378984" y="122501"/>
                  </a:lnTo>
                  <a:lnTo>
                    <a:pt x="378785" y="120666"/>
                  </a:lnTo>
                  <a:lnTo>
                    <a:pt x="387194" y="120362"/>
                  </a:lnTo>
                  <a:close/>
                </a:path>
                <a:path w="408304" h="236220">
                  <a:moveTo>
                    <a:pt x="395603" y="120059"/>
                  </a:moveTo>
                  <a:lnTo>
                    <a:pt x="378785" y="120666"/>
                  </a:lnTo>
                  <a:lnTo>
                    <a:pt x="389210" y="114648"/>
                  </a:lnTo>
                  <a:lnTo>
                    <a:pt x="395404" y="118223"/>
                  </a:lnTo>
                  <a:lnTo>
                    <a:pt x="395603" y="120059"/>
                  </a:lnTo>
                  <a:close/>
                </a:path>
                <a:path w="408304" h="236220">
                  <a:moveTo>
                    <a:pt x="216434" y="218943"/>
                  </a:moveTo>
                  <a:lnTo>
                    <a:pt x="214447" y="220090"/>
                  </a:lnTo>
                  <a:lnTo>
                    <a:pt x="212194" y="218790"/>
                  </a:lnTo>
                  <a:lnTo>
                    <a:pt x="216434" y="218943"/>
                  </a:lnTo>
                  <a:close/>
                </a:path>
                <a:path w="408304" h="236220">
                  <a:moveTo>
                    <a:pt x="407516" y="230104"/>
                  </a:moveTo>
                  <a:lnTo>
                    <a:pt x="399108" y="230408"/>
                  </a:lnTo>
                  <a:lnTo>
                    <a:pt x="399633" y="225553"/>
                  </a:lnTo>
                  <a:lnTo>
                    <a:pt x="390103" y="225209"/>
                  </a:lnTo>
                  <a:lnTo>
                    <a:pt x="378984" y="122501"/>
                  </a:lnTo>
                  <a:lnTo>
                    <a:pt x="381236" y="123801"/>
                  </a:lnTo>
                  <a:lnTo>
                    <a:pt x="387194" y="120362"/>
                  </a:lnTo>
                  <a:lnTo>
                    <a:pt x="395603" y="120059"/>
                  </a:lnTo>
                  <a:lnTo>
                    <a:pt x="407516" y="230104"/>
                  </a:lnTo>
                  <a:close/>
                </a:path>
                <a:path w="408304" h="236220">
                  <a:moveTo>
                    <a:pt x="399108" y="230408"/>
                  </a:moveTo>
                  <a:lnTo>
                    <a:pt x="390699" y="230711"/>
                  </a:lnTo>
                  <a:lnTo>
                    <a:pt x="390103" y="225209"/>
                  </a:lnTo>
                  <a:lnTo>
                    <a:pt x="399633" y="225553"/>
                  </a:lnTo>
                  <a:lnTo>
                    <a:pt x="399108" y="230408"/>
                  </a:lnTo>
                  <a:close/>
                </a:path>
                <a:path w="408304" h="236220">
                  <a:moveTo>
                    <a:pt x="408112" y="235606"/>
                  </a:moveTo>
                  <a:lnTo>
                    <a:pt x="398582" y="235262"/>
                  </a:lnTo>
                  <a:lnTo>
                    <a:pt x="399108" y="230408"/>
                  </a:lnTo>
                  <a:lnTo>
                    <a:pt x="407516" y="230104"/>
                  </a:lnTo>
                  <a:lnTo>
                    <a:pt x="408112" y="235606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 descr=""/>
            <p:cNvSpPr/>
            <p:nvPr/>
          </p:nvSpPr>
          <p:spPr>
            <a:xfrm>
              <a:off x="7425710" y="4044640"/>
              <a:ext cx="387350" cy="224154"/>
            </a:xfrm>
            <a:custGeom>
              <a:avLst/>
              <a:gdLst/>
              <a:ahLst/>
              <a:cxnLst/>
              <a:rect l="l" t="t" r="r" b="b"/>
              <a:pathLst>
                <a:path w="387350" h="224154">
                  <a:moveTo>
                    <a:pt x="387193" y="223529"/>
                  </a:moveTo>
                  <a:lnTo>
                    <a:pt x="196575" y="216651"/>
                  </a:lnTo>
                  <a:lnTo>
                    <a:pt x="0" y="103167"/>
                  </a:lnTo>
                  <a:lnTo>
                    <a:pt x="178704" y="0"/>
                  </a:lnTo>
                  <a:lnTo>
                    <a:pt x="375279" y="113484"/>
                  </a:lnTo>
                  <a:lnTo>
                    <a:pt x="387193" y="223529"/>
                  </a:lnTo>
                  <a:close/>
                </a:path>
              </a:pathLst>
            </a:custGeom>
            <a:solidFill>
              <a:srgbClr val="6AB2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 descr=""/>
            <p:cNvSpPr/>
            <p:nvPr/>
          </p:nvSpPr>
          <p:spPr>
            <a:xfrm>
              <a:off x="7413795" y="4037762"/>
              <a:ext cx="408305" cy="236220"/>
            </a:xfrm>
            <a:custGeom>
              <a:avLst/>
              <a:gdLst/>
              <a:ahLst/>
              <a:cxnLst/>
              <a:rect l="l" t="t" r="r" b="b"/>
              <a:pathLst>
                <a:path w="408304" h="236220">
                  <a:moveTo>
                    <a:pt x="207964" y="228384"/>
                  </a:moveTo>
                  <a:lnTo>
                    <a:pt x="204784" y="228269"/>
                  </a:lnTo>
                  <a:lnTo>
                    <a:pt x="0" y="110045"/>
                  </a:lnTo>
                  <a:lnTo>
                    <a:pt x="5957" y="106606"/>
                  </a:lnTo>
                  <a:lnTo>
                    <a:pt x="17872" y="113485"/>
                  </a:lnTo>
                  <a:lnTo>
                    <a:pt x="23829" y="110045"/>
                  </a:lnTo>
                  <a:lnTo>
                    <a:pt x="210505" y="217815"/>
                  </a:lnTo>
                  <a:lnTo>
                    <a:pt x="209015" y="218675"/>
                  </a:lnTo>
                  <a:lnTo>
                    <a:pt x="207964" y="228384"/>
                  </a:lnTo>
                  <a:close/>
                </a:path>
                <a:path w="408304" h="236220">
                  <a:moveTo>
                    <a:pt x="23829" y="110045"/>
                  </a:moveTo>
                  <a:lnTo>
                    <a:pt x="17872" y="113485"/>
                  </a:lnTo>
                  <a:lnTo>
                    <a:pt x="5957" y="106606"/>
                  </a:lnTo>
                  <a:lnTo>
                    <a:pt x="184661" y="3439"/>
                  </a:lnTo>
                  <a:lnTo>
                    <a:pt x="190619" y="6878"/>
                  </a:lnTo>
                  <a:lnTo>
                    <a:pt x="17872" y="106606"/>
                  </a:lnTo>
                  <a:lnTo>
                    <a:pt x="23829" y="110045"/>
                  </a:lnTo>
                  <a:close/>
                </a:path>
                <a:path w="408304" h="236220">
                  <a:moveTo>
                    <a:pt x="202534" y="6878"/>
                  </a:moveTo>
                  <a:lnTo>
                    <a:pt x="196576" y="10317"/>
                  </a:lnTo>
                  <a:lnTo>
                    <a:pt x="184661" y="3439"/>
                  </a:lnTo>
                  <a:lnTo>
                    <a:pt x="190619" y="0"/>
                  </a:lnTo>
                  <a:lnTo>
                    <a:pt x="202534" y="6878"/>
                  </a:lnTo>
                  <a:close/>
                </a:path>
                <a:path w="408304" h="236220">
                  <a:moveTo>
                    <a:pt x="190619" y="13756"/>
                  </a:moveTo>
                  <a:lnTo>
                    <a:pt x="23829" y="110045"/>
                  </a:lnTo>
                  <a:lnTo>
                    <a:pt x="17872" y="106606"/>
                  </a:lnTo>
                  <a:lnTo>
                    <a:pt x="184661" y="10317"/>
                  </a:lnTo>
                  <a:lnTo>
                    <a:pt x="190619" y="13756"/>
                  </a:lnTo>
                  <a:close/>
                </a:path>
                <a:path w="408304" h="236220">
                  <a:moveTo>
                    <a:pt x="378984" y="122501"/>
                  </a:moveTo>
                  <a:lnTo>
                    <a:pt x="184661" y="10317"/>
                  </a:lnTo>
                  <a:lnTo>
                    <a:pt x="190619" y="6878"/>
                  </a:lnTo>
                  <a:lnTo>
                    <a:pt x="196576" y="10317"/>
                  </a:lnTo>
                  <a:lnTo>
                    <a:pt x="202534" y="6878"/>
                  </a:lnTo>
                  <a:lnTo>
                    <a:pt x="389210" y="114648"/>
                  </a:lnTo>
                  <a:lnTo>
                    <a:pt x="378785" y="120666"/>
                  </a:lnTo>
                  <a:lnTo>
                    <a:pt x="378984" y="122501"/>
                  </a:lnTo>
                  <a:close/>
                </a:path>
                <a:path w="408304" h="236220">
                  <a:moveTo>
                    <a:pt x="398582" y="235262"/>
                  </a:moveTo>
                  <a:lnTo>
                    <a:pt x="207964" y="228384"/>
                  </a:lnTo>
                  <a:lnTo>
                    <a:pt x="209015" y="218675"/>
                  </a:lnTo>
                  <a:lnTo>
                    <a:pt x="212194" y="218790"/>
                  </a:lnTo>
                  <a:lnTo>
                    <a:pt x="214447" y="220090"/>
                  </a:lnTo>
                  <a:lnTo>
                    <a:pt x="216434" y="218943"/>
                  </a:lnTo>
                  <a:lnTo>
                    <a:pt x="390103" y="225209"/>
                  </a:lnTo>
                  <a:lnTo>
                    <a:pt x="390699" y="230711"/>
                  </a:lnTo>
                  <a:lnTo>
                    <a:pt x="399108" y="230408"/>
                  </a:lnTo>
                  <a:lnTo>
                    <a:pt x="398582" y="235262"/>
                  </a:lnTo>
                  <a:close/>
                </a:path>
                <a:path w="408304" h="236220">
                  <a:moveTo>
                    <a:pt x="212194" y="218790"/>
                  </a:moveTo>
                  <a:lnTo>
                    <a:pt x="209015" y="218675"/>
                  </a:lnTo>
                  <a:lnTo>
                    <a:pt x="210505" y="217815"/>
                  </a:lnTo>
                  <a:lnTo>
                    <a:pt x="212194" y="218790"/>
                  </a:lnTo>
                  <a:close/>
                </a:path>
                <a:path w="408304" h="236220">
                  <a:moveTo>
                    <a:pt x="387194" y="120362"/>
                  </a:moveTo>
                  <a:lnTo>
                    <a:pt x="381236" y="123801"/>
                  </a:lnTo>
                  <a:lnTo>
                    <a:pt x="378984" y="122501"/>
                  </a:lnTo>
                  <a:lnTo>
                    <a:pt x="378785" y="120666"/>
                  </a:lnTo>
                  <a:lnTo>
                    <a:pt x="387194" y="120362"/>
                  </a:lnTo>
                  <a:close/>
                </a:path>
                <a:path w="408304" h="236220">
                  <a:moveTo>
                    <a:pt x="395603" y="120059"/>
                  </a:moveTo>
                  <a:lnTo>
                    <a:pt x="378785" y="120666"/>
                  </a:lnTo>
                  <a:lnTo>
                    <a:pt x="389210" y="114648"/>
                  </a:lnTo>
                  <a:lnTo>
                    <a:pt x="395404" y="118223"/>
                  </a:lnTo>
                  <a:lnTo>
                    <a:pt x="395603" y="120059"/>
                  </a:lnTo>
                  <a:close/>
                </a:path>
                <a:path w="408304" h="236220">
                  <a:moveTo>
                    <a:pt x="216434" y="218943"/>
                  </a:moveTo>
                  <a:lnTo>
                    <a:pt x="214447" y="220090"/>
                  </a:lnTo>
                  <a:lnTo>
                    <a:pt x="212194" y="218790"/>
                  </a:lnTo>
                  <a:lnTo>
                    <a:pt x="216434" y="218943"/>
                  </a:lnTo>
                  <a:close/>
                </a:path>
                <a:path w="408304" h="236220">
                  <a:moveTo>
                    <a:pt x="407516" y="230104"/>
                  </a:moveTo>
                  <a:lnTo>
                    <a:pt x="399108" y="230408"/>
                  </a:lnTo>
                  <a:lnTo>
                    <a:pt x="399633" y="225553"/>
                  </a:lnTo>
                  <a:lnTo>
                    <a:pt x="390103" y="225209"/>
                  </a:lnTo>
                  <a:lnTo>
                    <a:pt x="378984" y="122501"/>
                  </a:lnTo>
                  <a:lnTo>
                    <a:pt x="381236" y="123801"/>
                  </a:lnTo>
                  <a:lnTo>
                    <a:pt x="387194" y="120362"/>
                  </a:lnTo>
                  <a:lnTo>
                    <a:pt x="395603" y="120059"/>
                  </a:lnTo>
                  <a:lnTo>
                    <a:pt x="407516" y="230104"/>
                  </a:lnTo>
                  <a:close/>
                </a:path>
                <a:path w="408304" h="236220">
                  <a:moveTo>
                    <a:pt x="399108" y="230408"/>
                  </a:moveTo>
                  <a:lnTo>
                    <a:pt x="390699" y="230711"/>
                  </a:lnTo>
                  <a:lnTo>
                    <a:pt x="390103" y="225209"/>
                  </a:lnTo>
                  <a:lnTo>
                    <a:pt x="399633" y="225553"/>
                  </a:lnTo>
                  <a:lnTo>
                    <a:pt x="399108" y="230408"/>
                  </a:lnTo>
                  <a:close/>
                </a:path>
                <a:path w="408304" h="236220">
                  <a:moveTo>
                    <a:pt x="408112" y="235606"/>
                  </a:moveTo>
                  <a:lnTo>
                    <a:pt x="398582" y="235262"/>
                  </a:lnTo>
                  <a:lnTo>
                    <a:pt x="399108" y="230408"/>
                  </a:lnTo>
                  <a:lnTo>
                    <a:pt x="407516" y="230104"/>
                  </a:lnTo>
                  <a:lnTo>
                    <a:pt x="408112" y="235606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 descr=""/>
            <p:cNvSpPr/>
            <p:nvPr/>
          </p:nvSpPr>
          <p:spPr>
            <a:xfrm>
              <a:off x="8017293" y="3934574"/>
              <a:ext cx="387350" cy="224154"/>
            </a:xfrm>
            <a:custGeom>
              <a:avLst/>
              <a:gdLst/>
              <a:ahLst/>
              <a:cxnLst/>
              <a:rect l="l" t="t" r="r" b="b"/>
              <a:pathLst>
                <a:path w="387350" h="224154">
                  <a:moveTo>
                    <a:pt x="387193" y="223529"/>
                  </a:moveTo>
                  <a:lnTo>
                    <a:pt x="196575" y="216651"/>
                  </a:lnTo>
                  <a:lnTo>
                    <a:pt x="0" y="103167"/>
                  </a:lnTo>
                  <a:lnTo>
                    <a:pt x="178704" y="0"/>
                  </a:lnTo>
                  <a:lnTo>
                    <a:pt x="375279" y="113484"/>
                  </a:lnTo>
                  <a:lnTo>
                    <a:pt x="387193" y="223529"/>
                  </a:lnTo>
                  <a:close/>
                </a:path>
              </a:pathLst>
            </a:custGeom>
            <a:solidFill>
              <a:srgbClr val="6AB2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 descr=""/>
            <p:cNvSpPr/>
            <p:nvPr/>
          </p:nvSpPr>
          <p:spPr>
            <a:xfrm>
              <a:off x="8005378" y="3927696"/>
              <a:ext cx="408305" cy="236220"/>
            </a:xfrm>
            <a:custGeom>
              <a:avLst/>
              <a:gdLst/>
              <a:ahLst/>
              <a:cxnLst/>
              <a:rect l="l" t="t" r="r" b="b"/>
              <a:pathLst>
                <a:path w="408304" h="236220">
                  <a:moveTo>
                    <a:pt x="207964" y="228384"/>
                  </a:moveTo>
                  <a:lnTo>
                    <a:pt x="204784" y="228269"/>
                  </a:lnTo>
                  <a:lnTo>
                    <a:pt x="0" y="110045"/>
                  </a:lnTo>
                  <a:lnTo>
                    <a:pt x="5957" y="106606"/>
                  </a:lnTo>
                  <a:lnTo>
                    <a:pt x="17872" y="113485"/>
                  </a:lnTo>
                  <a:lnTo>
                    <a:pt x="23829" y="110045"/>
                  </a:lnTo>
                  <a:lnTo>
                    <a:pt x="210505" y="217815"/>
                  </a:lnTo>
                  <a:lnTo>
                    <a:pt x="209015" y="218675"/>
                  </a:lnTo>
                  <a:lnTo>
                    <a:pt x="207964" y="228384"/>
                  </a:lnTo>
                  <a:close/>
                </a:path>
                <a:path w="408304" h="236220">
                  <a:moveTo>
                    <a:pt x="23829" y="110045"/>
                  </a:moveTo>
                  <a:lnTo>
                    <a:pt x="17872" y="113485"/>
                  </a:lnTo>
                  <a:lnTo>
                    <a:pt x="5957" y="106606"/>
                  </a:lnTo>
                  <a:lnTo>
                    <a:pt x="184661" y="3439"/>
                  </a:lnTo>
                  <a:lnTo>
                    <a:pt x="190619" y="6878"/>
                  </a:lnTo>
                  <a:lnTo>
                    <a:pt x="17872" y="106606"/>
                  </a:lnTo>
                  <a:lnTo>
                    <a:pt x="23829" y="110045"/>
                  </a:lnTo>
                  <a:close/>
                </a:path>
                <a:path w="408304" h="236220">
                  <a:moveTo>
                    <a:pt x="202534" y="6878"/>
                  </a:moveTo>
                  <a:lnTo>
                    <a:pt x="196576" y="10317"/>
                  </a:lnTo>
                  <a:lnTo>
                    <a:pt x="184661" y="3439"/>
                  </a:lnTo>
                  <a:lnTo>
                    <a:pt x="190619" y="0"/>
                  </a:lnTo>
                  <a:lnTo>
                    <a:pt x="202534" y="6878"/>
                  </a:lnTo>
                  <a:close/>
                </a:path>
                <a:path w="408304" h="236220">
                  <a:moveTo>
                    <a:pt x="190619" y="13756"/>
                  </a:moveTo>
                  <a:lnTo>
                    <a:pt x="23829" y="110045"/>
                  </a:lnTo>
                  <a:lnTo>
                    <a:pt x="17872" y="106606"/>
                  </a:lnTo>
                  <a:lnTo>
                    <a:pt x="184661" y="10317"/>
                  </a:lnTo>
                  <a:lnTo>
                    <a:pt x="190619" y="13756"/>
                  </a:lnTo>
                  <a:close/>
                </a:path>
                <a:path w="408304" h="236220">
                  <a:moveTo>
                    <a:pt x="378984" y="122501"/>
                  </a:moveTo>
                  <a:lnTo>
                    <a:pt x="184661" y="10317"/>
                  </a:lnTo>
                  <a:lnTo>
                    <a:pt x="190619" y="6878"/>
                  </a:lnTo>
                  <a:lnTo>
                    <a:pt x="196576" y="10317"/>
                  </a:lnTo>
                  <a:lnTo>
                    <a:pt x="202534" y="6878"/>
                  </a:lnTo>
                  <a:lnTo>
                    <a:pt x="389210" y="114648"/>
                  </a:lnTo>
                  <a:lnTo>
                    <a:pt x="378785" y="120666"/>
                  </a:lnTo>
                  <a:lnTo>
                    <a:pt x="378984" y="122501"/>
                  </a:lnTo>
                  <a:close/>
                </a:path>
                <a:path w="408304" h="236220">
                  <a:moveTo>
                    <a:pt x="398582" y="235262"/>
                  </a:moveTo>
                  <a:lnTo>
                    <a:pt x="207964" y="228384"/>
                  </a:lnTo>
                  <a:lnTo>
                    <a:pt x="209015" y="218675"/>
                  </a:lnTo>
                  <a:lnTo>
                    <a:pt x="212194" y="218790"/>
                  </a:lnTo>
                  <a:lnTo>
                    <a:pt x="214447" y="220090"/>
                  </a:lnTo>
                  <a:lnTo>
                    <a:pt x="216434" y="218943"/>
                  </a:lnTo>
                  <a:lnTo>
                    <a:pt x="390103" y="225209"/>
                  </a:lnTo>
                  <a:lnTo>
                    <a:pt x="390699" y="230711"/>
                  </a:lnTo>
                  <a:lnTo>
                    <a:pt x="399108" y="230408"/>
                  </a:lnTo>
                  <a:lnTo>
                    <a:pt x="398582" y="235262"/>
                  </a:lnTo>
                  <a:close/>
                </a:path>
                <a:path w="408304" h="236220">
                  <a:moveTo>
                    <a:pt x="212194" y="218790"/>
                  </a:moveTo>
                  <a:lnTo>
                    <a:pt x="209015" y="218675"/>
                  </a:lnTo>
                  <a:lnTo>
                    <a:pt x="210505" y="217815"/>
                  </a:lnTo>
                  <a:lnTo>
                    <a:pt x="212194" y="218790"/>
                  </a:lnTo>
                  <a:close/>
                </a:path>
                <a:path w="408304" h="236220">
                  <a:moveTo>
                    <a:pt x="387194" y="120362"/>
                  </a:moveTo>
                  <a:lnTo>
                    <a:pt x="381236" y="123801"/>
                  </a:lnTo>
                  <a:lnTo>
                    <a:pt x="378984" y="122501"/>
                  </a:lnTo>
                  <a:lnTo>
                    <a:pt x="378785" y="120666"/>
                  </a:lnTo>
                  <a:lnTo>
                    <a:pt x="387194" y="120362"/>
                  </a:lnTo>
                  <a:close/>
                </a:path>
                <a:path w="408304" h="236220">
                  <a:moveTo>
                    <a:pt x="395603" y="120059"/>
                  </a:moveTo>
                  <a:lnTo>
                    <a:pt x="378785" y="120666"/>
                  </a:lnTo>
                  <a:lnTo>
                    <a:pt x="389210" y="114648"/>
                  </a:lnTo>
                  <a:lnTo>
                    <a:pt x="395404" y="118223"/>
                  </a:lnTo>
                  <a:lnTo>
                    <a:pt x="395603" y="120059"/>
                  </a:lnTo>
                  <a:close/>
                </a:path>
                <a:path w="408304" h="236220">
                  <a:moveTo>
                    <a:pt x="216434" y="218943"/>
                  </a:moveTo>
                  <a:lnTo>
                    <a:pt x="214447" y="220090"/>
                  </a:lnTo>
                  <a:lnTo>
                    <a:pt x="212194" y="218790"/>
                  </a:lnTo>
                  <a:lnTo>
                    <a:pt x="216434" y="218943"/>
                  </a:lnTo>
                  <a:close/>
                </a:path>
                <a:path w="408304" h="236220">
                  <a:moveTo>
                    <a:pt x="407516" y="230104"/>
                  </a:moveTo>
                  <a:lnTo>
                    <a:pt x="399108" y="230408"/>
                  </a:lnTo>
                  <a:lnTo>
                    <a:pt x="399633" y="225553"/>
                  </a:lnTo>
                  <a:lnTo>
                    <a:pt x="390103" y="225209"/>
                  </a:lnTo>
                  <a:lnTo>
                    <a:pt x="378984" y="122501"/>
                  </a:lnTo>
                  <a:lnTo>
                    <a:pt x="381236" y="123801"/>
                  </a:lnTo>
                  <a:lnTo>
                    <a:pt x="387194" y="120362"/>
                  </a:lnTo>
                  <a:lnTo>
                    <a:pt x="395603" y="120059"/>
                  </a:lnTo>
                  <a:lnTo>
                    <a:pt x="407516" y="230104"/>
                  </a:lnTo>
                  <a:close/>
                </a:path>
                <a:path w="408304" h="236220">
                  <a:moveTo>
                    <a:pt x="399108" y="230408"/>
                  </a:moveTo>
                  <a:lnTo>
                    <a:pt x="390699" y="230711"/>
                  </a:lnTo>
                  <a:lnTo>
                    <a:pt x="390103" y="225209"/>
                  </a:lnTo>
                  <a:lnTo>
                    <a:pt x="399633" y="225553"/>
                  </a:lnTo>
                  <a:lnTo>
                    <a:pt x="399108" y="230408"/>
                  </a:lnTo>
                  <a:close/>
                </a:path>
                <a:path w="408304" h="236220">
                  <a:moveTo>
                    <a:pt x="408112" y="235606"/>
                  </a:moveTo>
                  <a:lnTo>
                    <a:pt x="398582" y="235262"/>
                  </a:lnTo>
                  <a:lnTo>
                    <a:pt x="399108" y="230408"/>
                  </a:lnTo>
                  <a:lnTo>
                    <a:pt x="407516" y="230104"/>
                  </a:lnTo>
                  <a:lnTo>
                    <a:pt x="408112" y="235606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 descr=""/>
            <p:cNvSpPr/>
            <p:nvPr/>
          </p:nvSpPr>
          <p:spPr>
            <a:xfrm>
              <a:off x="8553845" y="4608704"/>
              <a:ext cx="387350" cy="224154"/>
            </a:xfrm>
            <a:custGeom>
              <a:avLst/>
              <a:gdLst/>
              <a:ahLst/>
              <a:cxnLst/>
              <a:rect l="l" t="t" r="r" b="b"/>
              <a:pathLst>
                <a:path w="387350" h="224154">
                  <a:moveTo>
                    <a:pt x="387193" y="223529"/>
                  </a:moveTo>
                  <a:lnTo>
                    <a:pt x="196575" y="216651"/>
                  </a:lnTo>
                  <a:lnTo>
                    <a:pt x="0" y="103167"/>
                  </a:lnTo>
                  <a:lnTo>
                    <a:pt x="178704" y="0"/>
                  </a:lnTo>
                  <a:lnTo>
                    <a:pt x="375279" y="113484"/>
                  </a:lnTo>
                  <a:lnTo>
                    <a:pt x="387193" y="223529"/>
                  </a:lnTo>
                  <a:close/>
                </a:path>
              </a:pathLst>
            </a:custGeom>
            <a:solidFill>
              <a:srgbClr val="6AB2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 descr=""/>
            <p:cNvSpPr/>
            <p:nvPr/>
          </p:nvSpPr>
          <p:spPr>
            <a:xfrm>
              <a:off x="8541931" y="4601825"/>
              <a:ext cx="408305" cy="236220"/>
            </a:xfrm>
            <a:custGeom>
              <a:avLst/>
              <a:gdLst/>
              <a:ahLst/>
              <a:cxnLst/>
              <a:rect l="l" t="t" r="r" b="b"/>
              <a:pathLst>
                <a:path w="408304" h="236220">
                  <a:moveTo>
                    <a:pt x="207964" y="228384"/>
                  </a:moveTo>
                  <a:lnTo>
                    <a:pt x="204784" y="228269"/>
                  </a:lnTo>
                  <a:lnTo>
                    <a:pt x="0" y="110045"/>
                  </a:lnTo>
                  <a:lnTo>
                    <a:pt x="5957" y="106606"/>
                  </a:lnTo>
                  <a:lnTo>
                    <a:pt x="17872" y="113485"/>
                  </a:lnTo>
                  <a:lnTo>
                    <a:pt x="23829" y="110045"/>
                  </a:lnTo>
                  <a:lnTo>
                    <a:pt x="210505" y="217815"/>
                  </a:lnTo>
                  <a:lnTo>
                    <a:pt x="209015" y="218675"/>
                  </a:lnTo>
                  <a:lnTo>
                    <a:pt x="207964" y="228384"/>
                  </a:lnTo>
                  <a:close/>
                </a:path>
                <a:path w="408304" h="236220">
                  <a:moveTo>
                    <a:pt x="23829" y="110045"/>
                  </a:moveTo>
                  <a:lnTo>
                    <a:pt x="17872" y="113485"/>
                  </a:lnTo>
                  <a:lnTo>
                    <a:pt x="5957" y="106606"/>
                  </a:lnTo>
                  <a:lnTo>
                    <a:pt x="184661" y="3439"/>
                  </a:lnTo>
                  <a:lnTo>
                    <a:pt x="190619" y="6878"/>
                  </a:lnTo>
                  <a:lnTo>
                    <a:pt x="17872" y="106606"/>
                  </a:lnTo>
                  <a:lnTo>
                    <a:pt x="23829" y="110045"/>
                  </a:lnTo>
                  <a:close/>
                </a:path>
                <a:path w="408304" h="236220">
                  <a:moveTo>
                    <a:pt x="202534" y="6878"/>
                  </a:moveTo>
                  <a:lnTo>
                    <a:pt x="196576" y="10317"/>
                  </a:lnTo>
                  <a:lnTo>
                    <a:pt x="184661" y="3439"/>
                  </a:lnTo>
                  <a:lnTo>
                    <a:pt x="190619" y="0"/>
                  </a:lnTo>
                  <a:lnTo>
                    <a:pt x="202534" y="6878"/>
                  </a:lnTo>
                  <a:close/>
                </a:path>
                <a:path w="408304" h="236220">
                  <a:moveTo>
                    <a:pt x="190619" y="13756"/>
                  </a:moveTo>
                  <a:lnTo>
                    <a:pt x="23829" y="110045"/>
                  </a:lnTo>
                  <a:lnTo>
                    <a:pt x="17872" y="106606"/>
                  </a:lnTo>
                  <a:lnTo>
                    <a:pt x="184661" y="10317"/>
                  </a:lnTo>
                  <a:lnTo>
                    <a:pt x="190619" y="13756"/>
                  </a:lnTo>
                  <a:close/>
                </a:path>
                <a:path w="408304" h="236220">
                  <a:moveTo>
                    <a:pt x="378984" y="122501"/>
                  </a:moveTo>
                  <a:lnTo>
                    <a:pt x="184661" y="10317"/>
                  </a:lnTo>
                  <a:lnTo>
                    <a:pt x="190619" y="6878"/>
                  </a:lnTo>
                  <a:lnTo>
                    <a:pt x="196576" y="10317"/>
                  </a:lnTo>
                  <a:lnTo>
                    <a:pt x="202534" y="6878"/>
                  </a:lnTo>
                  <a:lnTo>
                    <a:pt x="389210" y="114648"/>
                  </a:lnTo>
                  <a:lnTo>
                    <a:pt x="378785" y="120666"/>
                  </a:lnTo>
                  <a:lnTo>
                    <a:pt x="378984" y="122501"/>
                  </a:lnTo>
                  <a:close/>
                </a:path>
                <a:path w="408304" h="236220">
                  <a:moveTo>
                    <a:pt x="398582" y="235262"/>
                  </a:moveTo>
                  <a:lnTo>
                    <a:pt x="207964" y="228384"/>
                  </a:lnTo>
                  <a:lnTo>
                    <a:pt x="209015" y="218675"/>
                  </a:lnTo>
                  <a:lnTo>
                    <a:pt x="212194" y="218790"/>
                  </a:lnTo>
                  <a:lnTo>
                    <a:pt x="214447" y="220090"/>
                  </a:lnTo>
                  <a:lnTo>
                    <a:pt x="216434" y="218943"/>
                  </a:lnTo>
                  <a:lnTo>
                    <a:pt x="390103" y="225209"/>
                  </a:lnTo>
                  <a:lnTo>
                    <a:pt x="390699" y="230711"/>
                  </a:lnTo>
                  <a:lnTo>
                    <a:pt x="399108" y="230408"/>
                  </a:lnTo>
                  <a:lnTo>
                    <a:pt x="398582" y="235262"/>
                  </a:lnTo>
                  <a:close/>
                </a:path>
                <a:path w="408304" h="236220">
                  <a:moveTo>
                    <a:pt x="212194" y="218790"/>
                  </a:moveTo>
                  <a:lnTo>
                    <a:pt x="209015" y="218675"/>
                  </a:lnTo>
                  <a:lnTo>
                    <a:pt x="210505" y="217815"/>
                  </a:lnTo>
                  <a:lnTo>
                    <a:pt x="212194" y="218790"/>
                  </a:lnTo>
                  <a:close/>
                </a:path>
                <a:path w="408304" h="236220">
                  <a:moveTo>
                    <a:pt x="387194" y="120362"/>
                  </a:moveTo>
                  <a:lnTo>
                    <a:pt x="381236" y="123801"/>
                  </a:lnTo>
                  <a:lnTo>
                    <a:pt x="378984" y="122501"/>
                  </a:lnTo>
                  <a:lnTo>
                    <a:pt x="378785" y="120666"/>
                  </a:lnTo>
                  <a:lnTo>
                    <a:pt x="387194" y="120362"/>
                  </a:lnTo>
                  <a:close/>
                </a:path>
                <a:path w="408304" h="236220">
                  <a:moveTo>
                    <a:pt x="395603" y="120059"/>
                  </a:moveTo>
                  <a:lnTo>
                    <a:pt x="378785" y="120666"/>
                  </a:lnTo>
                  <a:lnTo>
                    <a:pt x="389210" y="114648"/>
                  </a:lnTo>
                  <a:lnTo>
                    <a:pt x="395404" y="118223"/>
                  </a:lnTo>
                  <a:lnTo>
                    <a:pt x="395603" y="120059"/>
                  </a:lnTo>
                  <a:close/>
                </a:path>
                <a:path w="408304" h="236220">
                  <a:moveTo>
                    <a:pt x="216434" y="218943"/>
                  </a:moveTo>
                  <a:lnTo>
                    <a:pt x="214447" y="220090"/>
                  </a:lnTo>
                  <a:lnTo>
                    <a:pt x="212194" y="218790"/>
                  </a:lnTo>
                  <a:lnTo>
                    <a:pt x="216434" y="218943"/>
                  </a:lnTo>
                  <a:close/>
                </a:path>
                <a:path w="408304" h="236220">
                  <a:moveTo>
                    <a:pt x="407516" y="230104"/>
                  </a:moveTo>
                  <a:lnTo>
                    <a:pt x="399108" y="230408"/>
                  </a:lnTo>
                  <a:lnTo>
                    <a:pt x="399633" y="225553"/>
                  </a:lnTo>
                  <a:lnTo>
                    <a:pt x="390103" y="225209"/>
                  </a:lnTo>
                  <a:lnTo>
                    <a:pt x="378984" y="122501"/>
                  </a:lnTo>
                  <a:lnTo>
                    <a:pt x="381236" y="123801"/>
                  </a:lnTo>
                  <a:lnTo>
                    <a:pt x="387194" y="120362"/>
                  </a:lnTo>
                  <a:lnTo>
                    <a:pt x="395603" y="120059"/>
                  </a:lnTo>
                  <a:lnTo>
                    <a:pt x="407516" y="230104"/>
                  </a:lnTo>
                  <a:close/>
                </a:path>
                <a:path w="408304" h="236220">
                  <a:moveTo>
                    <a:pt x="399108" y="230408"/>
                  </a:moveTo>
                  <a:lnTo>
                    <a:pt x="390699" y="230711"/>
                  </a:lnTo>
                  <a:lnTo>
                    <a:pt x="390103" y="225209"/>
                  </a:lnTo>
                  <a:lnTo>
                    <a:pt x="399633" y="225553"/>
                  </a:lnTo>
                  <a:lnTo>
                    <a:pt x="399108" y="230408"/>
                  </a:lnTo>
                  <a:close/>
                </a:path>
                <a:path w="408304" h="236220">
                  <a:moveTo>
                    <a:pt x="408112" y="235606"/>
                  </a:moveTo>
                  <a:lnTo>
                    <a:pt x="398582" y="235262"/>
                  </a:lnTo>
                  <a:lnTo>
                    <a:pt x="399108" y="230408"/>
                  </a:lnTo>
                  <a:lnTo>
                    <a:pt x="407516" y="230104"/>
                  </a:lnTo>
                  <a:lnTo>
                    <a:pt x="408112" y="235606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 descr=""/>
            <p:cNvSpPr/>
            <p:nvPr/>
          </p:nvSpPr>
          <p:spPr>
            <a:xfrm>
              <a:off x="11374185" y="6328423"/>
              <a:ext cx="387350" cy="224154"/>
            </a:xfrm>
            <a:custGeom>
              <a:avLst/>
              <a:gdLst/>
              <a:ahLst/>
              <a:cxnLst/>
              <a:rect l="l" t="t" r="r" b="b"/>
              <a:pathLst>
                <a:path w="387350" h="224154">
                  <a:moveTo>
                    <a:pt x="387193" y="223529"/>
                  </a:moveTo>
                  <a:lnTo>
                    <a:pt x="196575" y="216651"/>
                  </a:lnTo>
                  <a:lnTo>
                    <a:pt x="0" y="103167"/>
                  </a:lnTo>
                  <a:lnTo>
                    <a:pt x="178704" y="0"/>
                  </a:lnTo>
                  <a:lnTo>
                    <a:pt x="375279" y="113484"/>
                  </a:lnTo>
                  <a:lnTo>
                    <a:pt x="387193" y="223529"/>
                  </a:lnTo>
                  <a:close/>
                </a:path>
              </a:pathLst>
            </a:custGeom>
            <a:solidFill>
              <a:srgbClr val="6AB2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 descr=""/>
            <p:cNvSpPr/>
            <p:nvPr/>
          </p:nvSpPr>
          <p:spPr>
            <a:xfrm>
              <a:off x="11362270" y="6321544"/>
              <a:ext cx="408305" cy="236220"/>
            </a:xfrm>
            <a:custGeom>
              <a:avLst/>
              <a:gdLst/>
              <a:ahLst/>
              <a:cxnLst/>
              <a:rect l="l" t="t" r="r" b="b"/>
              <a:pathLst>
                <a:path w="408304" h="236220">
                  <a:moveTo>
                    <a:pt x="207964" y="228384"/>
                  </a:moveTo>
                  <a:lnTo>
                    <a:pt x="204784" y="228269"/>
                  </a:lnTo>
                  <a:lnTo>
                    <a:pt x="0" y="110045"/>
                  </a:lnTo>
                  <a:lnTo>
                    <a:pt x="5957" y="106606"/>
                  </a:lnTo>
                  <a:lnTo>
                    <a:pt x="17872" y="113485"/>
                  </a:lnTo>
                  <a:lnTo>
                    <a:pt x="23829" y="110045"/>
                  </a:lnTo>
                  <a:lnTo>
                    <a:pt x="210505" y="217815"/>
                  </a:lnTo>
                  <a:lnTo>
                    <a:pt x="209015" y="218675"/>
                  </a:lnTo>
                  <a:lnTo>
                    <a:pt x="207964" y="228384"/>
                  </a:lnTo>
                  <a:close/>
                </a:path>
                <a:path w="408304" h="236220">
                  <a:moveTo>
                    <a:pt x="23829" y="110045"/>
                  </a:moveTo>
                  <a:lnTo>
                    <a:pt x="17872" y="113485"/>
                  </a:lnTo>
                  <a:lnTo>
                    <a:pt x="5957" y="106606"/>
                  </a:lnTo>
                  <a:lnTo>
                    <a:pt x="184661" y="3439"/>
                  </a:lnTo>
                  <a:lnTo>
                    <a:pt x="190619" y="6878"/>
                  </a:lnTo>
                  <a:lnTo>
                    <a:pt x="17872" y="106606"/>
                  </a:lnTo>
                  <a:lnTo>
                    <a:pt x="23829" y="110045"/>
                  </a:lnTo>
                  <a:close/>
                </a:path>
                <a:path w="408304" h="236220">
                  <a:moveTo>
                    <a:pt x="202534" y="6878"/>
                  </a:moveTo>
                  <a:lnTo>
                    <a:pt x="196576" y="10317"/>
                  </a:lnTo>
                  <a:lnTo>
                    <a:pt x="184661" y="3439"/>
                  </a:lnTo>
                  <a:lnTo>
                    <a:pt x="190619" y="0"/>
                  </a:lnTo>
                  <a:lnTo>
                    <a:pt x="202534" y="6878"/>
                  </a:lnTo>
                  <a:close/>
                </a:path>
                <a:path w="408304" h="236220">
                  <a:moveTo>
                    <a:pt x="190619" y="13756"/>
                  </a:moveTo>
                  <a:lnTo>
                    <a:pt x="23829" y="110045"/>
                  </a:lnTo>
                  <a:lnTo>
                    <a:pt x="17872" y="106606"/>
                  </a:lnTo>
                  <a:lnTo>
                    <a:pt x="184661" y="10317"/>
                  </a:lnTo>
                  <a:lnTo>
                    <a:pt x="190619" y="13756"/>
                  </a:lnTo>
                  <a:close/>
                </a:path>
                <a:path w="408304" h="236220">
                  <a:moveTo>
                    <a:pt x="378984" y="122501"/>
                  </a:moveTo>
                  <a:lnTo>
                    <a:pt x="184661" y="10317"/>
                  </a:lnTo>
                  <a:lnTo>
                    <a:pt x="190619" y="6878"/>
                  </a:lnTo>
                  <a:lnTo>
                    <a:pt x="196576" y="10317"/>
                  </a:lnTo>
                  <a:lnTo>
                    <a:pt x="202534" y="6878"/>
                  </a:lnTo>
                  <a:lnTo>
                    <a:pt x="389210" y="114648"/>
                  </a:lnTo>
                  <a:lnTo>
                    <a:pt x="378785" y="120666"/>
                  </a:lnTo>
                  <a:lnTo>
                    <a:pt x="378984" y="122501"/>
                  </a:lnTo>
                  <a:close/>
                </a:path>
                <a:path w="408304" h="236220">
                  <a:moveTo>
                    <a:pt x="398582" y="235262"/>
                  </a:moveTo>
                  <a:lnTo>
                    <a:pt x="207964" y="228384"/>
                  </a:lnTo>
                  <a:lnTo>
                    <a:pt x="209015" y="218675"/>
                  </a:lnTo>
                  <a:lnTo>
                    <a:pt x="212194" y="218790"/>
                  </a:lnTo>
                  <a:lnTo>
                    <a:pt x="214447" y="220090"/>
                  </a:lnTo>
                  <a:lnTo>
                    <a:pt x="216434" y="218943"/>
                  </a:lnTo>
                  <a:lnTo>
                    <a:pt x="390103" y="225209"/>
                  </a:lnTo>
                  <a:lnTo>
                    <a:pt x="390699" y="230711"/>
                  </a:lnTo>
                  <a:lnTo>
                    <a:pt x="399108" y="230408"/>
                  </a:lnTo>
                  <a:lnTo>
                    <a:pt x="398582" y="235262"/>
                  </a:lnTo>
                  <a:close/>
                </a:path>
                <a:path w="408304" h="236220">
                  <a:moveTo>
                    <a:pt x="212194" y="218790"/>
                  </a:moveTo>
                  <a:lnTo>
                    <a:pt x="209015" y="218675"/>
                  </a:lnTo>
                  <a:lnTo>
                    <a:pt x="210505" y="217815"/>
                  </a:lnTo>
                  <a:lnTo>
                    <a:pt x="212194" y="218790"/>
                  </a:lnTo>
                  <a:close/>
                </a:path>
                <a:path w="408304" h="236220">
                  <a:moveTo>
                    <a:pt x="387194" y="120362"/>
                  </a:moveTo>
                  <a:lnTo>
                    <a:pt x="381236" y="123801"/>
                  </a:lnTo>
                  <a:lnTo>
                    <a:pt x="378984" y="122501"/>
                  </a:lnTo>
                  <a:lnTo>
                    <a:pt x="378785" y="120666"/>
                  </a:lnTo>
                  <a:lnTo>
                    <a:pt x="387194" y="120362"/>
                  </a:lnTo>
                  <a:close/>
                </a:path>
                <a:path w="408304" h="236220">
                  <a:moveTo>
                    <a:pt x="395603" y="120059"/>
                  </a:moveTo>
                  <a:lnTo>
                    <a:pt x="378785" y="120666"/>
                  </a:lnTo>
                  <a:lnTo>
                    <a:pt x="389210" y="114648"/>
                  </a:lnTo>
                  <a:lnTo>
                    <a:pt x="395404" y="118223"/>
                  </a:lnTo>
                  <a:lnTo>
                    <a:pt x="395603" y="120059"/>
                  </a:lnTo>
                  <a:close/>
                </a:path>
                <a:path w="408304" h="236220">
                  <a:moveTo>
                    <a:pt x="216434" y="218943"/>
                  </a:moveTo>
                  <a:lnTo>
                    <a:pt x="214447" y="220090"/>
                  </a:lnTo>
                  <a:lnTo>
                    <a:pt x="212194" y="218790"/>
                  </a:lnTo>
                  <a:lnTo>
                    <a:pt x="216434" y="218943"/>
                  </a:lnTo>
                  <a:close/>
                </a:path>
                <a:path w="408304" h="236220">
                  <a:moveTo>
                    <a:pt x="407516" y="230104"/>
                  </a:moveTo>
                  <a:lnTo>
                    <a:pt x="399108" y="230408"/>
                  </a:lnTo>
                  <a:lnTo>
                    <a:pt x="399633" y="225553"/>
                  </a:lnTo>
                  <a:lnTo>
                    <a:pt x="390103" y="225209"/>
                  </a:lnTo>
                  <a:lnTo>
                    <a:pt x="378984" y="122501"/>
                  </a:lnTo>
                  <a:lnTo>
                    <a:pt x="381236" y="123801"/>
                  </a:lnTo>
                  <a:lnTo>
                    <a:pt x="387194" y="120362"/>
                  </a:lnTo>
                  <a:lnTo>
                    <a:pt x="395603" y="120059"/>
                  </a:lnTo>
                  <a:lnTo>
                    <a:pt x="407516" y="230104"/>
                  </a:lnTo>
                  <a:close/>
                </a:path>
                <a:path w="408304" h="236220">
                  <a:moveTo>
                    <a:pt x="399108" y="230408"/>
                  </a:moveTo>
                  <a:lnTo>
                    <a:pt x="390699" y="230711"/>
                  </a:lnTo>
                  <a:lnTo>
                    <a:pt x="390103" y="225209"/>
                  </a:lnTo>
                  <a:lnTo>
                    <a:pt x="399633" y="225553"/>
                  </a:lnTo>
                  <a:lnTo>
                    <a:pt x="399108" y="230408"/>
                  </a:lnTo>
                  <a:close/>
                </a:path>
                <a:path w="408304" h="236220">
                  <a:moveTo>
                    <a:pt x="408112" y="235606"/>
                  </a:moveTo>
                  <a:lnTo>
                    <a:pt x="398582" y="235262"/>
                  </a:lnTo>
                  <a:lnTo>
                    <a:pt x="399108" y="230408"/>
                  </a:lnTo>
                  <a:lnTo>
                    <a:pt x="407516" y="230104"/>
                  </a:lnTo>
                  <a:lnTo>
                    <a:pt x="408112" y="235606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 descr=""/>
            <p:cNvSpPr/>
            <p:nvPr/>
          </p:nvSpPr>
          <p:spPr>
            <a:xfrm>
              <a:off x="11484393" y="5895064"/>
              <a:ext cx="277495" cy="161925"/>
            </a:xfrm>
            <a:custGeom>
              <a:avLst/>
              <a:gdLst/>
              <a:ahLst/>
              <a:cxnLst/>
              <a:rect l="l" t="t" r="r" b="b"/>
              <a:pathLst>
                <a:path w="277495" h="161925">
                  <a:moveTo>
                    <a:pt x="276991" y="161615"/>
                  </a:moveTo>
                  <a:lnTo>
                    <a:pt x="86373" y="154738"/>
                  </a:lnTo>
                  <a:lnTo>
                    <a:pt x="0" y="103167"/>
                  </a:lnTo>
                  <a:lnTo>
                    <a:pt x="178704" y="0"/>
                  </a:lnTo>
                  <a:lnTo>
                    <a:pt x="265077" y="51570"/>
                  </a:lnTo>
                  <a:lnTo>
                    <a:pt x="276991" y="161615"/>
                  </a:lnTo>
                  <a:close/>
                </a:path>
              </a:pathLst>
            </a:custGeom>
            <a:solidFill>
              <a:srgbClr val="6AB2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 descr=""/>
            <p:cNvSpPr/>
            <p:nvPr/>
          </p:nvSpPr>
          <p:spPr>
            <a:xfrm>
              <a:off x="11472578" y="5888127"/>
              <a:ext cx="297815" cy="173990"/>
            </a:xfrm>
            <a:custGeom>
              <a:avLst/>
              <a:gdLst/>
              <a:ahLst/>
              <a:cxnLst/>
              <a:rect l="l" t="t" r="r" b="b"/>
              <a:pathLst>
                <a:path w="297815" h="173989">
                  <a:moveTo>
                    <a:pt x="97662" y="166529"/>
                  </a:moveTo>
                  <a:lnTo>
                    <a:pt x="94402" y="166411"/>
                  </a:lnTo>
                  <a:lnTo>
                    <a:pt x="11714" y="117041"/>
                  </a:lnTo>
                  <a:lnTo>
                    <a:pt x="5758" y="113485"/>
                  </a:lnTo>
                  <a:lnTo>
                    <a:pt x="0" y="110046"/>
                  </a:lnTo>
                  <a:lnTo>
                    <a:pt x="5857" y="106665"/>
                  </a:lnTo>
                  <a:lnTo>
                    <a:pt x="17772" y="113543"/>
                  </a:lnTo>
                  <a:lnTo>
                    <a:pt x="23630" y="110161"/>
                  </a:lnTo>
                  <a:lnTo>
                    <a:pt x="100271" y="155921"/>
                  </a:lnTo>
                  <a:lnTo>
                    <a:pt x="98714" y="156820"/>
                  </a:lnTo>
                  <a:lnTo>
                    <a:pt x="97662" y="166529"/>
                  </a:lnTo>
                  <a:close/>
                </a:path>
                <a:path w="297815" h="173989">
                  <a:moveTo>
                    <a:pt x="23630" y="110161"/>
                  </a:moveTo>
                  <a:lnTo>
                    <a:pt x="17772" y="113543"/>
                  </a:lnTo>
                  <a:lnTo>
                    <a:pt x="5857" y="106665"/>
                  </a:lnTo>
                  <a:lnTo>
                    <a:pt x="184562" y="3497"/>
                  </a:lnTo>
                  <a:lnTo>
                    <a:pt x="190419" y="6878"/>
                  </a:lnTo>
                  <a:lnTo>
                    <a:pt x="17675" y="106605"/>
                  </a:lnTo>
                  <a:lnTo>
                    <a:pt x="23630" y="110161"/>
                  </a:lnTo>
                  <a:close/>
                </a:path>
                <a:path w="297815" h="173989">
                  <a:moveTo>
                    <a:pt x="202335" y="6994"/>
                  </a:moveTo>
                  <a:lnTo>
                    <a:pt x="196477" y="10376"/>
                  </a:lnTo>
                  <a:lnTo>
                    <a:pt x="184562" y="3497"/>
                  </a:lnTo>
                  <a:lnTo>
                    <a:pt x="190621" y="0"/>
                  </a:lnTo>
                  <a:lnTo>
                    <a:pt x="196379" y="3438"/>
                  </a:lnTo>
                  <a:lnTo>
                    <a:pt x="202335" y="6994"/>
                  </a:lnTo>
                  <a:close/>
                </a:path>
                <a:path w="297815" h="173989">
                  <a:moveTo>
                    <a:pt x="190418" y="13873"/>
                  </a:moveTo>
                  <a:lnTo>
                    <a:pt x="23630" y="110161"/>
                  </a:lnTo>
                  <a:lnTo>
                    <a:pt x="17675" y="106605"/>
                  </a:lnTo>
                  <a:lnTo>
                    <a:pt x="184463" y="10317"/>
                  </a:lnTo>
                  <a:lnTo>
                    <a:pt x="190418" y="13873"/>
                  </a:lnTo>
                  <a:close/>
                </a:path>
                <a:path w="297815" h="173989">
                  <a:moveTo>
                    <a:pt x="285301" y="58204"/>
                  </a:moveTo>
                  <a:lnTo>
                    <a:pt x="268484" y="58810"/>
                  </a:lnTo>
                  <a:lnTo>
                    <a:pt x="267059" y="59633"/>
                  </a:lnTo>
                  <a:lnTo>
                    <a:pt x="190418" y="13873"/>
                  </a:lnTo>
                  <a:lnTo>
                    <a:pt x="184463" y="10317"/>
                  </a:lnTo>
                  <a:lnTo>
                    <a:pt x="190419" y="6878"/>
                  </a:lnTo>
                  <a:lnTo>
                    <a:pt x="196477" y="10376"/>
                  </a:lnTo>
                  <a:lnTo>
                    <a:pt x="202335" y="6994"/>
                  </a:lnTo>
                  <a:lnTo>
                    <a:pt x="278976" y="52753"/>
                  </a:lnTo>
                  <a:lnTo>
                    <a:pt x="268484" y="58810"/>
                  </a:lnTo>
                  <a:lnTo>
                    <a:pt x="268678" y="60599"/>
                  </a:lnTo>
                  <a:lnTo>
                    <a:pt x="280594" y="53720"/>
                  </a:lnTo>
                  <a:lnTo>
                    <a:pt x="285023" y="56364"/>
                  </a:lnTo>
                  <a:lnTo>
                    <a:pt x="285301" y="58204"/>
                  </a:lnTo>
                  <a:close/>
                </a:path>
                <a:path w="297815" h="173989">
                  <a:moveTo>
                    <a:pt x="288281" y="173407"/>
                  </a:moveTo>
                  <a:lnTo>
                    <a:pt x="97662" y="166529"/>
                  </a:lnTo>
                  <a:lnTo>
                    <a:pt x="98714" y="156820"/>
                  </a:lnTo>
                  <a:lnTo>
                    <a:pt x="101812" y="156932"/>
                  </a:lnTo>
                  <a:lnTo>
                    <a:pt x="104048" y="158176"/>
                  </a:lnTo>
                  <a:lnTo>
                    <a:pt x="105944" y="157081"/>
                  </a:lnTo>
                  <a:lnTo>
                    <a:pt x="279802" y="163354"/>
                  </a:lnTo>
                  <a:lnTo>
                    <a:pt x="280398" y="168856"/>
                  </a:lnTo>
                  <a:lnTo>
                    <a:pt x="288806" y="168552"/>
                  </a:lnTo>
                  <a:lnTo>
                    <a:pt x="288281" y="173407"/>
                  </a:lnTo>
                  <a:close/>
                </a:path>
                <a:path w="297815" h="173989">
                  <a:moveTo>
                    <a:pt x="101890" y="156887"/>
                  </a:moveTo>
                  <a:lnTo>
                    <a:pt x="98714" y="156820"/>
                  </a:lnTo>
                  <a:lnTo>
                    <a:pt x="100271" y="155921"/>
                  </a:lnTo>
                  <a:lnTo>
                    <a:pt x="101890" y="156887"/>
                  </a:lnTo>
                  <a:close/>
                </a:path>
                <a:path w="297815" h="173989">
                  <a:moveTo>
                    <a:pt x="276679" y="58515"/>
                  </a:moveTo>
                  <a:lnTo>
                    <a:pt x="270836" y="61888"/>
                  </a:lnTo>
                  <a:lnTo>
                    <a:pt x="268678" y="60599"/>
                  </a:lnTo>
                  <a:lnTo>
                    <a:pt x="268484" y="58810"/>
                  </a:lnTo>
                  <a:lnTo>
                    <a:pt x="276679" y="58515"/>
                  </a:lnTo>
                  <a:close/>
                </a:path>
                <a:path w="297815" h="173989">
                  <a:moveTo>
                    <a:pt x="105944" y="157081"/>
                  </a:moveTo>
                  <a:lnTo>
                    <a:pt x="104048" y="158176"/>
                  </a:lnTo>
                  <a:lnTo>
                    <a:pt x="101890" y="156887"/>
                  </a:lnTo>
                  <a:lnTo>
                    <a:pt x="105944" y="157081"/>
                  </a:lnTo>
                  <a:close/>
                </a:path>
                <a:path w="297815" h="173989">
                  <a:moveTo>
                    <a:pt x="297215" y="168249"/>
                  </a:moveTo>
                  <a:lnTo>
                    <a:pt x="288806" y="168552"/>
                  </a:lnTo>
                  <a:lnTo>
                    <a:pt x="289332" y="163698"/>
                  </a:lnTo>
                  <a:lnTo>
                    <a:pt x="279802" y="163354"/>
                  </a:lnTo>
                  <a:lnTo>
                    <a:pt x="268678" y="60599"/>
                  </a:lnTo>
                  <a:lnTo>
                    <a:pt x="270836" y="61888"/>
                  </a:lnTo>
                  <a:lnTo>
                    <a:pt x="276679" y="58515"/>
                  </a:lnTo>
                  <a:lnTo>
                    <a:pt x="285301" y="58204"/>
                  </a:lnTo>
                  <a:lnTo>
                    <a:pt x="297215" y="168249"/>
                  </a:lnTo>
                  <a:close/>
                </a:path>
                <a:path w="297815" h="173989">
                  <a:moveTo>
                    <a:pt x="288806" y="168552"/>
                  </a:moveTo>
                  <a:lnTo>
                    <a:pt x="280398" y="168856"/>
                  </a:lnTo>
                  <a:lnTo>
                    <a:pt x="279802" y="163354"/>
                  </a:lnTo>
                  <a:lnTo>
                    <a:pt x="289332" y="163698"/>
                  </a:lnTo>
                  <a:lnTo>
                    <a:pt x="288806" y="168552"/>
                  </a:lnTo>
                  <a:close/>
                </a:path>
                <a:path w="297815" h="173989">
                  <a:moveTo>
                    <a:pt x="297810" y="173750"/>
                  </a:moveTo>
                  <a:lnTo>
                    <a:pt x="288281" y="173407"/>
                  </a:lnTo>
                  <a:lnTo>
                    <a:pt x="288806" y="168552"/>
                  </a:lnTo>
                  <a:lnTo>
                    <a:pt x="297215" y="168249"/>
                  </a:lnTo>
                  <a:lnTo>
                    <a:pt x="297810" y="173750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 descr=""/>
            <p:cNvSpPr/>
            <p:nvPr/>
          </p:nvSpPr>
          <p:spPr>
            <a:xfrm>
              <a:off x="12117104" y="6328423"/>
              <a:ext cx="387350" cy="224154"/>
            </a:xfrm>
            <a:custGeom>
              <a:avLst/>
              <a:gdLst/>
              <a:ahLst/>
              <a:cxnLst/>
              <a:rect l="l" t="t" r="r" b="b"/>
              <a:pathLst>
                <a:path w="387350" h="224154">
                  <a:moveTo>
                    <a:pt x="387193" y="223529"/>
                  </a:moveTo>
                  <a:lnTo>
                    <a:pt x="196575" y="216651"/>
                  </a:lnTo>
                  <a:lnTo>
                    <a:pt x="0" y="103167"/>
                  </a:lnTo>
                  <a:lnTo>
                    <a:pt x="178704" y="0"/>
                  </a:lnTo>
                  <a:lnTo>
                    <a:pt x="375279" y="113484"/>
                  </a:lnTo>
                  <a:lnTo>
                    <a:pt x="387193" y="223529"/>
                  </a:lnTo>
                  <a:close/>
                </a:path>
              </a:pathLst>
            </a:custGeom>
            <a:solidFill>
              <a:srgbClr val="6AB2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 descr=""/>
            <p:cNvSpPr/>
            <p:nvPr/>
          </p:nvSpPr>
          <p:spPr>
            <a:xfrm>
              <a:off x="12105189" y="6321544"/>
              <a:ext cx="408305" cy="236220"/>
            </a:xfrm>
            <a:custGeom>
              <a:avLst/>
              <a:gdLst/>
              <a:ahLst/>
              <a:cxnLst/>
              <a:rect l="l" t="t" r="r" b="b"/>
              <a:pathLst>
                <a:path w="408304" h="236220">
                  <a:moveTo>
                    <a:pt x="207964" y="228384"/>
                  </a:moveTo>
                  <a:lnTo>
                    <a:pt x="204784" y="228269"/>
                  </a:lnTo>
                  <a:lnTo>
                    <a:pt x="0" y="110045"/>
                  </a:lnTo>
                  <a:lnTo>
                    <a:pt x="5957" y="106606"/>
                  </a:lnTo>
                  <a:lnTo>
                    <a:pt x="17872" y="113485"/>
                  </a:lnTo>
                  <a:lnTo>
                    <a:pt x="23829" y="110045"/>
                  </a:lnTo>
                  <a:lnTo>
                    <a:pt x="210505" y="217815"/>
                  </a:lnTo>
                  <a:lnTo>
                    <a:pt x="209015" y="218675"/>
                  </a:lnTo>
                  <a:lnTo>
                    <a:pt x="207964" y="228384"/>
                  </a:lnTo>
                  <a:close/>
                </a:path>
                <a:path w="408304" h="236220">
                  <a:moveTo>
                    <a:pt x="23829" y="110045"/>
                  </a:moveTo>
                  <a:lnTo>
                    <a:pt x="17872" y="113485"/>
                  </a:lnTo>
                  <a:lnTo>
                    <a:pt x="5957" y="106606"/>
                  </a:lnTo>
                  <a:lnTo>
                    <a:pt x="184661" y="3439"/>
                  </a:lnTo>
                  <a:lnTo>
                    <a:pt x="190619" y="6878"/>
                  </a:lnTo>
                  <a:lnTo>
                    <a:pt x="17872" y="106606"/>
                  </a:lnTo>
                  <a:lnTo>
                    <a:pt x="23829" y="110045"/>
                  </a:lnTo>
                  <a:close/>
                </a:path>
                <a:path w="408304" h="236220">
                  <a:moveTo>
                    <a:pt x="202534" y="6878"/>
                  </a:moveTo>
                  <a:lnTo>
                    <a:pt x="196576" y="10317"/>
                  </a:lnTo>
                  <a:lnTo>
                    <a:pt x="184661" y="3439"/>
                  </a:lnTo>
                  <a:lnTo>
                    <a:pt x="190619" y="0"/>
                  </a:lnTo>
                  <a:lnTo>
                    <a:pt x="202534" y="6878"/>
                  </a:lnTo>
                  <a:close/>
                </a:path>
                <a:path w="408304" h="236220">
                  <a:moveTo>
                    <a:pt x="190619" y="13756"/>
                  </a:moveTo>
                  <a:lnTo>
                    <a:pt x="23829" y="110045"/>
                  </a:lnTo>
                  <a:lnTo>
                    <a:pt x="17872" y="106606"/>
                  </a:lnTo>
                  <a:lnTo>
                    <a:pt x="184661" y="10317"/>
                  </a:lnTo>
                  <a:lnTo>
                    <a:pt x="190619" y="13756"/>
                  </a:lnTo>
                  <a:close/>
                </a:path>
                <a:path w="408304" h="236220">
                  <a:moveTo>
                    <a:pt x="378984" y="122501"/>
                  </a:moveTo>
                  <a:lnTo>
                    <a:pt x="184661" y="10317"/>
                  </a:lnTo>
                  <a:lnTo>
                    <a:pt x="190619" y="6878"/>
                  </a:lnTo>
                  <a:lnTo>
                    <a:pt x="196576" y="10317"/>
                  </a:lnTo>
                  <a:lnTo>
                    <a:pt x="202534" y="6878"/>
                  </a:lnTo>
                  <a:lnTo>
                    <a:pt x="389210" y="114648"/>
                  </a:lnTo>
                  <a:lnTo>
                    <a:pt x="378785" y="120666"/>
                  </a:lnTo>
                  <a:lnTo>
                    <a:pt x="378984" y="122501"/>
                  </a:lnTo>
                  <a:close/>
                </a:path>
                <a:path w="408304" h="236220">
                  <a:moveTo>
                    <a:pt x="398582" y="235262"/>
                  </a:moveTo>
                  <a:lnTo>
                    <a:pt x="207964" y="228384"/>
                  </a:lnTo>
                  <a:lnTo>
                    <a:pt x="209015" y="218675"/>
                  </a:lnTo>
                  <a:lnTo>
                    <a:pt x="212194" y="218790"/>
                  </a:lnTo>
                  <a:lnTo>
                    <a:pt x="214447" y="220090"/>
                  </a:lnTo>
                  <a:lnTo>
                    <a:pt x="216434" y="218943"/>
                  </a:lnTo>
                  <a:lnTo>
                    <a:pt x="390103" y="225209"/>
                  </a:lnTo>
                  <a:lnTo>
                    <a:pt x="390699" y="230711"/>
                  </a:lnTo>
                  <a:lnTo>
                    <a:pt x="399108" y="230408"/>
                  </a:lnTo>
                  <a:lnTo>
                    <a:pt x="398582" y="235262"/>
                  </a:lnTo>
                  <a:close/>
                </a:path>
                <a:path w="408304" h="236220">
                  <a:moveTo>
                    <a:pt x="212194" y="218790"/>
                  </a:moveTo>
                  <a:lnTo>
                    <a:pt x="209015" y="218675"/>
                  </a:lnTo>
                  <a:lnTo>
                    <a:pt x="210505" y="217815"/>
                  </a:lnTo>
                  <a:lnTo>
                    <a:pt x="212194" y="218790"/>
                  </a:lnTo>
                  <a:close/>
                </a:path>
                <a:path w="408304" h="236220">
                  <a:moveTo>
                    <a:pt x="387194" y="120362"/>
                  </a:moveTo>
                  <a:lnTo>
                    <a:pt x="381236" y="123801"/>
                  </a:lnTo>
                  <a:lnTo>
                    <a:pt x="378984" y="122501"/>
                  </a:lnTo>
                  <a:lnTo>
                    <a:pt x="378785" y="120666"/>
                  </a:lnTo>
                  <a:lnTo>
                    <a:pt x="387194" y="120362"/>
                  </a:lnTo>
                  <a:close/>
                </a:path>
                <a:path w="408304" h="236220">
                  <a:moveTo>
                    <a:pt x="395603" y="120059"/>
                  </a:moveTo>
                  <a:lnTo>
                    <a:pt x="378785" y="120666"/>
                  </a:lnTo>
                  <a:lnTo>
                    <a:pt x="389210" y="114648"/>
                  </a:lnTo>
                  <a:lnTo>
                    <a:pt x="395404" y="118223"/>
                  </a:lnTo>
                  <a:lnTo>
                    <a:pt x="395603" y="120059"/>
                  </a:lnTo>
                  <a:close/>
                </a:path>
                <a:path w="408304" h="236220">
                  <a:moveTo>
                    <a:pt x="216434" y="218943"/>
                  </a:moveTo>
                  <a:lnTo>
                    <a:pt x="214447" y="220090"/>
                  </a:lnTo>
                  <a:lnTo>
                    <a:pt x="212194" y="218790"/>
                  </a:lnTo>
                  <a:lnTo>
                    <a:pt x="216434" y="218943"/>
                  </a:lnTo>
                  <a:close/>
                </a:path>
                <a:path w="408304" h="236220">
                  <a:moveTo>
                    <a:pt x="407516" y="230104"/>
                  </a:moveTo>
                  <a:lnTo>
                    <a:pt x="399108" y="230408"/>
                  </a:lnTo>
                  <a:lnTo>
                    <a:pt x="399633" y="225553"/>
                  </a:lnTo>
                  <a:lnTo>
                    <a:pt x="390103" y="225209"/>
                  </a:lnTo>
                  <a:lnTo>
                    <a:pt x="378984" y="122501"/>
                  </a:lnTo>
                  <a:lnTo>
                    <a:pt x="381236" y="123801"/>
                  </a:lnTo>
                  <a:lnTo>
                    <a:pt x="387194" y="120362"/>
                  </a:lnTo>
                  <a:lnTo>
                    <a:pt x="395603" y="120059"/>
                  </a:lnTo>
                  <a:lnTo>
                    <a:pt x="407516" y="230104"/>
                  </a:lnTo>
                  <a:close/>
                </a:path>
                <a:path w="408304" h="236220">
                  <a:moveTo>
                    <a:pt x="399108" y="230408"/>
                  </a:moveTo>
                  <a:lnTo>
                    <a:pt x="390699" y="230711"/>
                  </a:lnTo>
                  <a:lnTo>
                    <a:pt x="390103" y="225209"/>
                  </a:lnTo>
                  <a:lnTo>
                    <a:pt x="399633" y="225553"/>
                  </a:lnTo>
                  <a:lnTo>
                    <a:pt x="399108" y="230408"/>
                  </a:lnTo>
                  <a:close/>
                </a:path>
                <a:path w="408304" h="236220">
                  <a:moveTo>
                    <a:pt x="408112" y="235606"/>
                  </a:moveTo>
                  <a:lnTo>
                    <a:pt x="398582" y="235262"/>
                  </a:lnTo>
                  <a:lnTo>
                    <a:pt x="399108" y="230408"/>
                  </a:lnTo>
                  <a:lnTo>
                    <a:pt x="407516" y="230104"/>
                  </a:lnTo>
                  <a:lnTo>
                    <a:pt x="408112" y="235606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 descr=""/>
            <p:cNvSpPr/>
            <p:nvPr/>
          </p:nvSpPr>
          <p:spPr>
            <a:xfrm>
              <a:off x="12117104" y="6741158"/>
              <a:ext cx="387350" cy="224154"/>
            </a:xfrm>
            <a:custGeom>
              <a:avLst/>
              <a:gdLst/>
              <a:ahLst/>
              <a:cxnLst/>
              <a:rect l="l" t="t" r="r" b="b"/>
              <a:pathLst>
                <a:path w="387350" h="224154">
                  <a:moveTo>
                    <a:pt x="387193" y="223529"/>
                  </a:moveTo>
                  <a:lnTo>
                    <a:pt x="196575" y="216651"/>
                  </a:lnTo>
                  <a:lnTo>
                    <a:pt x="0" y="103167"/>
                  </a:lnTo>
                  <a:lnTo>
                    <a:pt x="178704" y="0"/>
                  </a:lnTo>
                  <a:lnTo>
                    <a:pt x="375279" y="113484"/>
                  </a:lnTo>
                  <a:lnTo>
                    <a:pt x="387193" y="223529"/>
                  </a:lnTo>
                  <a:close/>
                </a:path>
              </a:pathLst>
            </a:custGeom>
            <a:solidFill>
              <a:srgbClr val="6AB2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 descr=""/>
            <p:cNvSpPr/>
            <p:nvPr/>
          </p:nvSpPr>
          <p:spPr>
            <a:xfrm>
              <a:off x="12105189" y="6734279"/>
              <a:ext cx="408305" cy="236220"/>
            </a:xfrm>
            <a:custGeom>
              <a:avLst/>
              <a:gdLst/>
              <a:ahLst/>
              <a:cxnLst/>
              <a:rect l="l" t="t" r="r" b="b"/>
              <a:pathLst>
                <a:path w="408304" h="236220">
                  <a:moveTo>
                    <a:pt x="207964" y="228384"/>
                  </a:moveTo>
                  <a:lnTo>
                    <a:pt x="204784" y="228269"/>
                  </a:lnTo>
                  <a:lnTo>
                    <a:pt x="0" y="110045"/>
                  </a:lnTo>
                  <a:lnTo>
                    <a:pt x="5957" y="106606"/>
                  </a:lnTo>
                  <a:lnTo>
                    <a:pt x="17872" y="113485"/>
                  </a:lnTo>
                  <a:lnTo>
                    <a:pt x="23829" y="110045"/>
                  </a:lnTo>
                  <a:lnTo>
                    <a:pt x="210505" y="217815"/>
                  </a:lnTo>
                  <a:lnTo>
                    <a:pt x="209015" y="218675"/>
                  </a:lnTo>
                  <a:lnTo>
                    <a:pt x="207964" y="228384"/>
                  </a:lnTo>
                  <a:close/>
                </a:path>
                <a:path w="408304" h="236220">
                  <a:moveTo>
                    <a:pt x="23829" y="110045"/>
                  </a:moveTo>
                  <a:lnTo>
                    <a:pt x="17872" y="113485"/>
                  </a:lnTo>
                  <a:lnTo>
                    <a:pt x="5957" y="106606"/>
                  </a:lnTo>
                  <a:lnTo>
                    <a:pt x="184661" y="3439"/>
                  </a:lnTo>
                  <a:lnTo>
                    <a:pt x="190619" y="6878"/>
                  </a:lnTo>
                  <a:lnTo>
                    <a:pt x="17872" y="106606"/>
                  </a:lnTo>
                  <a:lnTo>
                    <a:pt x="23829" y="110045"/>
                  </a:lnTo>
                  <a:close/>
                </a:path>
                <a:path w="408304" h="236220">
                  <a:moveTo>
                    <a:pt x="202534" y="6878"/>
                  </a:moveTo>
                  <a:lnTo>
                    <a:pt x="196576" y="10317"/>
                  </a:lnTo>
                  <a:lnTo>
                    <a:pt x="184661" y="3439"/>
                  </a:lnTo>
                  <a:lnTo>
                    <a:pt x="190619" y="0"/>
                  </a:lnTo>
                  <a:lnTo>
                    <a:pt x="202534" y="6878"/>
                  </a:lnTo>
                  <a:close/>
                </a:path>
                <a:path w="408304" h="236220">
                  <a:moveTo>
                    <a:pt x="190619" y="13756"/>
                  </a:moveTo>
                  <a:lnTo>
                    <a:pt x="23829" y="110045"/>
                  </a:lnTo>
                  <a:lnTo>
                    <a:pt x="17872" y="106606"/>
                  </a:lnTo>
                  <a:lnTo>
                    <a:pt x="184661" y="10317"/>
                  </a:lnTo>
                  <a:lnTo>
                    <a:pt x="190619" y="13756"/>
                  </a:lnTo>
                  <a:close/>
                </a:path>
                <a:path w="408304" h="236220">
                  <a:moveTo>
                    <a:pt x="378984" y="122501"/>
                  </a:moveTo>
                  <a:lnTo>
                    <a:pt x="184661" y="10317"/>
                  </a:lnTo>
                  <a:lnTo>
                    <a:pt x="190619" y="6878"/>
                  </a:lnTo>
                  <a:lnTo>
                    <a:pt x="196576" y="10317"/>
                  </a:lnTo>
                  <a:lnTo>
                    <a:pt x="202534" y="6878"/>
                  </a:lnTo>
                  <a:lnTo>
                    <a:pt x="389210" y="114648"/>
                  </a:lnTo>
                  <a:lnTo>
                    <a:pt x="378785" y="120666"/>
                  </a:lnTo>
                  <a:lnTo>
                    <a:pt x="378984" y="122501"/>
                  </a:lnTo>
                  <a:close/>
                </a:path>
                <a:path w="408304" h="236220">
                  <a:moveTo>
                    <a:pt x="398582" y="235262"/>
                  </a:moveTo>
                  <a:lnTo>
                    <a:pt x="207964" y="228384"/>
                  </a:lnTo>
                  <a:lnTo>
                    <a:pt x="209015" y="218675"/>
                  </a:lnTo>
                  <a:lnTo>
                    <a:pt x="212194" y="218790"/>
                  </a:lnTo>
                  <a:lnTo>
                    <a:pt x="214447" y="220090"/>
                  </a:lnTo>
                  <a:lnTo>
                    <a:pt x="216434" y="218943"/>
                  </a:lnTo>
                  <a:lnTo>
                    <a:pt x="390103" y="225209"/>
                  </a:lnTo>
                  <a:lnTo>
                    <a:pt x="390699" y="230711"/>
                  </a:lnTo>
                  <a:lnTo>
                    <a:pt x="399108" y="230408"/>
                  </a:lnTo>
                  <a:lnTo>
                    <a:pt x="398582" y="235262"/>
                  </a:lnTo>
                  <a:close/>
                </a:path>
                <a:path w="408304" h="236220">
                  <a:moveTo>
                    <a:pt x="212194" y="218790"/>
                  </a:moveTo>
                  <a:lnTo>
                    <a:pt x="209015" y="218675"/>
                  </a:lnTo>
                  <a:lnTo>
                    <a:pt x="210505" y="217815"/>
                  </a:lnTo>
                  <a:lnTo>
                    <a:pt x="212194" y="218790"/>
                  </a:lnTo>
                  <a:close/>
                </a:path>
                <a:path w="408304" h="236220">
                  <a:moveTo>
                    <a:pt x="387194" y="120362"/>
                  </a:moveTo>
                  <a:lnTo>
                    <a:pt x="381236" y="123801"/>
                  </a:lnTo>
                  <a:lnTo>
                    <a:pt x="378984" y="122501"/>
                  </a:lnTo>
                  <a:lnTo>
                    <a:pt x="378785" y="120666"/>
                  </a:lnTo>
                  <a:lnTo>
                    <a:pt x="387194" y="120362"/>
                  </a:lnTo>
                  <a:close/>
                </a:path>
                <a:path w="408304" h="236220">
                  <a:moveTo>
                    <a:pt x="395603" y="120059"/>
                  </a:moveTo>
                  <a:lnTo>
                    <a:pt x="378785" y="120666"/>
                  </a:lnTo>
                  <a:lnTo>
                    <a:pt x="389210" y="114648"/>
                  </a:lnTo>
                  <a:lnTo>
                    <a:pt x="395404" y="118223"/>
                  </a:lnTo>
                  <a:lnTo>
                    <a:pt x="395603" y="120059"/>
                  </a:lnTo>
                  <a:close/>
                </a:path>
                <a:path w="408304" h="236220">
                  <a:moveTo>
                    <a:pt x="216434" y="218943"/>
                  </a:moveTo>
                  <a:lnTo>
                    <a:pt x="214447" y="220090"/>
                  </a:lnTo>
                  <a:lnTo>
                    <a:pt x="212194" y="218790"/>
                  </a:lnTo>
                  <a:lnTo>
                    <a:pt x="216434" y="218943"/>
                  </a:lnTo>
                  <a:close/>
                </a:path>
                <a:path w="408304" h="236220">
                  <a:moveTo>
                    <a:pt x="407516" y="230104"/>
                  </a:moveTo>
                  <a:lnTo>
                    <a:pt x="399108" y="230408"/>
                  </a:lnTo>
                  <a:lnTo>
                    <a:pt x="399633" y="225553"/>
                  </a:lnTo>
                  <a:lnTo>
                    <a:pt x="390103" y="225209"/>
                  </a:lnTo>
                  <a:lnTo>
                    <a:pt x="378984" y="122501"/>
                  </a:lnTo>
                  <a:lnTo>
                    <a:pt x="381236" y="123801"/>
                  </a:lnTo>
                  <a:lnTo>
                    <a:pt x="387194" y="120362"/>
                  </a:lnTo>
                  <a:lnTo>
                    <a:pt x="395603" y="120059"/>
                  </a:lnTo>
                  <a:lnTo>
                    <a:pt x="407516" y="230104"/>
                  </a:lnTo>
                  <a:close/>
                </a:path>
                <a:path w="408304" h="236220">
                  <a:moveTo>
                    <a:pt x="399108" y="230408"/>
                  </a:moveTo>
                  <a:lnTo>
                    <a:pt x="390699" y="230711"/>
                  </a:lnTo>
                  <a:lnTo>
                    <a:pt x="390103" y="225209"/>
                  </a:lnTo>
                  <a:lnTo>
                    <a:pt x="399633" y="225553"/>
                  </a:lnTo>
                  <a:lnTo>
                    <a:pt x="399108" y="230408"/>
                  </a:lnTo>
                  <a:close/>
                </a:path>
                <a:path w="408304" h="236220">
                  <a:moveTo>
                    <a:pt x="408112" y="235606"/>
                  </a:moveTo>
                  <a:lnTo>
                    <a:pt x="398582" y="235262"/>
                  </a:lnTo>
                  <a:lnTo>
                    <a:pt x="399108" y="230408"/>
                  </a:lnTo>
                  <a:lnTo>
                    <a:pt x="407516" y="230104"/>
                  </a:lnTo>
                  <a:lnTo>
                    <a:pt x="408112" y="235606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 descr=""/>
            <p:cNvSpPr/>
            <p:nvPr/>
          </p:nvSpPr>
          <p:spPr>
            <a:xfrm>
              <a:off x="12846265" y="6741158"/>
              <a:ext cx="387350" cy="224154"/>
            </a:xfrm>
            <a:custGeom>
              <a:avLst/>
              <a:gdLst/>
              <a:ahLst/>
              <a:cxnLst/>
              <a:rect l="l" t="t" r="r" b="b"/>
              <a:pathLst>
                <a:path w="387350" h="224154">
                  <a:moveTo>
                    <a:pt x="387193" y="223529"/>
                  </a:moveTo>
                  <a:lnTo>
                    <a:pt x="196575" y="216651"/>
                  </a:lnTo>
                  <a:lnTo>
                    <a:pt x="0" y="103167"/>
                  </a:lnTo>
                  <a:lnTo>
                    <a:pt x="178704" y="0"/>
                  </a:lnTo>
                  <a:lnTo>
                    <a:pt x="375279" y="113484"/>
                  </a:lnTo>
                  <a:lnTo>
                    <a:pt x="387193" y="223529"/>
                  </a:lnTo>
                  <a:close/>
                </a:path>
              </a:pathLst>
            </a:custGeom>
            <a:solidFill>
              <a:srgbClr val="6AB2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 descr=""/>
            <p:cNvSpPr/>
            <p:nvPr/>
          </p:nvSpPr>
          <p:spPr>
            <a:xfrm>
              <a:off x="12834349" y="6734279"/>
              <a:ext cx="408305" cy="236220"/>
            </a:xfrm>
            <a:custGeom>
              <a:avLst/>
              <a:gdLst/>
              <a:ahLst/>
              <a:cxnLst/>
              <a:rect l="l" t="t" r="r" b="b"/>
              <a:pathLst>
                <a:path w="408305" h="236220">
                  <a:moveTo>
                    <a:pt x="207964" y="228384"/>
                  </a:moveTo>
                  <a:lnTo>
                    <a:pt x="204784" y="228269"/>
                  </a:lnTo>
                  <a:lnTo>
                    <a:pt x="0" y="110045"/>
                  </a:lnTo>
                  <a:lnTo>
                    <a:pt x="5957" y="106606"/>
                  </a:lnTo>
                  <a:lnTo>
                    <a:pt x="17872" y="113485"/>
                  </a:lnTo>
                  <a:lnTo>
                    <a:pt x="23829" y="110045"/>
                  </a:lnTo>
                  <a:lnTo>
                    <a:pt x="210505" y="217815"/>
                  </a:lnTo>
                  <a:lnTo>
                    <a:pt x="209015" y="218675"/>
                  </a:lnTo>
                  <a:lnTo>
                    <a:pt x="207964" y="228384"/>
                  </a:lnTo>
                  <a:close/>
                </a:path>
                <a:path w="408305" h="236220">
                  <a:moveTo>
                    <a:pt x="23829" y="110045"/>
                  </a:moveTo>
                  <a:lnTo>
                    <a:pt x="17872" y="113485"/>
                  </a:lnTo>
                  <a:lnTo>
                    <a:pt x="5957" y="106606"/>
                  </a:lnTo>
                  <a:lnTo>
                    <a:pt x="184661" y="3439"/>
                  </a:lnTo>
                  <a:lnTo>
                    <a:pt x="190619" y="6878"/>
                  </a:lnTo>
                  <a:lnTo>
                    <a:pt x="17872" y="106606"/>
                  </a:lnTo>
                  <a:lnTo>
                    <a:pt x="23829" y="110045"/>
                  </a:lnTo>
                  <a:close/>
                </a:path>
                <a:path w="408305" h="236220">
                  <a:moveTo>
                    <a:pt x="202534" y="6878"/>
                  </a:moveTo>
                  <a:lnTo>
                    <a:pt x="196576" y="10317"/>
                  </a:lnTo>
                  <a:lnTo>
                    <a:pt x="184661" y="3439"/>
                  </a:lnTo>
                  <a:lnTo>
                    <a:pt x="190619" y="0"/>
                  </a:lnTo>
                  <a:lnTo>
                    <a:pt x="202534" y="6878"/>
                  </a:lnTo>
                  <a:close/>
                </a:path>
                <a:path w="408305" h="236220">
                  <a:moveTo>
                    <a:pt x="190619" y="13756"/>
                  </a:moveTo>
                  <a:lnTo>
                    <a:pt x="23829" y="110045"/>
                  </a:lnTo>
                  <a:lnTo>
                    <a:pt x="17872" y="106606"/>
                  </a:lnTo>
                  <a:lnTo>
                    <a:pt x="184661" y="10317"/>
                  </a:lnTo>
                  <a:lnTo>
                    <a:pt x="190619" y="13756"/>
                  </a:lnTo>
                  <a:close/>
                </a:path>
                <a:path w="408305" h="236220">
                  <a:moveTo>
                    <a:pt x="378984" y="122501"/>
                  </a:moveTo>
                  <a:lnTo>
                    <a:pt x="184661" y="10317"/>
                  </a:lnTo>
                  <a:lnTo>
                    <a:pt x="190619" y="6878"/>
                  </a:lnTo>
                  <a:lnTo>
                    <a:pt x="196576" y="10317"/>
                  </a:lnTo>
                  <a:lnTo>
                    <a:pt x="202534" y="6878"/>
                  </a:lnTo>
                  <a:lnTo>
                    <a:pt x="389210" y="114648"/>
                  </a:lnTo>
                  <a:lnTo>
                    <a:pt x="378785" y="120666"/>
                  </a:lnTo>
                  <a:lnTo>
                    <a:pt x="378984" y="122501"/>
                  </a:lnTo>
                  <a:close/>
                </a:path>
                <a:path w="408305" h="236220">
                  <a:moveTo>
                    <a:pt x="398582" y="235262"/>
                  </a:moveTo>
                  <a:lnTo>
                    <a:pt x="207964" y="228384"/>
                  </a:lnTo>
                  <a:lnTo>
                    <a:pt x="209015" y="218675"/>
                  </a:lnTo>
                  <a:lnTo>
                    <a:pt x="212194" y="218790"/>
                  </a:lnTo>
                  <a:lnTo>
                    <a:pt x="214447" y="220090"/>
                  </a:lnTo>
                  <a:lnTo>
                    <a:pt x="216434" y="218943"/>
                  </a:lnTo>
                  <a:lnTo>
                    <a:pt x="390103" y="225209"/>
                  </a:lnTo>
                  <a:lnTo>
                    <a:pt x="390699" y="230711"/>
                  </a:lnTo>
                  <a:lnTo>
                    <a:pt x="399108" y="230408"/>
                  </a:lnTo>
                  <a:lnTo>
                    <a:pt x="398582" y="235262"/>
                  </a:lnTo>
                  <a:close/>
                </a:path>
                <a:path w="408305" h="236220">
                  <a:moveTo>
                    <a:pt x="212194" y="218790"/>
                  </a:moveTo>
                  <a:lnTo>
                    <a:pt x="209015" y="218675"/>
                  </a:lnTo>
                  <a:lnTo>
                    <a:pt x="210505" y="217815"/>
                  </a:lnTo>
                  <a:lnTo>
                    <a:pt x="212194" y="218790"/>
                  </a:lnTo>
                  <a:close/>
                </a:path>
                <a:path w="408305" h="236220">
                  <a:moveTo>
                    <a:pt x="387194" y="120362"/>
                  </a:moveTo>
                  <a:lnTo>
                    <a:pt x="381236" y="123801"/>
                  </a:lnTo>
                  <a:lnTo>
                    <a:pt x="378984" y="122501"/>
                  </a:lnTo>
                  <a:lnTo>
                    <a:pt x="378785" y="120666"/>
                  </a:lnTo>
                  <a:lnTo>
                    <a:pt x="387194" y="120362"/>
                  </a:lnTo>
                  <a:close/>
                </a:path>
                <a:path w="408305" h="236220">
                  <a:moveTo>
                    <a:pt x="395603" y="120059"/>
                  </a:moveTo>
                  <a:lnTo>
                    <a:pt x="378785" y="120666"/>
                  </a:lnTo>
                  <a:lnTo>
                    <a:pt x="389210" y="114648"/>
                  </a:lnTo>
                  <a:lnTo>
                    <a:pt x="395404" y="118223"/>
                  </a:lnTo>
                  <a:lnTo>
                    <a:pt x="395603" y="120059"/>
                  </a:lnTo>
                  <a:close/>
                </a:path>
                <a:path w="408305" h="236220">
                  <a:moveTo>
                    <a:pt x="216434" y="218943"/>
                  </a:moveTo>
                  <a:lnTo>
                    <a:pt x="214447" y="220090"/>
                  </a:lnTo>
                  <a:lnTo>
                    <a:pt x="212194" y="218790"/>
                  </a:lnTo>
                  <a:lnTo>
                    <a:pt x="216434" y="218943"/>
                  </a:lnTo>
                  <a:close/>
                </a:path>
                <a:path w="408305" h="236220">
                  <a:moveTo>
                    <a:pt x="407516" y="230104"/>
                  </a:moveTo>
                  <a:lnTo>
                    <a:pt x="399108" y="230408"/>
                  </a:lnTo>
                  <a:lnTo>
                    <a:pt x="399633" y="225553"/>
                  </a:lnTo>
                  <a:lnTo>
                    <a:pt x="390103" y="225209"/>
                  </a:lnTo>
                  <a:lnTo>
                    <a:pt x="378984" y="122501"/>
                  </a:lnTo>
                  <a:lnTo>
                    <a:pt x="381236" y="123801"/>
                  </a:lnTo>
                  <a:lnTo>
                    <a:pt x="387194" y="120362"/>
                  </a:lnTo>
                  <a:lnTo>
                    <a:pt x="395603" y="120059"/>
                  </a:lnTo>
                  <a:lnTo>
                    <a:pt x="407516" y="230104"/>
                  </a:lnTo>
                  <a:close/>
                </a:path>
                <a:path w="408305" h="236220">
                  <a:moveTo>
                    <a:pt x="399108" y="230408"/>
                  </a:moveTo>
                  <a:lnTo>
                    <a:pt x="390699" y="230711"/>
                  </a:lnTo>
                  <a:lnTo>
                    <a:pt x="390103" y="225209"/>
                  </a:lnTo>
                  <a:lnTo>
                    <a:pt x="399633" y="225553"/>
                  </a:lnTo>
                  <a:lnTo>
                    <a:pt x="399108" y="230408"/>
                  </a:lnTo>
                  <a:close/>
                </a:path>
                <a:path w="408305" h="236220">
                  <a:moveTo>
                    <a:pt x="408112" y="235606"/>
                  </a:moveTo>
                  <a:lnTo>
                    <a:pt x="398582" y="235262"/>
                  </a:lnTo>
                  <a:lnTo>
                    <a:pt x="399108" y="230408"/>
                  </a:lnTo>
                  <a:lnTo>
                    <a:pt x="407516" y="230104"/>
                  </a:lnTo>
                  <a:lnTo>
                    <a:pt x="408112" y="235606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 descr=""/>
            <p:cNvSpPr/>
            <p:nvPr/>
          </p:nvSpPr>
          <p:spPr>
            <a:xfrm>
              <a:off x="12846265" y="7140135"/>
              <a:ext cx="387350" cy="224154"/>
            </a:xfrm>
            <a:custGeom>
              <a:avLst/>
              <a:gdLst/>
              <a:ahLst/>
              <a:cxnLst/>
              <a:rect l="l" t="t" r="r" b="b"/>
              <a:pathLst>
                <a:path w="387350" h="224154">
                  <a:moveTo>
                    <a:pt x="387193" y="223529"/>
                  </a:moveTo>
                  <a:lnTo>
                    <a:pt x="196575" y="216651"/>
                  </a:lnTo>
                  <a:lnTo>
                    <a:pt x="0" y="103167"/>
                  </a:lnTo>
                  <a:lnTo>
                    <a:pt x="178704" y="0"/>
                  </a:lnTo>
                  <a:lnTo>
                    <a:pt x="375279" y="113484"/>
                  </a:lnTo>
                  <a:lnTo>
                    <a:pt x="387193" y="223529"/>
                  </a:lnTo>
                  <a:close/>
                </a:path>
              </a:pathLst>
            </a:custGeom>
            <a:solidFill>
              <a:srgbClr val="6AB2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 descr=""/>
            <p:cNvSpPr/>
            <p:nvPr/>
          </p:nvSpPr>
          <p:spPr>
            <a:xfrm>
              <a:off x="12834349" y="7133256"/>
              <a:ext cx="408305" cy="236220"/>
            </a:xfrm>
            <a:custGeom>
              <a:avLst/>
              <a:gdLst/>
              <a:ahLst/>
              <a:cxnLst/>
              <a:rect l="l" t="t" r="r" b="b"/>
              <a:pathLst>
                <a:path w="408305" h="236220">
                  <a:moveTo>
                    <a:pt x="207964" y="228384"/>
                  </a:moveTo>
                  <a:lnTo>
                    <a:pt x="204784" y="228269"/>
                  </a:lnTo>
                  <a:lnTo>
                    <a:pt x="0" y="110045"/>
                  </a:lnTo>
                  <a:lnTo>
                    <a:pt x="5957" y="106606"/>
                  </a:lnTo>
                  <a:lnTo>
                    <a:pt x="17872" y="113485"/>
                  </a:lnTo>
                  <a:lnTo>
                    <a:pt x="23829" y="110045"/>
                  </a:lnTo>
                  <a:lnTo>
                    <a:pt x="210505" y="217815"/>
                  </a:lnTo>
                  <a:lnTo>
                    <a:pt x="209015" y="218675"/>
                  </a:lnTo>
                  <a:lnTo>
                    <a:pt x="207964" y="228384"/>
                  </a:lnTo>
                  <a:close/>
                </a:path>
                <a:path w="408305" h="236220">
                  <a:moveTo>
                    <a:pt x="23829" y="110045"/>
                  </a:moveTo>
                  <a:lnTo>
                    <a:pt x="17872" y="113485"/>
                  </a:lnTo>
                  <a:lnTo>
                    <a:pt x="5957" y="106606"/>
                  </a:lnTo>
                  <a:lnTo>
                    <a:pt x="184661" y="3439"/>
                  </a:lnTo>
                  <a:lnTo>
                    <a:pt x="190619" y="6878"/>
                  </a:lnTo>
                  <a:lnTo>
                    <a:pt x="17872" y="106606"/>
                  </a:lnTo>
                  <a:lnTo>
                    <a:pt x="23829" y="110045"/>
                  </a:lnTo>
                  <a:close/>
                </a:path>
                <a:path w="408305" h="236220">
                  <a:moveTo>
                    <a:pt x="202534" y="6878"/>
                  </a:moveTo>
                  <a:lnTo>
                    <a:pt x="196576" y="10317"/>
                  </a:lnTo>
                  <a:lnTo>
                    <a:pt x="184661" y="3439"/>
                  </a:lnTo>
                  <a:lnTo>
                    <a:pt x="190619" y="0"/>
                  </a:lnTo>
                  <a:lnTo>
                    <a:pt x="202534" y="6878"/>
                  </a:lnTo>
                  <a:close/>
                </a:path>
                <a:path w="408305" h="236220">
                  <a:moveTo>
                    <a:pt x="190619" y="13756"/>
                  </a:moveTo>
                  <a:lnTo>
                    <a:pt x="23829" y="110045"/>
                  </a:lnTo>
                  <a:lnTo>
                    <a:pt x="17872" y="106606"/>
                  </a:lnTo>
                  <a:lnTo>
                    <a:pt x="184661" y="10317"/>
                  </a:lnTo>
                  <a:lnTo>
                    <a:pt x="190619" y="13756"/>
                  </a:lnTo>
                  <a:close/>
                </a:path>
                <a:path w="408305" h="236220">
                  <a:moveTo>
                    <a:pt x="378984" y="122501"/>
                  </a:moveTo>
                  <a:lnTo>
                    <a:pt x="184661" y="10317"/>
                  </a:lnTo>
                  <a:lnTo>
                    <a:pt x="190619" y="6878"/>
                  </a:lnTo>
                  <a:lnTo>
                    <a:pt x="196576" y="10317"/>
                  </a:lnTo>
                  <a:lnTo>
                    <a:pt x="202534" y="6878"/>
                  </a:lnTo>
                  <a:lnTo>
                    <a:pt x="389210" y="114648"/>
                  </a:lnTo>
                  <a:lnTo>
                    <a:pt x="378785" y="120666"/>
                  </a:lnTo>
                  <a:lnTo>
                    <a:pt x="378984" y="122501"/>
                  </a:lnTo>
                  <a:close/>
                </a:path>
                <a:path w="408305" h="236220">
                  <a:moveTo>
                    <a:pt x="398582" y="235262"/>
                  </a:moveTo>
                  <a:lnTo>
                    <a:pt x="207964" y="228384"/>
                  </a:lnTo>
                  <a:lnTo>
                    <a:pt x="209015" y="218675"/>
                  </a:lnTo>
                  <a:lnTo>
                    <a:pt x="212194" y="218790"/>
                  </a:lnTo>
                  <a:lnTo>
                    <a:pt x="214447" y="220090"/>
                  </a:lnTo>
                  <a:lnTo>
                    <a:pt x="216434" y="218943"/>
                  </a:lnTo>
                  <a:lnTo>
                    <a:pt x="390103" y="225209"/>
                  </a:lnTo>
                  <a:lnTo>
                    <a:pt x="390699" y="230711"/>
                  </a:lnTo>
                  <a:lnTo>
                    <a:pt x="399108" y="230408"/>
                  </a:lnTo>
                  <a:lnTo>
                    <a:pt x="398582" y="235262"/>
                  </a:lnTo>
                  <a:close/>
                </a:path>
                <a:path w="408305" h="236220">
                  <a:moveTo>
                    <a:pt x="212194" y="218790"/>
                  </a:moveTo>
                  <a:lnTo>
                    <a:pt x="209015" y="218675"/>
                  </a:lnTo>
                  <a:lnTo>
                    <a:pt x="210505" y="217815"/>
                  </a:lnTo>
                  <a:lnTo>
                    <a:pt x="212194" y="218790"/>
                  </a:lnTo>
                  <a:close/>
                </a:path>
                <a:path w="408305" h="236220">
                  <a:moveTo>
                    <a:pt x="387194" y="120362"/>
                  </a:moveTo>
                  <a:lnTo>
                    <a:pt x="381236" y="123801"/>
                  </a:lnTo>
                  <a:lnTo>
                    <a:pt x="378984" y="122501"/>
                  </a:lnTo>
                  <a:lnTo>
                    <a:pt x="378785" y="120666"/>
                  </a:lnTo>
                  <a:lnTo>
                    <a:pt x="387194" y="120362"/>
                  </a:lnTo>
                  <a:close/>
                </a:path>
                <a:path w="408305" h="236220">
                  <a:moveTo>
                    <a:pt x="395603" y="120059"/>
                  </a:moveTo>
                  <a:lnTo>
                    <a:pt x="378785" y="120666"/>
                  </a:lnTo>
                  <a:lnTo>
                    <a:pt x="389210" y="114648"/>
                  </a:lnTo>
                  <a:lnTo>
                    <a:pt x="395404" y="118223"/>
                  </a:lnTo>
                  <a:lnTo>
                    <a:pt x="395603" y="120059"/>
                  </a:lnTo>
                  <a:close/>
                </a:path>
                <a:path w="408305" h="236220">
                  <a:moveTo>
                    <a:pt x="216434" y="218943"/>
                  </a:moveTo>
                  <a:lnTo>
                    <a:pt x="214447" y="220090"/>
                  </a:lnTo>
                  <a:lnTo>
                    <a:pt x="212194" y="218790"/>
                  </a:lnTo>
                  <a:lnTo>
                    <a:pt x="216434" y="218943"/>
                  </a:lnTo>
                  <a:close/>
                </a:path>
                <a:path w="408305" h="236220">
                  <a:moveTo>
                    <a:pt x="407516" y="230104"/>
                  </a:moveTo>
                  <a:lnTo>
                    <a:pt x="399108" y="230408"/>
                  </a:lnTo>
                  <a:lnTo>
                    <a:pt x="399633" y="225553"/>
                  </a:lnTo>
                  <a:lnTo>
                    <a:pt x="390103" y="225209"/>
                  </a:lnTo>
                  <a:lnTo>
                    <a:pt x="378984" y="122501"/>
                  </a:lnTo>
                  <a:lnTo>
                    <a:pt x="381236" y="123801"/>
                  </a:lnTo>
                  <a:lnTo>
                    <a:pt x="387194" y="120362"/>
                  </a:lnTo>
                  <a:lnTo>
                    <a:pt x="395603" y="120059"/>
                  </a:lnTo>
                  <a:lnTo>
                    <a:pt x="407516" y="230104"/>
                  </a:lnTo>
                  <a:close/>
                </a:path>
                <a:path w="408305" h="236220">
                  <a:moveTo>
                    <a:pt x="399108" y="230408"/>
                  </a:moveTo>
                  <a:lnTo>
                    <a:pt x="390699" y="230711"/>
                  </a:lnTo>
                  <a:lnTo>
                    <a:pt x="390103" y="225209"/>
                  </a:lnTo>
                  <a:lnTo>
                    <a:pt x="399633" y="225553"/>
                  </a:lnTo>
                  <a:lnTo>
                    <a:pt x="399108" y="230408"/>
                  </a:lnTo>
                  <a:close/>
                </a:path>
                <a:path w="408305" h="236220">
                  <a:moveTo>
                    <a:pt x="408112" y="235606"/>
                  </a:moveTo>
                  <a:lnTo>
                    <a:pt x="398582" y="235262"/>
                  </a:lnTo>
                  <a:lnTo>
                    <a:pt x="399108" y="230408"/>
                  </a:lnTo>
                  <a:lnTo>
                    <a:pt x="407516" y="230104"/>
                  </a:lnTo>
                  <a:lnTo>
                    <a:pt x="408112" y="235606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 descr=""/>
            <p:cNvSpPr/>
            <p:nvPr/>
          </p:nvSpPr>
          <p:spPr>
            <a:xfrm>
              <a:off x="13616699" y="7140135"/>
              <a:ext cx="387350" cy="224154"/>
            </a:xfrm>
            <a:custGeom>
              <a:avLst/>
              <a:gdLst/>
              <a:ahLst/>
              <a:cxnLst/>
              <a:rect l="l" t="t" r="r" b="b"/>
              <a:pathLst>
                <a:path w="387350" h="224154">
                  <a:moveTo>
                    <a:pt x="387193" y="223529"/>
                  </a:moveTo>
                  <a:lnTo>
                    <a:pt x="196575" y="216651"/>
                  </a:lnTo>
                  <a:lnTo>
                    <a:pt x="0" y="103167"/>
                  </a:lnTo>
                  <a:lnTo>
                    <a:pt x="178704" y="0"/>
                  </a:lnTo>
                  <a:lnTo>
                    <a:pt x="375279" y="113484"/>
                  </a:lnTo>
                  <a:lnTo>
                    <a:pt x="387193" y="223529"/>
                  </a:lnTo>
                  <a:close/>
                </a:path>
              </a:pathLst>
            </a:custGeom>
            <a:solidFill>
              <a:srgbClr val="6AB2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 descr=""/>
            <p:cNvSpPr/>
            <p:nvPr/>
          </p:nvSpPr>
          <p:spPr>
            <a:xfrm>
              <a:off x="13604783" y="7133256"/>
              <a:ext cx="408305" cy="236220"/>
            </a:xfrm>
            <a:custGeom>
              <a:avLst/>
              <a:gdLst/>
              <a:ahLst/>
              <a:cxnLst/>
              <a:rect l="l" t="t" r="r" b="b"/>
              <a:pathLst>
                <a:path w="408305" h="236220">
                  <a:moveTo>
                    <a:pt x="207964" y="228384"/>
                  </a:moveTo>
                  <a:lnTo>
                    <a:pt x="204784" y="228269"/>
                  </a:lnTo>
                  <a:lnTo>
                    <a:pt x="0" y="110045"/>
                  </a:lnTo>
                  <a:lnTo>
                    <a:pt x="5957" y="106606"/>
                  </a:lnTo>
                  <a:lnTo>
                    <a:pt x="17872" y="113485"/>
                  </a:lnTo>
                  <a:lnTo>
                    <a:pt x="23829" y="110045"/>
                  </a:lnTo>
                  <a:lnTo>
                    <a:pt x="210505" y="217815"/>
                  </a:lnTo>
                  <a:lnTo>
                    <a:pt x="209015" y="218675"/>
                  </a:lnTo>
                  <a:lnTo>
                    <a:pt x="207964" y="228384"/>
                  </a:lnTo>
                  <a:close/>
                </a:path>
                <a:path w="408305" h="236220">
                  <a:moveTo>
                    <a:pt x="23829" y="110045"/>
                  </a:moveTo>
                  <a:lnTo>
                    <a:pt x="17872" y="113485"/>
                  </a:lnTo>
                  <a:lnTo>
                    <a:pt x="5957" y="106606"/>
                  </a:lnTo>
                  <a:lnTo>
                    <a:pt x="184661" y="3439"/>
                  </a:lnTo>
                  <a:lnTo>
                    <a:pt x="190619" y="6878"/>
                  </a:lnTo>
                  <a:lnTo>
                    <a:pt x="17872" y="106606"/>
                  </a:lnTo>
                  <a:lnTo>
                    <a:pt x="23829" y="110045"/>
                  </a:lnTo>
                  <a:close/>
                </a:path>
                <a:path w="408305" h="236220">
                  <a:moveTo>
                    <a:pt x="202534" y="6878"/>
                  </a:moveTo>
                  <a:lnTo>
                    <a:pt x="196576" y="10317"/>
                  </a:lnTo>
                  <a:lnTo>
                    <a:pt x="184661" y="3439"/>
                  </a:lnTo>
                  <a:lnTo>
                    <a:pt x="190619" y="0"/>
                  </a:lnTo>
                  <a:lnTo>
                    <a:pt x="202534" y="6878"/>
                  </a:lnTo>
                  <a:close/>
                </a:path>
                <a:path w="408305" h="236220">
                  <a:moveTo>
                    <a:pt x="190619" y="13756"/>
                  </a:moveTo>
                  <a:lnTo>
                    <a:pt x="23829" y="110045"/>
                  </a:lnTo>
                  <a:lnTo>
                    <a:pt x="17872" y="106606"/>
                  </a:lnTo>
                  <a:lnTo>
                    <a:pt x="184661" y="10317"/>
                  </a:lnTo>
                  <a:lnTo>
                    <a:pt x="190619" y="13756"/>
                  </a:lnTo>
                  <a:close/>
                </a:path>
                <a:path w="408305" h="236220">
                  <a:moveTo>
                    <a:pt x="378984" y="122501"/>
                  </a:moveTo>
                  <a:lnTo>
                    <a:pt x="184661" y="10317"/>
                  </a:lnTo>
                  <a:lnTo>
                    <a:pt x="190619" y="6878"/>
                  </a:lnTo>
                  <a:lnTo>
                    <a:pt x="196576" y="10317"/>
                  </a:lnTo>
                  <a:lnTo>
                    <a:pt x="202534" y="6878"/>
                  </a:lnTo>
                  <a:lnTo>
                    <a:pt x="389210" y="114648"/>
                  </a:lnTo>
                  <a:lnTo>
                    <a:pt x="378785" y="120666"/>
                  </a:lnTo>
                  <a:lnTo>
                    <a:pt x="378984" y="122501"/>
                  </a:lnTo>
                  <a:close/>
                </a:path>
                <a:path w="408305" h="236220">
                  <a:moveTo>
                    <a:pt x="398582" y="235262"/>
                  </a:moveTo>
                  <a:lnTo>
                    <a:pt x="207964" y="228384"/>
                  </a:lnTo>
                  <a:lnTo>
                    <a:pt x="209015" y="218675"/>
                  </a:lnTo>
                  <a:lnTo>
                    <a:pt x="212194" y="218790"/>
                  </a:lnTo>
                  <a:lnTo>
                    <a:pt x="214447" y="220090"/>
                  </a:lnTo>
                  <a:lnTo>
                    <a:pt x="216434" y="218943"/>
                  </a:lnTo>
                  <a:lnTo>
                    <a:pt x="390103" y="225209"/>
                  </a:lnTo>
                  <a:lnTo>
                    <a:pt x="390699" y="230711"/>
                  </a:lnTo>
                  <a:lnTo>
                    <a:pt x="399108" y="230408"/>
                  </a:lnTo>
                  <a:lnTo>
                    <a:pt x="398582" y="235262"/>
                  </a:lnTo>
                  <a:close/>
                </a:path>
                <a:path w="408305" h="236220">
                  <a:moveTo>
                    <a:pt x="212194" y="218790"/>
                  </a:moveTo>
                  <a:lnTo>
                    <a:pt x="209015" y="218675"/>
                  </a:lnTo>
                  <a:lnTo>
                    <a:pt x="210505" y="217815"/>
                  </a:lnTo>
                  <a:lnTo>
                    <a:pt x="212194" y="218790"/>
                  </a:lnTo>
                  <a:close/>
                </a:path>
                <a:path w="408305" h="236220">
                  <a:moveTo>
                    <a:pt x="387194" y="120362"/>
                  </a:moveTo>
                  <a:lnTo>
                    <a:pt x="381236" y="123801"/>
                  </a:lnTo>
                  <a:lnTo>
                    <a:pt x="378984" y="122501"/>
                  </a:lnTo>
                  <a:lnTo>
                    <a:pt x="378785" y="120666"/>
                  </a:lnTo>
                  <a:lnTo>
                    <a:pt x="387194" y="120362"/>
                  </a:lnTo>
                  <a:close/>
                </a:path>
                <a:path w="408305" h="236220">
                  <a:moveTo>
                    <a:pt x="395603" y="120059"/>
                  </a:moveTo>
                  <a:lnTo>
                    <a:pt x="378785" y="120666"/>
                  </a:lnTo>
                  <a:lnTo>
                    <a:pt x="389210" y="114648"/>
                  </a:lnTo>
                  <a:lnTo>
                    <a:pt x="395404" y="118223"/>
                  </a:lnTo>
                  <a:lnTo>
                    <a:pt x="395603" y="120059"/>
                  </a:lnTo>
                  <a:close/>
                </a:path>
                <a:path w="408305" h="236220">
                  <a:moveTo>
                    <a:pt x="216434" y="218943"/>
                  </a:moveTo>
                  <a:lnTo>
                    <a:pt x="214447" y="220090"/>
                  </a:lnTo>
                  <a:lnTo>
                    <a:pt x="212194" y="218790"/>
                  </a:lnTo>
                  <a:lnTo>
                    <a:pt x="216434" y="218943"/>
                  </a:lnTo>
                  <a:close/>
                </a:path>
                <a:path w="408305" h="236220">
                  <a:moveTo>
                    <a:pt x="407516" y="230104"/>
                  </a:moveTo>
                  <a:lnTo>
                    <a:pt x="399108" y="230408"/>
                  </a:lnTo>
                  <a:lnTo>
                    <a:pt x="399633" y="225553"/>
                  </a:lnTo>
                  <a:lnTo>
                    <a:pt x="390103" y="225209"/>
                  </a:lnTo>
                  <a:lnTo>
                    <a:pt x="378984" y="122501"/>
                  </a:lnTo>
                  <a:lnTo>
                    <a:pt x="381236" y="123801"/>
                  </a:lnTo>
                  <a:lnTo>
                    <a:pt x="387194" y="120362"/>
                  </a:lnTo>
                  <a:lnTo>
                    <a:pt x="395603" y="120059"/>
                  </a:lnTo>
                  <a:lnTo>
                    <a:pt x="407516" y="230104"/>
                  </a:lnTo>
                  <a:close/>
                </a:path>
                <a:path w="408305" h="236220">
                  <a:moveTo>
                    <a:pt x="399108" y="230408"/>
                  </a:moveTo>
                  <a:lnTo>
                    <a:pt x="390699" y="230711"/>
                  </a:lnTo>
                  <a:lnTo>
                    <a:pt x="390103" y="225209"/>
                  </a:lnTo>
                  <a:lnTo>
                    <a:pt x="399633" y="225553"/>
                  </a:lnTo>
                  <a:lnTo>
                    <a:pt x="399108" y="230408"/>
                  </a:lnTo>
                  <a:close/>
                </a:path>
                <a:path w="408305" h="236220">
                  <a:moveTo>
                    <a:pt x="408112" y="235606"/>
                  </a:moveTo>
                  <a:lnTo>
                    <a:pt x="398582" y="235262"/>
                  </a:lnTo>
                  <a:lnTo>
                    <a:pt x="399108" y="230408"/>
                  </a:lnTo>
                  <a:lnTo>
                    <a:pt x="407516" y="230104"/>
                  </a:lnTo>
                  <a:lnTo>
                    <a:pt x="408112" y="235606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 descr=""/>
            <p:cNvSpPr/>
            <p:nvPr/>
          </p:nvSpPr>
          <p:spPr>
            <a:xfrm>
              <a:off x="13616699" y="7580386"/>
              <a:ext cx="387350" cy="224154"/>
            </a:xfrm>
            <a:custGeom>
              <a:avLst/>
              <a:gdLst/>
              <a:ahLst/>
              <a:cxnLst/>
              <a:rect l="l" t="t" r="r" b="b"/>
              <a:pathLst>
                <a:path w="387350" h="224154">
                  <a:moveTo>
                    <a:pt x="387193" y="223529"/>
                  </a:moveTo>
                  <a:lnTo>
                    <a:pt x="196575" y="216651"/>
                  </a:lnTo>
                  <a:lnTo>
                    <a:pt x="0" y="103167"/>
                  </a:lnTo>
                  <a:lnTo>
                    <a:pt x="178704" y="0"/>
                  </a:lnTo>
                  <a:lnTo>
                    <a:pt x="375279" y="113484"/>
                  </a:lnTo>
                  <a:lnTo>
                    <a:pt x="387193" y="223529"/>
                  </a:lnTo>
                  <a:close/>
                </a:path>
              </a:pathLst>
            </a:custGeom>
            <a:solidFill>
              <a:srgbClr val="6AB2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 descr=""/>
            <p:cNvSpPr/>
            <p:nvPr/>
          </p:nvSpPr>
          <p:spPr>
            <a:xfrm>
              <a:off x="13604783" y="7573508"/>
              <a:ext cx="408305" cy="236220"/>
            </a:xfrm>
            <a:custGeom>
              <a:avLst/>
              <a:gdLst/>
              <a:ahLst/>
              <a:cxnLst/>
              <a:rect l="l" t="t" r="r" b="b"/>
              <a:pathLst>
                <a:path w="408305" h="236220">
                  <a:moveTo>
                    <a:pt x="207964" y="228384"/>
                  </a:moveTo>
                  <a:lnTo>
                    <a:pt x="204784" y="228269"/>
                  </a:lnTo>
                  <a:lnTo>
                    <a:pt x="0" y="110045"/>
                  </a:lnTo>
                  <a:lnTo>
                    <a:pt x="5957" y="106606"/>
                  </a:lnTo>
                  <a:lnTo>
                    <a:pt x="17872" y="113485"/>
                  </a:lnTo>
                  <a:lnTo>
                    <a:pt x="23829" y="110045"/>
                  </a:lnTo>
                  <a:lnTo>
                    <a:pt x="210505" y="217815"/>
                  </a:lnTo>
                  <a:lnTo>
                    <a:pt x="209015" y="218675"/>
                  </a:lnTo>
                  <a:lnTo>
                    <a:pt x="207964" y="228384"/>
                  </a:lnTo>
                  <a:close/>
                </a:path>
                <a:path w="408305" h="236220">
                  <a:moveTo>
                    <a:pt x="23829" y="110045"/>
                  </a:moveTo>
                  <a:lnTo>
                    <a:pt x="17872" y="113485"/>
                  </a:lnTo>
                  <a:lnTo>
                    <a:pt x="5957" y="106606"/>
                  </a:lnTo>
                  <a:lnTo>
                    <a:pt x="184661" y="3439"/>
                  </a:lnTo>
                  <a:lnTo>
                    <a:pt x="190619" y="6878"/>
                  </a:lnTo>
                  <a:lnTo>
                    <a:pt x="17872" y="106606"/>
                  </a:lnTo>
                  <a:lnTo>
                    <a:pt x="23829" y="110045"/>
                  </a:lnTo>
                  <a:close/>
                </a:path>
                <a:path w="408305" h="236220">
                  <a:moveTo>
                    <a:pt x="202534" y="6878"/>
                  </a:moveTo>
                  <a:lnTo>
                    <a:pt x="196576" y="10317"/>
                  </a:lnTo>
                  <a:lnTo>
                    <a:pt x="184661" y="3439"/>
                  </a:lnTo>
                  <a:lnTo>
                    <a:pt x="190619" y="0"/>
                  </a:lnTo>
                  <a:lnTo>
                    <a:pt x="202534" y="6878"/>
                  </a:lnTo>
                  <a:close/>
                </a:path>
                <a:path w="408305" h="236220">
                  <a:moveTo>
                    <a:pt x="190619" y="13756"/>
                  </a:moveTo>
                  <a:lnTo>
                    <a:pt x="23829" y="110045"/>
                  </a:lnTo>
                  <a:lnTo>
                    <a:pt x="17872" y="106606"/>
                  </a:lnTo>
                  <a:lnTo>
                    <a:pt x="184661" y="10317"/>
                  </a:lnTo>
                  <a:lnTo>
                    <a:pt x="190619" y="13756"/>
                  </a:lnTo>
                  <a:close/>
                </a:path>
                <a:path w="408305" h="236220">
                  <a:moveTo>
                    <a:pt x="378984" y="122501"/>
                  </a:moveTo>
                  <a:lnTo>
                    <a:pt x="184661" y="10317"/>
                  </a:lnTo>
                  <a:lnTo>
                    <a:pt x="190619" y="6878"/>
                  </a:lnTo>
                  <a:lnTo>
                    <a:pt x="196576" y="10317"/>
                  </a:lnTo>
                  <a:lnTo>
                    <a:pt x="202534" y="6878"/>
                  </a:lnTo>
                  <a:lnTo>
                    <a:pt x="389210" y="114648"/>
                  </a:lnTo>
                  <a:lnTo>
                    <a:pt x="378785" y="120666"/>
                  </a:lnTo>
                  <a:lnTo>
                    <a:pt x="378984" y="122501"/>
                  </a:lnTo>
                  <a:close/>
                </a:path>
                <a:path w="408305" h="236220">
                  <a:moveTo>
                    <a:pt x="398582" y="235262"/>
                  </a:moveTo>
                  <a:lnTo>
                    <a:pt x="207964" y="228384"/>
                  </a:lnTo>
                  <a:lnTo>
                    <a:pt x="209015" y="218675"/>
                  </a:lnTo>
                  <a:lnTo>
                    <a:pt x="212194" y="218790"/>
                  </a:lnTo>
                  <a:lnTo>
                    <a:pt x="214447" y="220090"/>
                  </a:lnTo>
                  <a:lnTo>
                    <a:pt x="216434" y="218943"/>
                  </a:lnTo>
                  <a:lnTo>
                    <a:pt x="390103" y="225209"/>
                  </a:lnTo>
                  <a:lnTo>
                    <a:pt x="390699" y="230711"/>
                  </a:lnTo>
                  <a:lnTo>
                    <a:pt x="399108" y="230408"/>
                  </a:lnTo>
                  <a:lnTo>
                    <a:pt x="398582" y="235262"/>
                  </a:lnTo>
                  <a:close/>
                </a:path>
                <a:path w="408305" h="236220">
                  <a:moveTo>
                    <a:pt x="212194" y="218790"/>
                  </a:moveTo>
                  <a:lnTo>
                    <a:pt x="209015" y="218675"/>
                  </a:lnTo>
                  <a:lnTo>
                    <a:pt x="210505" y="217815"/>
                  </a:lnTo>
                  <a:lnTo>
                    <a:pt x="212194" y="218790"/>
                  </a:lnTo>
                  <a:close/>
                </a:path>
                <a:path w="408305" h="236220">
                  <a:moveTo>
                    <a:pt x="387194" y="120362"/>
                  </a:moveTo>
                  <a:lnTo>
                    <a:pt x="381236" y="123801"/>
                  </a:lnTo>
                  <a:lnTo>
                    <a:pt x="378984" y="122501"/>
                  </a:lnTo>
                  <a:lnTo>
                    <a:pt x="378785" y="120666"/>
                  </a:lnTo>
                  <a:lnTo>
                    <a:pt x="387194" y="120362"/>
                  </a:lnTo>
                  <a:close/>
                </a:path>
                <a:path w="408305" h="236220">
                  <a:moveTo>
                    <a:pt x="395603" y="120059"/>
                  </a:moveTo>
                  <a:lnTo>
                    <a:pt x="378785" y="120666"/>
                  </a:lnTo>
                  <a:lnTo>
                    <a:pt x="389210" y="114648"/>
                  </a:lnTo>
                  <a:lnTo>
                    <a:pt x="395404" y="118223"/>
                  </a:lnTo>
                  <a:lnTo>
                    <a:pt x="395603" y="120059"/>
                  </a:lnTo>
                  <a:close/>
                </a:path>
                <a:path w="408305" h="236220">
                  <a:moveTo>
                    <a:pt x="216434" y="218943"/>
                  </a:moveTo>
                  <a:lnTo>
                    <a:pt x="214447" y="220090"/>
                  </a:lnTo>
                  <a:lnTo>
                    <a:pt x="212194" y="218790"/>
                  </a:lnTo>
                  <a:lnTo>
                    <a:pt x="216434" y="218943"/>
                  </a:lnTo>
                  <a:close/>
                </a:path>
                <a:path w="408305" h="236220">
                  <a:moveTo>
                    <a:pt x="407516" y="230104"/>
                  </a:moveTo>
                  <a:lnTo>
                    <a:pt x="399108" y="230408"/>
                  </a:lnTo>
                  <a:lnTo>
                    <a:pt x="399633" y="225553"/>
                  </a:lnTo>
                  <a:lnTo>
                    <a:pt x="390103" y="225209"/>
                  </a:lnTo>
                  <a:lnTo>
                    <a:pt x="378984" y="122501"/>
                  </a:lnTo>
                  <a:lnTo>
                    <a:pt x="381236" y="123801"/>
                  </a:lnTo>
                  <a:lnTo>
                    <a:pt x="387194" y="120362"/>
                  </a:lnTo>
                  <a:lnTo>
                    <a:pt x="395603" y="120059"/>
                  </a:lnTo>
                  <a:lnTo>
                    <a:pt x="407516" y="230104"/>
                  </a:lnTo>
                  <a:close/>
                </a:path>
                <a:path w="408305" h="236220">
                  <a:moveTo>
                    <a:pt x="399108" y="230408"/>
                  </a:moveTo>
                  <a:lnTo>
                    <a:pt x="390699" y="230711"/>
                  </a:lnTo>
                  <a:lnTo>
                    <a:pt x="390103" y="225209"/>
                  </a:lnTo>
                  <a:lnTo>
                    <a:pt x="399633" y="225553"/>
                  </a:lnTo>
                  <a:lnTo>
                    <a:pt x="399108" y="230408"/>
                  </a:lnTo>
                  <a:close/>
                </a:path>
                <a:path w="408305" h="236220">
                  <a:moveTo>
                    <a:pt x="408112" y="235606"/>
                  </a:moveTo>
                  <a:lnTo>
                    <a:pt x="398582" y="235262"/>
                  </a:lnTo>
                  <a:lnTo>
                    <a:pt x="399108" y="230408"/>
                  </a:lnTo>
                  <a:lnTo>
                    <a:pt x="407516" y="230104"/>
                  </a:lnTo>
                  <a:lnTo>
                    <a:pt x="408112" y="235606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 descr=""/>
            <p:cNvSpPr/>
            <p:nvPr/>
          </p:nvSpPr>
          <p:spPr>
            <a:xfrm>
              <a:off x="6985461" y="5035205"/>
              <a:ext cx="476884" cy="275590"/>
            </a:xfrm>
            <a:custGeom>
              <a:avLst/>
              <a:gdLst/>
              <a:ahLst/>
              <a:cxnLst/>
              <a:rect l="l" t="t" r="r" b="b"/>
              <a:pathLst>
                <a:path w="476884" h="275589">
                  <a:moveTo>
                    <a:pt x="0" y="103167"/>
                  </a:moveTo>
                  <a:lnTo>
                    <a:pt x="202531" y="116923"/>
                  </a:lnTo>
                  <a:lnTo>
                    <a:pt x="178704" y="0"/>
                  </a:lnTo>
                  <a:lnTo>
                    <a:pt x="476545" y="171945"/>
                  </a:lnTo>
                  <a:lnTo>
                    <a:pt x="297840" y="275113"/>
                  </a:lnTo>
                  <a:lnTo>
                    <a:pt x="0" y="103167"/>
                  </a:lnTo>
                  <a:close/>
                </a:path>
              </a:pathLst>
            </a:custGeom>
            <a:solidFill>
              <a:srgbClr val="436B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 descr=""/>
            <p:cNvSpPr/>
            <p:nvPr/>
          </p:nvSpPr>
          <p:spPr>
            <a:xfrm>
              <a:off x="6962343" y="5021859"/>
              <a:ext cx="511809" cy="295910"/>
            </a:xfrm>
            <a:custGeom>
              <a:avLst/>
              <a:gdLst/>
              <a:ahLst/>
              <a:cxnLst/>
              <a:rect l="l" t="t" r="r" b="b"/>
              <a:pathLst>
                <a:path w="511809" h="295910">
                  <a:moveTo>
                    <a:pt x="190619" y="0"/>
                  </a:moveTo>
                  <a:lnTo>
                    <a:pt x="511577" y="185291"/>
                  </a:lnTo>
                  <a:lnTo>
                    <a:pt x="505620" y="188731"/>
                  </a:lnTo>
                  <a:lnTo>
                    <a:pt x="493705" y="181852"/>
                  </a:lnTo>
                  <a:lnTo>
                    <a:pt x="487748" y="185291"/>
                  </a:lnTo>
                  <a:lnTo>
                    <a:pt x="213025" y="26691"/>
                  </a:lnTo>
                  <a:lnTo>
                    <a:pt x="210189" y="12777"/>
                  </a:lnTo>
                  <a:lnTo>
                    <a:pt x="193454" y="13914"/>
                  </a:lnTo>
                  <a:lnTo>
                    <a:pt x="190619" y="0"/>
                  </a:lnTo>
                  <a:close/>
                </a:path>
                <a:path w="511809" h="295910">
                  <a:moveTo>
                    <a:pt x="487748" y="185291"/>
                  </a:moveTo>
                  <a:lnTo>
                    <a:pt x="493705" y="181852"/>
                  </a:lnTo>
                  <a:lnTo>
                    <a:pt x="505620" y="188731"/>
                  </a:lnTo>
                  <a:lnTo>
                    <a:pt x="326915" y="291898"/>
                  </a:lnTo>
                  <a:lnTo>
                    <a:pt x="320958" y="288459"/>
                  </a:lnTo>
                  <a:lnTo>
                    <a:pt x="493705" y="188731"/>
                  </a:lnTo>
                  <a:lnTo>
                    <a:pt x="487748" y="185291"/>
                  </a:lnTo>
                  <a:close/>
                </a:path>
                <a:path w="511809" h="295910">
                  <a:moveTo>
                    <a:pt x="309043" y="288459"/>
                  </a:moveTo>
                  <a:lnTo>
                    <a:pt x="315001" y="285020"/>
                  </a:lnTo>
                  <a:lnTo>
                    <a:pt x="326915" y="291898"/>
                  </a:lnTo>
                  <a:lnTo>
                    <a:pt x="320958" y="295337"/>
                  </a:lnTo>
                  <a:lnTo>
                    <a:pt x="309043" y="288459"/>
                  </a:lnTo>
                  <a:close/>
                </a:path>
                <a:path w="511809" h="295910">
                  <a:moveTo>
                    <a:pt x="320958" y="281580"/>
                  </a:moveTo>
                  <a:lnTo>
                    <a:pt x="487748" y="185291"/>
                  </a:lnTo>
                  <a:lnTo>
                    <a:pt x="493705" y="188731"/>
                  </a:lnTo>
                  <a:lnTo>
                    <a:pt x="326915" y="285020"/>
                  </a:lnTo>
                  <a:lnTo>
                    <a:pt x="320958" y="281580"/>
                  </a:lnTo>
                  <a:close/>
                </a:path>
                <a:path w="511809" h="295910">
                  <a:moveTo>
                    <a:pt x="0" y="110045"/>
                  </a:moveTo>
                  <a:lnTo>
                    <a:pt x="24101" y="111682"/>
                  </a:lnTo>
                  <a:lnTo>
                    <a:pt x="22133" y="121344"/>
                  </a:lnTo>
                  <a:lnTo>
                    <a:pt x="46235" y="122980"/>
                  </a:lnTo>
                  <a:lnTo>
                    <a:pt x="326915" y="285020"/>
                  </a:lnTo>
                  <a:lnTo>
                    <a:pt x="320958" y="288459"/>
                  </a:lnTo>
                  <a:lnTo>
                    <a:pt x="315001" y="285020"/>
                  </a:lnTo>
                  <a:lnTo>
                    <a:pt x="309043" y="288459"/>
                  </a:lnTo>
                  <a:lnTo>
                    <a:pt x="0" y="110045"/>
                  </a:lnTo>
                  <a:close/>
                </a:path>
                <a:path w="511809" h="295910">
                  <a:moveTo>
                    <a:pt x="225649" y="130269"/>
                  </a:moveTo>
                  <a:lnTo>
                    <a:pt x="234016" y="129700"/>
                  </a:lnTo>
                  <a:lnTo>
                    <a:pt x="235263" y="135819"/>
                  </a:lnTo>
                  <a:lnTo>
                    <a:pt x="224665" y="135099"/>
                  </a:lnTo>
                  <a:lnTo>
                    <a:pt x="225649" y="130269"/>
                  </a:lnTo>
                  <a:close/>
                </a:path>
                <a:path w="511809" h="295910">
                  <a:moveTo>
                    <a:pt x="194232" y="17727"/>
                  </a:moveTo>
                  <a:lnTo>
                    <a:pt x="195864" y="16785"/>
                  </a:lnTo>
                  <a:lnTo>
                    <a:pt x="213025" y="26691"/>
                  </a:lnTo>
                  <a:lnTo>
                    <a:pt x="234016" y="129700"/>
                  </a:lnTo>
                  <a:lnTo>
                    <a:pt x="225649" y="130269"/>
                  </a:lnTo>
                  <a:lnTo>
                    <a:pt x="226633" y="125438"/>
                  </a:lnTo>
                  <a:lnTo>
                    <a:pt x="216035" y="124718"/>
                  </a:lnTo>
                  <a:lnTo>
                    <a:pt x="194232" y="17727"/>
                  </a:lnTo>
                  <a:close/>
                </a:path>
                <a:path w="511809" h="295910">
                  <a:moveTo>
                    <a:pt x="24101" y="111682"/>
                  </a:moveTo>
                  <a:lnTo>
                    <a:pt x="216035" y="124718"/>
                  </a:lnTo>
                  <a:lnTo>
                    <a:pt x="217282" y="130837"/>
                  </a:lnTo>
                  <a:lnTo>
                    <a:pt x="225649" y="130269"/>
                  </a:lnTo>
                  <a:lnTo>
                    <a:pt x="224665" y="135099"/>
                  </a:lnTo>
                  <a:lnTo>
                    <a:pt x="46235" y="122980"/>
                  </a:lnTo>
                  <a:lnTo>
                    <a:pt x="29075" y="113074"/>
                  </a:lnTo>
                  <a:lnTo>
                    <a:pt x="23117" y="116513"/>
                  </a:lnTo>
                  <a:lnTo>
                    <a:pt x="24101" y="111682"/>
                  </a:lnTo>
                  <a:close/>
                </a:path>
                <a:path w="511809" h="295910">
                  <a:moveTo>
                    <a:pt x="216035" y="124718"/>
                  </a:moveTo>
                  <a:lnTo>
                    <a:pt x="226633" y="125438"/>
                  </a:lnTo>
                  <a:lnTo>
                    <a:pt x="225649" y="130269"/>
                  </a:lnTo>
                  <a:lnTo>
                    <a:pt x="217282" y="130837"/>
                  </a:lnTo>
                  <a:lnTo>
                    <a:pt x="216035" y="124718"/>
                  </a:lnTo>
                  <a:close/>
                </a:path>
                <a:path w="511809" h="295910">
                  <a:moveTo>
                    <a:pt x="193454" y="13914"/>
                  </a:moveTo>
                  <a:lnTo>
                    <a:pt x="210189" y="12777"/>
                  </a:lnTo>
                  <a:lnTo>
                    <a:pt x="213025" y="26691"/>
                  </a:lnTo>
                  <a:lnTo>
                    <a:pt x="195864" y="16785"/>
                  </a:lnTo>
                  <a:lnTo>
                    <a:pt x="194232" y="17727"/>
                  </a:lnTo>
                  <a:lnTo>
                    <a:pt x="193454" y="13914"/>
                  </a:lnTo>
                  <a:close/>
                </a:path>
                <a:path w="511809" h="295910">
                  <a:moveTo>
                    <a:pt x="23117" y="116513"/>
                  </a:moveTo>
                  <a:lnTo>
                    <a:pt x="29075" y="113074"/>
                  </a:lnTo>
                  <a:lnTo>
                    <a:pt x="46235" y="122980"/>
                  </a:lnTo>
                  <a:lnTo>
                    <a:pt x="22133" y="121344"/>
                  </a:lnTo>
                  <a:lnTo>
                    <a:pt x="23117" y="116513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 descr=""/>
            <p:cNvSpPr/>
            <p:nvPr/>
          </p:nvSpPr>
          <p:spPr>
            <a:xfrm>
              <a:off x="6957945" y="4608723"/>
              <a:ext cx="476884" cy="275590"/>
            </a:xfrm>
            <a:custGeom>
              <a:avLst/>
              <a:gdLst/>
              <a:ahLst/>
              <a:cxnLst/>
              <a:rect l="l" t="t" r="r" b="b"/>
              <a:pathLst>
                <a:path w="476884" h="275589">
                  <a:moveTo>
                    <a:pt x="0" y="103167"/>
                  </a:moveTo>
                  <a:lnTo>
                    <a:pt x="202531" y="116923"/>
                  </a:lnTo>
                  <a:lnTo>
                    <a:pt x="178704" y="0"/>
                  </a:lnTo>
                  <a:lnTo>
                    <a:pt x="476545" y="171945"/>
                  </a:lnTo>
                  <a:lnTo>
                    <a:pt x="297840" y="275113"/>
                  </a:lnTo>
                  <a:lnTo>
                    <a:pt x="0" y="103167"/>
                  </a:lnTo>
                  <a:close/>
                </a:path>
              </a:pathLst>
            </a:custGeom>
            <a:solidFill>
              <a:srgbClr val="436B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 descr=""/>
            <p:cNvSpPr/>
            <p:nvPr/>
          </p:nvSpPr>
          <p:spPr>
            <a:xfrm>
              <a:off x="6934827" y="4595377"/>
              <a:ext cx="511809" cy="295910"/>
            </a:xfrm>
            <a:custGeom>
              <a:avLst/>
              <a:gdLst/>
              <a:ahLst/>
              <a:cxnLst/>
              <a:rect l="l" t="t" r="r" b="b"/>
              <a:pathLst>
                <a:path w="511809" h="295910">
                  <a:moveTo>
                    <a:pt x="190619" y="0"/>
                  </a:moveTo>
                  <a:lnTo>
                    <a:pt x="511577" y="185291"/>
                  </a:lnTo>
                  <a:lnTo>
                    <a:pt x="505620" y="188731"/>
                  </a:lnTo>
                  <a:lnTo>
                    <a:pt x="493705" y="181852"/>
                  </a:lnTo>
                  <a:lnTo>
                    <a:pt x="487748" y="185291"/>
                  </a:lnTo>
                  <a:lnTo>
                    <a:pt x="213025" y="26691"/>
                  </a:lnTo>
                  <a:lnTo>
                    <a:pt x="210189" y="12777"/>
                  </a:lnTo>
                  <a:lnTo>
                    <a:pt x="193454" y="13914"/>
                  </a:lnTo>
                  <a:lnTo>
                    <a:pt x="190619" y="0"/>
                  </a:lnTo>
                  <a:close/>
                </a:path>
                <a:path w="511809" h="295910">
                  <a:moveTo>
                    <a:pt x="487748" y="185291"/>
                  </a:moveTo>
                  <a:lnTo>
                    <a:pt x="493705" y="181852"/>
                  </a:lnTo>
                  <a:lnTo>
                    <a:pt x="505620" y="188731"/>
                  </a:lnTo>
                  <a:lnTo>
                    <a:pt x="326915" y="291898"/>
                  </a:lnTo>
                  <a:lnTo>
                    <a:pt x="320958" y="288459"/>
                  </a:lnTo>
                  <a:lnTo>
                    <a:pt x="493705" y="188731"/>
                  </a:lnTo>
                  <a:lnTo>
                    <a:pt x="487748" y="185291"/>
                  </a:lnTo>
                  <a:close/>
                </a:path>
                <a:path w="511809" h="295910">
                  <a:moveTo>
                    <a:pt x="309043" y="288459"/>
                  </a:moveTo>
                  <a:lnTo>
                    <a:pt x="315001" y="285020"/>
                  </a:lnTo>
                  <a:lnTo>
                    <a:pt x="326915" y="291898"/>
                  </a:lnTo>
                  <a:lnTo>
                    <a:pt x="320958" y="295337"/>
                  </a:lnTo>
                  <a:lnTo>
                    <a:pt x="309043" y="288459"/>
                  </a:lnTo>
                  <a:close/>
                </a:path>
                <a:path w="511809" h="295910">
                  <a:moveTo>
                    <a:pt x="320958" y="281580"/>
                  </a:moveTo>
                  <a:lnTo>
                    <a:pt x="487748" y="185291"/>
                  </a:lnTo>
                  <a:lnTo>
                    <a:pt x="493705" y="188731"/>
                  </a:lnTo>
                  <a:lnTo>
                    <a:pt x="326915" y="285020"/>
                  </a:lnTo>
                  <a:lnTo>
                    <a:pt x="320958" y="281580"/>
                  </a:lnTo>
                  <a:close/>
                </a:path>
                <a:path w="511809" h="295910">
                  <a:moveTo>
                    <a:pt x="0" y="110045"/>
                  </a:moveTo>
                  <a:lnTo>
                    <a:pt x="24101" y="111682"/>
                  </a:lnTo>
                  <a:lnTo>
                    <a:pt x="22133" y="121344"/>
                  </a:lnTo>
                  <a:lnTo>
                    <a:pt x="46235" y="122980"/>
                  </a:lnTo>
                  <a:lnTo>
                    <a:pt x="326915" y="285020"/>
                  </a:lnTo>
                  <a:lnTo>
                    <a:pt x="320958" y="288459"/>
                  </a:lnTo>
                  <a:lnTo>
                    <a:pt x="315001" y="285020"/>
                  </a:lnTo>
                  <a:lnTo>
                    <a:pt x="309043" y="288459"/>
                  </a:lnTo>
                  <a:lnTo>
                    <a:pt x="0" y="110045"/>
                  </a:lnTo>
                  <a:close/>
                </a:path>
                <a:path w="511809" h="295910">
                  <a:moveTo>
                    <a:pt x="225649" y="130269"/>
                  </a:moveTo>
                  <a:lnTo>
                    <a:pt x="234016" y="129700"/>
                  </a:lnTo>
                  <a:lnTo>
                    <a:pt x="235263" y="135819"/>
                  </a:lnTo>
                  <a:lnTo>
                    <a:pt x="224665" y="135099"/>
                  </a:lnTo>
                  <a:lnTo>
                    <a:pt x="225649" y="130269"/>
                  </a:lnTo>
                  <a:close/>
                </a:path>
                <a:path w="511809" h="295910">
                  <a:moveTo>
                    <a:pt x="194232" y="17727"/>
                  </a:moveTo>
                  <a:lnTo>
                    <a:pt x="195864" y="16785"/>
                  </a:lnTo>
                  <a:lnTo>
                    <a:pt x="213025" y="26691"/>
                  </a:lnTo>
                  <a:lnTo>
                    <a:pt x="234016" y="129700"/>
                  </a:lnTo>
                  <a:lnTo>
                    <a:pt x="225649" y="130269"/>
                  </a:lnTo>
                  <a:lnTo>
                    <a:pt x="226633" y="125438"/>
                  </a:lnTo>
                  <a:lnTo>
                    <a:pt x="216035" y="124718"/>
                  </a:lnTo>
                  <a:lnTo>
                    <a:pt x="194232" y="17727"/>
                  </a:lnTo>
                  <a:close/>
                </a:path>
                <a:path w="511809" h="295910">
                  <a:moveTo>
                    <a:pt x="24101" y="111682"/>
                  </a:moveTo>
                  <a:lnTo>
                    <a:pt x="216035" y="124718"/>
                  </a:lnTo>
                  <a:lnTo>
                    <a:pt x="217282" y="130837"/>
                  </a:lnTo>
                  <a:lnTo>
                    <a:pt x="225649" y="130269"/>
                  </a:lnTo>
                  <a:lnTo>
                    <a:pt x="224665" y="135099"/>
                  </a:lnTo>
                  <a:lnTo>
                    <a:pt x="46235" y="122980"/>
                  </a:lnTo>
                  <a:lnTo>
                    <a:pt x="29075" y="113074"/>
                  </a:lnTo>
                  <a:lnTo>
                    <a:pt x="23117" y="116513"/>
                  </a:lnTo>
                  <a:lnTo>
                    <a:pt x="24101" y="111682"/>
                  </a:lnTo>
                  <a:close/>
                </a:path>
                <a:path w="511809" h="295910">
                  <a:moveTo>
                    <a:pt x="216035" y="124718"/>
                  </a:moveTo>
                  <a:lnTo>
                    <a:pt x="226633" y="125438"/>
                  </a:lnTo>
                  <a:lnTo>
                    <a:pt x="225649" y="130269"/>
                  </a:lnTo>
                  <a:lnTo>
                    <a:pt x="217282" y="130837"/>
                  </a:lnTo>
                  <a:lnTo>
                    <a:pt x="216035" y="124718"/>
                  </a:lnTo>
                  <a:close/>
                </a:path>
                <a:path w="511809" h="295910">
                  <a:moveTo>
                    <a:pt x="193454" y="13914"/>
                  </a:moveTo>
                  <a:lnTo>
                    <a:pt x="210189" y="12777"/>
                  </a:lnTo>
                  <a:lnTo>
                    <a:pt x="213025" y="26691"/>
                  </a:lnTo>
                  <a:lnTo>
                    <a:pt x="195864" y="16785"/>
                  </a:lnTo>
                  <a:lnTo>
                    <a:pt x="194232" y="17727"/>
                  </a:lnTo>
                  <a:lnTo>
                    <a:pt x="193454" y="13914"/>
                  </a:lnTo>
                  <a:close/>
                </a:path>
                <a:path w="511809" h="295910">
                  <a:moveTo>
                    <a:pt x="23117" y="116513"/>
                  </a:moveTo>
                  <a:lnTo>
                    <a:pt x="29075" y="113074"/>
                  </a:lnTo>
                  <a:lnTo>
                    <a:pt x="46235" y="122980"/>
                  </a:lnTo>
                  <a:lnTo>
                    <a:pt x="22133" y="121344"/>
                  </a:lnTo>
                  <a:lnTo>
                    <a:pt x="23117" y="116513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 descr=""/>
            <p:cNvSpPr/>
            <p:nvPr/>
          </p:nvSpPr>
          <p:spPr>
            <a:xfrm>
              <a:off x="7769653" y="4567449"/>
              <a:ext cx="476884" cy="275590"/>
            </a:xfrm>
            <a:custGeom>
              <a:avLst/>
              <a:gdLst/>
              <a:ahLst/>
              <a:cxnLst/>
              <a:rect l="l" t="t" r="r" b="b"/>
              <a:pathLst>
                <a:path w="476884" h="275589">
                  <a:moveTo>
                    <a:pt x="0" y="103167"/>
                  </a:moveTo>
                  <a:lnTo>
                    <a:pt x="202531" y="116923"/>
                  </a:lnTo>
                  <a:lnTo>
                    <a:pt x="178704" y="0"/>
                  </a:lnTo>
                  <a:lnTo>
                    <a:pt x="476545" y="171945"/>
                  </a:lnTo>
                  <a:lnTo>
                    <a:pt x="297840" y="275113"/>
                  </a:lnTo>
                  <a:lnTo>
                    <a:pt x="0" y="103167"/>
                  </a:lnTo>
                  <a:close/>
                </a:path>
              </a:pathLst>
            </a:custGeom>
            <a:solidFill>
              <a:srgbClr val="436B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 descr=""/>
            <p:cNvSpPr/>
            <p:nvPr/>
          </p:nvSpPr>
          <p:spPr>
            <a:xfrm>
              <a:off x="7746535" y="4554103"/>
              <a:ext cx="511809" cy="295910"/>
            </a:xfrm>
            <a:custGeom>
              <a:avLst/>
              <a:gdLst/>
              <a:ahLst/>
              <a:cxnLst/>
              <a:rect l="l" t="t" r="r" b="b"/>
              <a:pathLst>
                <a:path w="511809" h="295910">
                  <a:moveTo>
                    <a:pt x="190619" y="0"/>
                  </a:moveTo>
                  <a:lnTo>
                    <a:pt x="511577" y="185291"/>
                  </a:lnTo>
                  <a:lnTo>
                    <a:pt x="505620" y="188731"/>
                  </a:lnTo>
                  <a:lnTo>
                    <a:pt x="493705" y="181852"/>
                  </a:lnTo>
                  <a:lnTo>
                    <a:pt x="487748" y="185291"/>
                  </a:lnTo>
                  <a:lnTo>
                    <a:pt x="213025" y="26691"/>
                  </a:lnTo>
                  <a:lnTo>
                    <a:pt x="210189" y="12777"/>
                  </a:lnTo>
                  <a:lnTo>
                    <a:pt x="193454" y="13914"/>
                  </a:lnTo>
                  <a:lnTo>
                    <a:pt x="190619" y="0"/>
                  </a:lnTo>
                  <a:close/>
                </a:path>
                <a:path w="511809" h="295910">
                  <a:moveTo>
                    <a:pt x="487748" y="185291"/>
                  </a:moveTo>
                  <a:lnTo>
                    <a:pt x="493705" y="181852"/>
                  </a:lnTo>
                  <a:lnTo>
                    <a:pt x="505620" y="188731"/>
                  </a:lnTo>
                  <a:lnTo>
                    <a:pt x="326915" y="291898"/>
                  </a:lnTo>
                  <a:lnTo>
                    <a:pt x="320958" y="288459"/>
                  </a:lnTo>
                  <a:lnTo>
                    <a:pt x="493705" y="188731"/>
                  </a:lnTo>
                  <a:lnTo>
                    <a:pt x="487748" y="185291"/>
                  </a:lnTo>
                  <a:close/>
                </a:path>
                <a:path w="511809" h="295910">
                  <a:moveTo>
                    <a:pt x="309043" y="288459"/>
                  </a:moveTo>
                  <a:lnTo>
                    <a:pt x="315001" y="285020"/>
                  </a:lnTo>
                  <a:lnTo>
                    <a:pt x="326915" y="291898"/>
                  </a:lnTo>
                  <a:lnTo>
                    <a:pt x="320958" y="295337"/>
                  </a:lnTo>
                  <a:lnTo>
                    <a:pt x="309043" y="288459"/>
                  </a:lnTo>
                  <a:close/>
                </a:path>
                <a:path w="511809" h="295910">
                  <a:moveTo>
                    <a:pt x="320958" y="281580"/>
                  </a:moveTo>
                  <a:lnTo>
                    <a:pt x="487748" y="185291"/>
                  </a:lnTo>
                  <a:lnTo>
                    <a:pt x="493705" y="188731"/>
                  </a:lnTo>
                  <a:lnTo>
                    <a:pt x="326915" y="285020"/>
                  </a:lnTo>
                  <a:lnTo>
                    <a:pt x="320958" y="281580"/>
                  </a:lnTo>
                  <a:close/>
                </a:path>
                <a:path w="511809" h="295910">
                  <a:moveTo>
                    <a:pt x="0" y="110045"/>
                  </a:moveTo>
                  <a:lnTo>
                    <a:pt x="24101" y="111682"/>
                  </a:lnTo>
                  <a:lnTo>
                    <a:pt x="22133" y="121344"/>
                  </a:lnTo>
                  <a:lnTo>
                    <a:pt x="46235" y="122980"/>
                  </a:lnTo>
                  <a:lnTo>
                    <a:pt x="326915" y="285020"/>
                  </a:lnTo>
                  <a:lnTo>
                    <a:pt x="320958" y="288459"/>
                  </a:lnTo>
                  <a:lnTo>
                    <a:pt x="315001" y="285020"/>
                  </a:lnTo>
                  <a:lnTo>
                    <a:pt x="309043" y="288459"/>
                  </a:lnTo>
                  <a:lnTo>
                    <a:pt x="0" y="110045"/>
                  </a:lnTo>
                  <a:close/>
                </a:path>
                <a:path w="511809" h="295910">
                  <a:moveTo>
                    <a:pt x="225649" y="130269"/>
                  </a:moveTo>
                  <a:lnTo>
                    <a:pt x="234016" y="129700"/>
                  </a:lnTo>
                  <a:lnTo>
                    <a:pt x="235263" y="135819"/>
                  </a:lnTo>
                  <a:lnTo>
                    <a:pt x="224665" y="135099"/>
                  </a:lnTo>
                  <a:lnTo>
                    <a:pt x="225649" y="130269"/>
                  </a:lnTo>
                  <a:close/>
                </a:path>
                <a:path w="511809" h="295910">
                  <a:moveTo>
                    <a:pt x="194232" y="17727"/>
                  </a:moveTo>
                  <a:lnTo>
                    <a:pt x="195864" y="16785"/>
                  </a:lnTo>
                  <a:lnTo>
                    <a:pt x="213025" y="26691"/>
                  </a:lnTo>
                  <a:lnTo>
                    <a:pt x="234016" y="129700"/>
                  </a:lnTo>
                  <a:lnTo>
                    <a:pt x="225649" y="130269"/>
                  </a:lnTo>
                  <a:lnTo>
                    <a:pt x="226633" y="125438"/>
                  </a:lnTo>
                  <a:lnTo>
                    <a:pt x="216035" y="124718"/>
                  </a:lnTo>
                  <a:lnTo>
                    <a:pt x="194232" y="17727"/>
                  </a:lnTo>
                  <a:close/>
                </a:path>
                <a:path w="511809" h="295910">
                  <a:moveTo>
                    <a:pt x="24101" y="111682"/>
                  </a:moveTo>
                  <a:lnTo>
                    <a:pt x="216035" y="124718"/>
                  </a:lnTo>
                  <a:lnTo>
                    <a:pt x="217282" y="130837"/>
                  </a:lnTo>
                  <a:lnTo>
                    <a:pt x="225649" y="130269"/>
                  </a:lnTo>
                  <a:lnTo>
                    <a:pt x="224665" y="135099"/>
                  </a:lnTo>
                  <a:lnTo>
                    <a:pt x="46235" y="122980"/>
                  </a:lnTo>
                  <a:lnTo>
                    <a:pt x="29075" y="113074"/>
                  </a:lnTo>
                  <a:lnTo>
                    <a:pt x="23117" y="116513"/>
                  </a:lnTo>
                  <a:lnTo>
                    <a:pt x="24101" y="111682"/>
                  </a:lnTo>
                  <a:close/>
                </a:path>
                <a:path w="511809" h="295910">
                  <a:moveTo>
                    <a:pt x="216035" y="124718"/>
                  </a:moveTo>
                  <a:lnTo>
                    <a:pt x="226633" y="125438"/>
                  </a:lnTo>
                  <a:lnTo>
                    <a:pt x="225649" y="130269"/>
                  </a:lnTo>
                  <a:lnTo>
                    <a:pt x="217282" y="130837"/>
                  </a:lnTo>
                  <a:lnTo>
                    <a:pt x="216035" y="124718"/>
                  </a:lnTo>
                  <a:close/>
                </a:path>
                <a:path w="511809" h="295910">
                  <a:moveTo>
                    <a:pt x="193454" y="13914"/>
                  </a:moveTo>
                  <a:lnTo>
                    <a:pt x="210189" y="12777"/>
                  </a:lnTo>
                  <a:lnTo>
                    <a:pt x="213025" y="26691"/>
                  </a:lnTo>
                  <a:lnTo>
                    <a:pt x="195864" y="16785"/>
                  </a:lnTo>
                  <a:lnTo>
                    <a:pt x="194232" y="17727"/>
                  </a:lnTo>
                  <a:lnTo>
                    <a:pt x="193454" y="13914"/>
                  </a:lnTo>
                  <a:close/>
                </a:path>
                <a:path w="511809" h="295910">
                  <a:moveTo>
                    <a:pt x="23117" y="116513"/>
                  </a:moveTo>
                  <a:lnTo>
                    <a:pt x="29075" y="113074"/>
                  </a:lnTo>
                  <a:lnTo>
                    <a:pt x="46235" y="122980"/>
                  </a:lnTo>
                  <a:lnTo>
                    <a:pt x="22133" y="121344"/>
                  </a:lnTo>
                  <a:lnTo>
                    <a:pt x="23117" y="116513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 descr=""/>
            <p:cNvSpPr/>
            <p:nvPr/>
          </p:nvSpPr>
          <p:spPr>
            <a:xfrm>
              <a:off x="11566793" y="6438496"/>
              <a:ext cx="476884" cy="275590"/>
            </a:xfrm>
            <a:custGeom>
              <a:avLst/>
              <a:gdLst/>
              <a:ahLst/>
              <a:cxnLst/>
              <a:rect l="l" t="t" r="r" b="b"/>
              <a:pathLst>
                <a:path w="476884" h="275590">
                  <a:moveTo>
                    <a:pt x="0" y="103167"/>
                  </a:moveTo>
                  <a:lnTo>
                    <a:pt x="192610" y="103167"/>
                  </a:lnTo>
                  <a:lnTo>
                    <a:pt x="178704" y="0"/>
                  </a:lnTo>
                  <a:lnTo>
                    <a:pt x="476545" y="171945"/>
                  </a:lnTo>
                  <a:lnTo>
                    <a:pt x="297840" y="275113"/>
                  </a:lnTo>
                  <a:lnTo>
                    <a:pt x="0" y="103167"/>
                  </a:lnTo>
                  <a:close/>
                </a:path>
              </a:pathLst>
            </a:custGeom>
            <a:solidFill>
              <a:srgbClr val="436B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 descr=""/>
            <p:cNvSpPr/>
            <p:nvPr/>
          </p:nvSpPr>
          <p:spPr>
            <a:xfrm>
              <a:off x="11546453" y="6425747"/>
              <a:ext cx="509270" cy="295275"/>
            </a:xfrm>
            <a:custGeom>
              <a:avLst/>
              <a:gdLst/>
              <a:ahLst/>
              <a:cxnLst/>
              <a:rect l="l" t="t" r="r" b="b"/>
              <a:pathLst>
                <a:path w="509270" h="295275">
                  <a:moveTo>
                    <a:pt x="188875" y="0"/>
                  </a:moveTo>
                  <a:lnTo>
                    <a:pt x="508800" y="184694"/>
                  </a:lnTo>
                  <a:lnTo>
                    <a:pt x="502842" y="188134"/>
                  </a:lnTo>
                  <a:lnTo>
                    <a:pt x="490927" y="181255"/>
                  </a:lnTo>
                  <a:lnTo>
                    <a:pt x="484970" y="184694"/>
                  </a:lnTo>
                  <a:lnTo>
                    <a:pt x="209213" y="25498"/>
                  </a:lnTo>
                  <a:lnTo>
                    <a:pt x="207443" y="12371"/>
                  </a:lnTo>
                  <a:lnTo>
                    <a:pt x="190644" y="13126"/>
                  </a:lnTo>
                  <a:lnTo>
                    <a:pt x="188875" y="0"/>
                  </a:lnTo>
                  <a:close/>
                </a:path>
                <a:path w="509270" h="295275">
                  <a:moveTo>
                    <a:pt x="484970" y="184694"/>
                  </a:moveTo>
                  <a:lnTo>
                    <a:pt x="490927" y="181255"/>
                  </a:lnTo>
                  <a:lnTo>
                    <a:pt x="502842" y="188134"/>
                  </a:lnTo>
                  <a:lnTo>
                    <a:pt x="324138" y="291301"/>
                  </a:lnTo>
                  <a:lnTo>
                    <a:pt x="318180" y="287862"/>
                  </a:lnTo>
                  <a:lnTo>
                    <a:pt x="490927" y="188134"/>
                  </a:lnTo>
                  <a:lnTo>
                    <a:pt x="484970" y="184694"/>
                  </a:lnTo>
                  <a:close/>
                </a:path>
                <a:path w="509270" h="295275">
                  <a:moveTo>
                    <a:pt x="306265" y="287862"/>
                  </a:moveTo>
                  <a:lnTo>
                    <a:pt x="312223" y="284423"/>
                  </a:lnTo>
                  <a:lnTo>
                    <a:pt x="324138" y="291301"/>
                  </a:lnTo>
                  <a:lnTo>
                    <a:pt x="318180" y="294740"/>
                  </a:lnTo>
                  <a:lnTo>
                    <a:pt x="306265" y="287862"/>
                  </a:lnTo>
                  <a:close/>
                </a:path>
                <a:path w="509270" h="295275">
                  <a:moveTo>
                    <a:pt x="318180" y="280983"/>
                  </a:moveTo>
                  <a:lnTo>
                    <a:pt x="484970" y="184694"/>
                  </a:lnTo>
                  <a:lnTo>
                    <a:pt x="490927" y="188134"/>
                  </a:lnTo>
                  <a:lnTo>
                    <a:pt x="324138" y="284423"/>
                  </a:lnTo>
                  <a:lnTo>
                    <a:pt x="318180" y="280983"/>
                  </a:lnTo>
                  <a:close/>
                </a:path>
                <a:path w="509270" h="295275">
                  <a:moveTo>
                    <a:pt x="0" y="111052"/>
                  </a:moveTo>
                  <a:lnTo>
                    <a:pt x="20339" y="111052"/>
                  </a:lnTo>
                  <a:lnTo>
                    <a:pt x="20339" y="120780"/>
                  </a:lnTo>
                  <a:lnTo>
                    <a:pt x="40679" y="120780"/>
                  </a:lnTo>
                  <a:lnTo>
                    <a:pt x="324138" y="284423"/>
                  </a:lnTo>
                  <a:lnTo>
                    <a:pt x="318180" y="287862"/>
                  </a:lnTo>
                  <a:lnTo>
                    <a:pt x="312223" y="284423"/>
                  </a:lnTo>
                  <a:lnTo>
                    <a:pt x="306265" y="287862"/>
                  </a:lnTo>
                  <a:lnTo>
                    <a:pt x="0" y="111052"/>
                  </a:lnTo>
                  <a:close/>
                </a:path>
                <a:path w="509270" h="295275">
                  <a:moveTo>
                    <a:pt x="212949" y="115916"/>
                  </a:moveTo>
                  <a:lnTo>
                    <a:pt x="221349" y="115539"/>
                  </a:lnTo>
                  <a:lnTo>
                    <a:pt x="222055" y="120780"/>
                  </a:lnTo>
                  <a:lnTo>
                    <a:pt x="212949" y="120780"/>
                  </a:lnTo>
                  <a:lnTo>
                    <a:pt x="212949" y="115916"/>
                  </a:lnTo>
                  <a:close/>
                </a:path>
                <a:path w="509270" h="295275">
                  <a:moveTo>
                    <a:pt x="20339" y="111052"/>
                  </a:moveTo>
                  <a:lnTo>
                    <a:pt x="203843" y="111052"/>
                  </a:lnTo>
                  <a:lnTo>
                    <a:pt x="204550" y="116293"/>
                  </a:lnTo>
                  <a:lnTo>
                    <a:pt x="212949" y="115916"/>
                  </a:lnTo>
                  <a:lnTo>
                    <a:pt x="212949" y="120780"/>
                  </a:lnTo>
                  <a:lnTo>
                    <a:pt x="40679" y="120780"/>
                  </a:lnTo>
                  <a:lnTo>
                    <a:pt x="26297" y="112477"/>
                  </a:lnTo>
                  <a:lnTo>
                    <a:pt x="20339" y="115916"/>
                  </a:lnTo>
                  <a:lnTo>
                    <a:pt x="20339" y="111052"/>
                  </a:lnTo>
                  <a:close/>
                </a:path>
                <a:path w="509270" h="295275">
                  <a:moveTo>
                    <a:pt x="191203" y="17275"/>
                  </a:moveTo>
                  <a:lnTo>
                    <a:pt x="193086" y="16188"/>
                  </a:lnTo>
                  <a:lnTo>
                    <a:pt x="209213" y="25498"/>
                  </a:lnTo>
                  <a:lnTo>
                    <a:pt x="221349" y="115539"/>
                  </a:lnTo>
                  <a:lnTo>
                    <a:pt x="212949" y="115916"/>
                  </a:lnTo>
                  <a:lnTo>
                    <a:pt x="212949" y="111052"/>
                  </a:lnTo>
                  <a:lnTo>
                    <a:pt x="203843" y="111052"/>
                  </a:lnTo>
                  <a:lnTo>
                    <a:pt x="191203" y="17275"/>
                  </a:lnTo>
                  <a:close/>
                </a:path>
                <a:path w="509270" h="295275">
                  <a:moveTo>
                    <a:pt x="203843" y="111052"/>
                  </a:moveTo>
                  <a:lnTo>
                    <a:pt x="212949" y="111052"/>
                  </a:lnTo>
                  <a:lnTo>
                    <a:pt x="212949" y="115916"/>
                  </a:lnTo>
                  <a:lnTo>
                    <a:pt x="204550" y="116293"/>
                  </a:lnTo>
                  <a:lnTo>
                    <a:pt x="203843" y="111052"/>
                  </a:lnTo>
                  <a:close/>
                </a:path>
                <a:path w="509270" h="295275">
                  <a:moveTo>
                    <a:pt x="190644" y="13126"/>
                  </a:moveTo>
                  <a:lnTo>
                    <a:pt x="207443" y="12371"/>
                  </a:lnTo>
                  <a:lnTo>
                    <a:pt x="209213" y="25498"/>
                  </a:lnTo>
                  <a:lnTo>
                    <a:pt x="193086" y="16188"/>
                  </a:lnTo>
                  <a:lnTo>
                    <a:pt x="191203" y="17275"/>
                  </a:lnTo>
                  <a:lnTo>
                    <a:pt x="190644" y="13126"/>
                  </a:lnTo>
                  <a:close/>
                </a:path>
                <a:path w="509270" h="295275">
                  <a:moveTo>
                    <a:pt x="20339" y="115916"/>
                  </a:moveTo>
                  <a:lnTo>
                    <a:pt x="26297" y="112477"/>
                  </a:lnTo>
                  <a:lnTo>
                    <a:pt x="40679" y="120780"/>
                  </a:lnTo>
                  <a:lnTo>
                    <a:pt x="20339" y="120780"/>
                  </a:lnTo>
                  <a:lnTo>
                    <a:pt x="20339" y="115916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 descr=""/>
            <p:cNvSpPr/>
            <p:nvPr/>
          </p:nvSpPr>
          <p:spPr>
            <a:xfrm>
              <a:off x="11566793" y="5943224"/>
              <a:ext cx="476884" cy="275590"/>
            </a:xfrm>
            <a:custGeom>
              <a:avLst/>
              <a:gdLst/>
              <a:ahLst/>
              <a:cxnLst/>
              <a:rect l="l" t="t" r="r" b="b"/>
              <a:pathLst>
                <a:path w="476884" h="275589">
                  <a:moveTo>
                    <a:pt x="0" y="103167"/>
                  </a:moveTo>
                  <a:lnTo>
                    <a:pt x="192610" y="103167"/>
                  </a:lnTo>
                  <a:lnTo>
                    <a:pt x="178704" y="0"/>
                  </a:lnTo>
                  <a:lnTo>
                    <a:pt x="476545" y="171945"/>
                  </a:lnTo>
                  <a:lnTo>
                    <a:pt x="297840" y="275113"/>
                  </a:lnTo>
                  <a:lnTo>
                    <a:pt x="0" y="103167"/>
                  </a:lnTo>
                  <a:close/>
                </a:path>
              </a:pathLst>
            </a:custGeom>
            <a:solidFill>
              <a:srgbClr val="436B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 descr=""/>
            <p:cNvSpPr/>
            <p:nvPr/>
          </p:nvSpPr>
          <p:spPr>
            <a:xfrm>
              <a:off x="11546453" y="5930475"/>
              <a:ext cx="509270" cy="295275"/>
            </a:xfrm>
            <a:custGeom>
              <a:avLst/>
              <a:gdLst/>
              <a:ahLst/>
              <a:cxnLst/>
              <a:rect l="l" t="t" r="r" b="b"/>
              <a:pathLst>
                <a:path w="509270" h="295275">
                  <a:moveTo>
                    <a:pt x="188875" y="0"/>
                  </a:moveTo>
                  <a:lnTo>
                    <a:pt x="508800" y="184694"/>
                  </a:lnTo>
                  <a:lnTo>
                    <a:pt x="502842" y="188134"/>
                  </a:lnTo>
                  <a:lnTo>
                    <a:pt x="490927" y="181255"/>
                  </a:lnTo>
                  <a:lnTo>
                    <a:pt x="484970" y="184694"/>
                  </a:lnTo>
                  <a:lnTo>
                    <a:pt x="209213" y="25498"/>
                  </a:lnTo>
                  <a:lnTo>
                    <a:pt x="207443" y="12371"/>
                  </a:lnTo>
                  <a:lnTo>
                    <a:pt x="190644" y="13126"/>
                  </a:lnTo>
                  <a:lnTo>
                    <a:pt x="188875" y="0"/>
                  </a:lnTo>
                  <a:close/>
                </a:path>
                <a:path w="509270" h="295275">
                  <a:moveTo>
                    <a:pt x="484970" y="184694"/>
                  </a:moveTo>
                  <a:lnTo>
                    <a:pt x="490927" y="181255"/>
                  </a:lnTo>
                  <a:lnTo>
                    <a:pt x="502842" y="188134"/>
                  </a:lnTo>
                  <a:lnTo>
                    <a:pt x="324138" y="291301"/>
                  </a:lnTo>
                  <a:lnTo>
                    <a:pt x="318180" y="287862"/>
                  </a:lnTo>
                  <a:lnTo>
                    <a:pt x="490927" y="188134"/>
                  </a:lnTo>
                  <a:lnTo>
                    <a:pt x="484970" y="184694"/>
                  </a:lnTo>
                  <a:close/>
                </a:path>
                <a:path w="509270" h="295275">
                  <a:moveTo>
                    <a:pt x="306265" y="287862"/>
                  </a:moveTo>
                  <a:lnTo>
                    <a:pt x="312223" y="284423"/>
                  </a:lnTo>
                  <a:lnTo>
                    <a:pt x="324138" y="291301"/>
                  </a:lnTo>
                  <a:lnTo>
                    <a:pt x="318180" y="294740"/>
                  </a:lnTo>
                  <a:lnTo>
                    <a:pt x="306265" y="287862"/>
                  </a:lnTo>
                  <a:close/>
                </a:path>
                <a:path w="509270" h="295275">
                  <a:moveTo>
                    <a:pt x="318180" y="280983"/>
                  </a:moveTo>
                  <a:lnTo>
                    <a:pt x="484970" y="184694"/>
                  </a:lnTo>
                  <a:lnTo>
                    <a:pt x="490927" y="188134"/>
                  </a:lnTo>
                  <a:lnTo>
                    <a:pt x="324138" y="284423"/>
                  </a:lnTo>
                  <a:lnTo>
                    <a:pt x="318180" y="280983"/>
                  </a:lnTo>
                  <a:close/>
                </a:path>
                <a:path w="509270" h="295275">
                  <a:moveTo>
                    <a:pt x="0" y="111052"/>
                  </a:moveTo>
                  <a:lnTo>
                    <a:pt x="20339" y="111052"/>
                  </a:lnTo>
                  <a:lnTo>
                    <a:pt x="20339" y="120780"/>
                  </a:lnTo>
                  <a:lnTo>
                    <a:pt x="40679" y="120780"/>
                  </a:lnTo>
                  <a:lnTo>
                    <a:pt x="324138" y="284423"/>
                  </a:lnTo>
                  <a:lnTo>
                    <a:pt x="318180" y="287862"/>
                  </a:lnTo>
                  <a:lnTo>
                    <a:pt x="312223" y="284423"/>
                  </a:lnTo>
                  <a:lnTo>
                    <a:pt x="306265" y="287862"/>
                  </a:lnTo>
                  <a:lnTo>
                    <a:pt x="0" y="111052"/>
                  </a:lnTo>
                  <a:close/>
                </a:path>
                <a:path w="509270" h="295275">
                  <a:moveTo>
                    <a:pt x="212949" y="115916"/>
                  </a:moveTo>
                  <a:lnTo>
                    <a:pt x="221349" y="115539"/>
                  </a:lnTo>
                  <a:lnTo>
                    <a:pt x="222055" y="120780"/>
                  </a:lnTo>
                  <a:lnTo>
                    <a:pt x="212949" y="120780"/>
                  </a:lnTo>
                  <a:lnTo>
                    <a:pt x="212949" y="115916"/>
                  </a:lnTo>
                  <a:close/>
                </a:path>
                <a:path w="509270" h="295275">
                  <a:moveTo>
                    <a:pt x="20339" y="111052"/>
                  </a:moveTo>
                  <a:lnTo>
                    <a:pt x="203843" y="111052"/>
                  </a:lnTo>
                  <a:lnTo>
                    <a:pt x="204550" y="116293"/>
                  </a:lnTo>
                  <a:lnTo>
                    <a:pt x="212949" y="115916"/>
                  </a:lnTo>
                  <a:lnTo>
                    <a:pt x="212949" y="120780"/>
                  </a:lnTo>
                  <a:lnTo>
                    <a:pt x="40679" y="120780"/>
                  </a:lnTo>
                  <a:lnTo>
                    <a:pt x="26297" y="112477"/>
                  </a:lnTo>
                  <a:lnTo>
                    <a:pt x="20339" y="115916"/>
                  </a:lnTo>
                  <a:lnTo>
                    <a:pt x="20339" y="111052"/>
                  </a:lnTo>
                  <a:close/>
                </a:path>
                <a:path w="509270" h="295275">
                  <a:moveTo>
                    <a:pt x="191203" y="17275"/>
                  </a:moveTo>
                  <a:lnTo>
                    <a:pt x="193086" y="16188"/>
                  </a:lnTo>
                  <a:lnTo>
                    <a:pt x="209213" y="25498"/>
                  </a:lnTo>
                  <a:lnTo>
                    <a:pt x="221349" y="115539"/>
                  </a:lnTo>
                  <a:lnTo>
                    <a:pt x="212949" y="115916"/>
                  </a:lnTo>
                  <a:lnTo>
                    <a:pt x="212949" y="111052"/>
                  </a:lnTo>
                  <a:lnTo>
                    <a:pt x="203843" y="111052"/>
                  </a:lnTo>
                  <a:lnTo>
                    <a:pt x="191203" y="17275"/>
                  </a:lnTo>
                  <a:close/>
                </a:path>
                <a:path w="509270" h="295275">
                  <a:moveTo>
                    <a:pt x="203843" y="111052"/>
                  </a:moveTo>
                  <a:lnTo>
                    <a:pt x="212949" y="111052"/>
                  </a:lnTo>
                  <a:lnTo>
                    <a:pt x="212949" y="115916"/>
                  </a:lnTo>
                  <a:lnTo>
                    <a:pt x="204550" y="116293"/>
                  </a:lnTo>
                  <a:lnTo>
                    <a:pt x="203843" y="111052"/>
                  </a:lnTo>
                  <a:close/>
                </a:path>
                <a:path w="509270" h="295275">
                  <a:moveTo>
                    <a:pt x="190644" y="13126"/>
                  </a:moveTo>
                  <a:lnTo>
                    <a:pt x="207443" y="12371"/>
                  </a:lnTo>
                  <a:lnTo>
                    <a:pt x="209213" y="25498"/>
                  </a:lnTo>
                  <a:lnTo>
                    <a:pt x="193086" y="16188"/>
                  </a:lnTo>
                  <a:lnTo>
                    <a:pt x="191203" y="17275"/>
                  </a:lnTo>
                  <a:lnTo>
                    <a:pt x="190644" y="13126"/>
                  </a:lnTo>
                  <a:close/>
                </a:path>
                <a:path w="509270" h="295275">
                  <a:moveTo>
                    <a:pt x="20339" y="115916"/>
                  </a:moveTo>
                  <a:lnTo>
                    <a:pt x="26297" y="112477"/>
                  </a:lnTo>
                  <a:lnTo>
                    <a:pt x="40679" y="120780"/>
                  </a:lnTo>
                  <a:lnTo>
                    <a:pt x="20339" y="120780"/>
                  </a:lnTo>
                  <a:lnTo>
                    <a:pt x="20339" y="115916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 descr=""/>
            <p:cNvSpPr/>
            <p:nvPr/>
          </p:nvSpPr>
          <p:spPr>
            <a:xfrm>
              <a:off x="12309713" y="6438496"/>
              <a:ext cx="476884" cy="275590"/>
            </a:xfrm>
            <a:custGeom>
              <a:avLst/>
              <a:gdLst/>
              <a:ahLst/>
              <a:cxnLst/>
              <a:rect l="l" t="t" r="r" b="b"/>
              <a:pathLst>
                <a:path w="476884" h="275590">
                  <a:moveTo>
                    <a:pt x="0" y="103167"/>
                  </a:moveTo>
                  <a:lnTo>
                    <a:pt x="192610" y="103167"/>
                  </a:lnTo>
                  <a:lnTo>
                    <a:pt x="178704" y="0"/>
                  </a:lnTo>
                  <a:lnTo>
                    <a:pt x="476545" y="171945"/>
                  </a:lnTo>
                  <a:lnTo>
                    <a:pt x="297840" y="275113"/>
                  </a:lnTo>
                  <a:lnTo>
                    <a:pt x="0" y="103167"/>
                  </a:lnTo>
                  <a:close/>
                </a:path>
              </a:pathLst>
            </a:custGeom>
            <a:solidFill>
              <a:srgbClr val="436B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 descr=""/>
            <p:cNvSpPr/>
            <p:nvPr/>
          </p:nvSpPr>
          <p:spPr>
            <a:xfrm>
              <a:off x="12289372" y="6425747"/>
              <a:ext cx="509270" cy="295275"/>
            </a:xfrm>
            <a:custGeom>
              <a:avLst/>
              <a:gdLst/>
              <a:ahLst/>
              <a:cxnLst/>
              <a:rect l="l" t="t" r="r" b="b"/>
              <a:pathLst>
                <a:path w="509270" h="295275">
                  <a:moveTo>
                    <a:pt x="188875" y="0"/>
                  </a:moveTo>
                  <a:lnTo>
                    <a:pt x="508800" y="184694"/>
                  </a:lnTo>
                  <a:lnTo>
                    <a:pt x="502842" y="188134"/>
                  </a:lnTo>
                  <a:lnTo>
                    <a:pt x="490927" y="181255"/>
                  </a:lnTo>
                  <a:lnTo>
                    <a:pt x="484970" y="184694"/>
                  </a:lnTo>
                  <a:lnTo>
                    <a:pt x="209213" y="25498"/>
                  </a:lnTo>
                  <a:lnTo>
                    <a:pt x="207443" y="12371"/>
                  </a:lnTo>
                  <a:lnTo>
                    <a:pt x="190644" y="13126"/>
                  </a:lnTo>
                  <a:lnTo>
                    <a:pt x="188875" y="0"/>
                  </a:lnTo>
                  <a:close/>
                </a:path>
                <a:path w="509270" h="295275">
                  <a:moveTo>
                    <a:pt x="484970" y="184694"/>
                  </a:moveTo>
                  <a:lnTo>
                    <a:pt x="490927" y="181255"/>
                  </a:lnTo>
                  <a:lnTo>
                    <a:pt x="502842" y="188134"/>
                  </a:lnTo>
                  <a:lnTo>
                    <a:pt x="324138" y="291301"/>
                  </a:lnTo>
                  <a:lnTo>
                    <a:pt x="318180" y="287862"/>
                  </a:lnTo>
                  <a:lnTo>
                    <a:pt x="490927" y="188134"/>
                  </a:lnTo>
                  <a:lnTo>
                    <a:pt x="484970" y="184694"/>
                  </a:lnTo>
                  <a:close/>
                </a:path>
                <a:path w="509270" h="295275">
                  <a:moveTo>
                    <a:pt x="306265" y="287862"/>
                  </a:moveTo>
                  <a:lnTo>
                    <a:pt x="312223" y="284423"/>
                  </a:lnTo>
                  <a:lnTo>
                    <a:pt x="324138" y="291301"/>
                  </a:lnTo>
                  <a:lnTo>
                    <a:pt x="318180" y="294740"/>
                  </a:lnTo>
                  <a:lnTo>
                    <a:pt x="306265" y="287862"/>
                  </a:lnTo>
                  <a:close/>
                </a:path>
                <a:path w="509270" h="295275">
                  <a:moveTo>
                    <a:pt x="318180" y="280983"/>
                  </a:moveTo>
                  <a:lnTo>
                    <a:pt x="484970" y="184694"/>
                  </a:lnTo>
                  <a:lnTo>
                    <a:pt x="490927" y="188134"/>
                  </a:lnTo>
                  <a:lnTo>
                    <a:pt x="324138" y="284423"/>
                  </a:lnTo>
                  <a:lnTo>
                    <a:pt x="318180" y="280983"/>
                  </a:lnTo>
                  <a:close/>
                </a:path>
                <a:path w="509270" h="295275">
                  <a:moveTo>
                    <a:pt x="0" y="111052"/>
                  </a:moveTo>
                  <a:lnTo>
                    <a:pt x="20339" y="111052"/>
                  </a:lnTo>
                  <a:lnTo>
                    <a:pt x="20339" y="120780"/>
                  </a:lnTo>
                  <a:lnTo>
                    <a:pt x="40679" y="120780"/>
                  </a:lnTo>
                  <a:lnTo>
                    <a:pt x="324138" y="284423"/>
                  </a:lnTo>
                  <a:lnTo>
                    <a:pt x="318180" y="287862"/>
                  </a:lnTo>
                  <a:lnTo>
                    <a:pt x="312223" y="284423"/>
                  </a:lnTo>
                  <a:lnTo>
                    <a:pt x="306265" y="287862"/>
                  </a:lnTo>
                  <a:lnTo>
                    <a:pt x="0" y="111052"/>
                  </a:lnTo>
                  <a:close/>
                </a:path>
                <a:path w="509270" h="295275">
                  <a:moveTo>
                    <a:pt x="212949" y="115916"/>
                  </a:moveTo>
                  <a:lnTo>
                    <a:pt x="221349" y="115539"/>
                  </a:lnTo>
                  <a:lnTo>
                    <a:pt x="222055" y="120780"/>
                  </a:lnTo>
                  <a:lnTo>
                    <a:pt x="212949" y="120780"/>
                  </a:lnTo>
                  <a:lnTo>
                    <a:pt x="212949" y="115916"/>
                  </a:lnTo>
                  <a:close/>
                </a:path>
                <a:path w="509270" h="295275">
                  <a:moveTo>
                    <a:pt x="20339" y="111052"/>
                  </a:moveTo>
                  <a:lnTo>
                    <a:pt x="203843" y="111052"/>
                  </a:lnTo>
                  <a:lnTo>
                    <a:pt x="204550" y="116293"/>
                  </a:lnTo>
                  <a:lnTo>
                    <a:pt x="212949" y="115916"/>
                  </a:lnTo>
                  <a:lnTo>
                    <a:pt x="212949" y="120780"/>
                  </a:lnTo>
                  <a:lnTo>
                    <a:pt x="40679" y="120780"/>
                  </a:lnTo>
                  <a:lnTo>
                    <a:pt x="26297" y="112477"/>
                  </a:lnTo>
                  <a:lnTo>
                    <a:pt x="20339" y="115916"/>
                  </a:lnTo>
                  <a:lnTo>
                    <a:pt x="20339" y="111052"/>
                  </a:lnTo>
                  <a:close/>
                </a:path>
                <a:path w="509270" h="295275">
                  <a:moveTo>
                    <a:pt x="191203" y="17275"/>
                  </a:moveTo>
                  <a:lnTo>
                    <a:pt x="193086" y="16188"/>
                  </a:lnTo>
                  <a:lnTo>
                    <a:pt x="209213" y="25498"/>
                  </a:lnTo>
                  <a:lnTo>
                    <a:pt x="221349" y="115539"/>
                  </a:lnTo>
                  <a:lnTo>
                    <a:pt x="212949" y="115916"/>
                  </a:lnTo>
                  <a:lnTo>
                    <a:pt x="212949" y="111052"/>
                  </a:lnTo>
                  <a:lnTo>
                    <a:pt x="203843" y="111052"/>
                  </a:lnTo>
                  <a:lnTo>
                    <a:pt x="191203" y="17275"/>
                  </a:lnTo>
                  <a:close/>
                </a:path>
                <a:path w="509270" h="295275">
                  <a:moveTo>
                    <a:pt x="203843" y="111052"/>
                  </a:moveTo>
                  <a:lnTo>
                    <a:pt x="212949" y="111052"/>
                  </a:lnTo>
                  <a:lnTo>
                    <a:pt x="212949" y="115916"/>
                  </a:lnTo>
                  <a:lnTo>
                    <a:pt x="204550" y="116293"/>
                  </a:lnTo>
                  <a:lnTo>
                    <a:pt x="203843" y="111052"/>
                  </a:lnTo>
                  <a:close/>
                </a:path>
                <a:path w="509270" h="295275">
                  <a:moveTo>
                    <a:pt x="190644" y="13126"/>
                  </a:moveTo>
                  <a:lnTo>
                    <a:pt x="207443" y="12371"/>
                  </a:lnTo>
                  <a:lnTo>
                    <a:pt x="209213" y="25498"/>
                  </a:lnTo>
                  <a:lnTo>
                    <a:pt x="193086" y="16188"/>
                  </a:lnTo>
                  <a:lnTo>
                    <a:pt x="191203" y="17275"/>
                  </a:lnTo>
                  <a:lnTo>
                    <a:pt x="190644" y="13126"/>
                  </a:lnTo>
                  <a:close/>
                </a:path>
                <a:path w="509270" h="295275">
                  <a:moveTo>
                    <a:pt x="20339" y="115916"/>
                  </a:moveTo>
                  <a:lnTo>
                    <a:pt x="26297" y="112477"/>
                  </a:lnTo>
                  <a:lnTo>
                    <a:pt x="40679" y="120780"/>
                  </a:lnTo>
                  <a:lnTo>
                    <a:pt x="20339" y="120780"/>
                  </a:lnTo>
                  <a:lnTo>
                    <a:pt x="20339" y="115916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 descr=""/>
            <p:cNvSpPr/>
            <p:nvPr/>
          </p:nvSpPr>
          <p:spPr>
            <a:xfrm>
              <a:off x="12309713" y="6851231"/>
              <a:ext cx="476884" cy="275590"/>
            </a:xfrm>
            <a:custGeom>
              <a:avLst/>
              <a:gdLst/>
              <a:ahLst/>
              <a:cxnLst/>
              <a:rect l="l" t="t" r="r" b="b"/>
              <a:pathLst>
                <a:path w="476884" h="275590">
                  <a:moveTo>
                    <a:pt x="0" y="103167"/>
                  </a:moveTo>
                  <a:lnTo>
                    <a:pt x="192610" y="103167"/>
                  </a:lnTo>
                  <a:lnTo>
                    <a:pt x="178704" y="0"/>
                  </a:lnTo>
                  <a:lnTo>
                    <a:pt x="476545" y="171945"/>
                  </a:lnTo>
                  <a:lnTo>
                    <a:pt x="297840" y="275113"/>
                  </a:lnTo>
                  <a:lnTo>
                    <a:pt x="0" y="103167"/>
                  </a:lnTo>
                  <a:close/>
                </a:path>
              </a:pathLst>
            </a:custGeom>
            <a:solidFill>
              <a:srgbClr val="436B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 descr=""/>
            <p:cNvSpPr/>
            <p:nvPr/>
          </p:nvSpPr>
          <p:spPr>
            <a:xfrm>
              <a:off x="12289372" y="6838482"/>
              <a:ext cx="509270" cy="295275"/>
            </a:xfrm>
            <a:custGeom>
              <a:avLst/>
              <a:gdLst/>
              <a:ahLst/>
              <a:cxnLst/>
              <a:rect l="l" t="t" r="r" b="b"/>
              <a:pathLst>
                <a:path w="509270" h="295275">
                  <a:moveTo>
                    <a:pt x="188875" y="0"/>
                  </a:moveTo>
                  <a:lnTo>
                    <a:pt x="508800" y="184694"/>
                  </a:lnTo>
                  <a:lnTo>
                    <a:pt x="502842" y="188134"/>
                  </a:lnTo>
                  <a:lnTo>
                    <a:pt x="490927" y="181255"/>
                  </a:lnTo>
                  <a:lnTo>
                    <a:pt x="484970" y="184694"/>
                  </a:lnTo>
                  <a:lnTo>
                    <a:pt x="209213" y="25498"/>
                  </a:lnTo>
                  <a:lnTo>
                    <a:pt x="207443" y="12371"/>
                  </a:lnTo>
                  <a:lnTo>
                    <a:pt x="190644" y="13126"/>
                  </a:lnTo>
                  <a:lnTo>
                    <a:pt x="188875" y="0"/>
                  </a:lnTo>
                  <a:close/>
                </a:path>
                <a:path w="509270" h="295275">
                  <a:moveTo>
                    <a:pt x="484970" y="184694"/>
                  </a:moveTo>
                  <a:lnTo>
                    <a:pt x="490927" y="181255"/>
                  </a:lnTo>
                  <a:lnTo>
                    <a:pt x="502842" y="188134"/>
                  </a:lnTo>
                  <a:lnTo>
                    <a:pt x="324138" y="291301"/>
                  </a:lnTo>
                  <a:lnTo>
                    <a:pt x="318180" y="287862"/>
                  </a:lnTo>
                  <a:lnTo>
                    <a:pt x="490927" y="188134"/>
                  </a:lnTo>
                  <a:lnTo>
                    <a:pt x="484970" y="184694"/>
                  </a:lnTo>
                  <a:close/>
                </a:path>
                <a:path w="509270" h="295275">
                  <a:moveTo>
                    <a:pt x="306265" y="287862"/>
                  </a:moveTo>
                  <a:lnTo>
                    <a:pt x="312223" y="284423"/>
                  </a:lnTo>
                  <a:lnTo>
                    <a:pt x="324138" y="291301"/>
                  </a:lnTo>
                  <a:lnTo>
                    <a:pt x="318180" y="294740"/>
                  </a:lnTo>
                  <a:lnTo>
                    <a:pt x="306265" y="287862"/>
                  </a:lnTo>
                  <a:close/>
                </a:path>
                <a:path w="509270" h="295275">
                  <a:moveTo>
                    <a:pt x="318180" y="280983"/>
                  </a:moveTo>
                  <a:lnTo>
                    <a:pt x="484970" y="184694"/>
                  </a:lnTo>
                  <a:lnTo>
                    <a:pt x="490927" y="188134"/>
                  </a:lnTo>
                  <a:lnTo>
                    <a:pt x="324138" y="284423"/>
                  </a:lnTo>
                  <a:lnTo>
                    <a:pt x="318180" y="280983"/>
                  </a:lnTo>
                  <a:close/>
                </a:path>
                <a:path w="509270" h="295275">
                  <a:moveTo>
                    <a:pt x="0" y="111052"/>
                  </a:moveTo>
                  <a:lnTo>
                    <a:pt x="20339" y="111052"/>
                  </a:lnTo>
                  <a:lnTo>
                    <a:pt x="20339" y="120780"/>
                  </a:lnTo>
                  <a:lnTo>
                    <a:pt x="40679" y="120780"/>
                  </a:lnTo>
                  <a:lnTo>
                    <a:pt x="324138" y="284423"/>
                  </a:lnTo>
                  <a:lnTo>
                    <a:pt x="318180" y="287862"/>
                  </a:lnTo>
                  <a:lnTo>
                    <a:pt x="312223" y="284423"/>
                  </a:lnTo>
                  <a:lnTo>
                    <a:pt x="306265" y="287862"/>
                  </a:lnTo>
                  <a:lnTo>
                    <a:pt x="0" y="111052"/>
                  </a:lnTo>
                  <a:close/>
                </a:path>
                <a:path w="509270" h="295275">
                  <a:moveTo>
                    <a:pt x="212949" y="115916"/>
                  </a:moveTo>
                  <a:lnTo>
                    <a:pt x="221349" y="115539"/>
                  </a:lnTo>
                  <a:lnTo>
                    <a:pt x="222055" y="120780"/>
                  </a:lnTo>
                  <a:lnTo>
                    <a:pt x="212949" y="120780"/>
                  </a:lnTo>
                  <a:lnTo>
                    <a:pt x="212949" y="115916"/>
                  </a:lnTo>
                  <a:close/>
                </a:path>
                <a:path w="509270" h="295275">
                  <a:moveTo>
                    <a:pt x="20339" y="111052"/>
                  </a:moveTo>
                  <a:lnTo>
                    <a:pt x="203843" y="111052"/>
                  </a:lnTo>
                  <a:lnTo>
                    <a:pt x="204550" y="116293"/>
                  </a:lnTo>
                  <a:lnTo>
                    <a:pt x="212949" y="115916"/>
                  </a:lnTo>
                  <a:lnTo>
                    <a:pt x="212949" y="120780"/>
                  </a:lnTo>
                  <a:lnTo>
                    <a:pt x="40679" y="120780"/>
                  </a:lnTo>
                  <a:lnTo>
                    <a:pt x="26297" y="112477"/>
                  </a:lnTo>
                  <a:lnTo>
                    <a:pt x="20339" y="115916"/>
                  </a:lnTo>
                  <a:lnTo>
                    <a:pt x="20339" y="111052"/>
                  </a:lnTo>
                  <a:close/>
                </a:path>
                <a:path w="509270" h="295275">
                  <a:moveTo>
                    <a:pt x="191203" y="17275"/>
                  </a:moveTo>
                  <a:lnTo>
                    <a:pt x="193086" y="16188"/>
                  </a:lnTo>
                  <a:lnTo>
                    <a:pt x="209213" y="25498"/>
                  </a:lnTo>
                  <a:lnTo>
                    <a:pt x="221349" y="115539"/>
                  </a:lnTo>
                  <a:lnTo>
                    <a:pt x="212949" y="115916"/>
                  </a:lnTo>
                  <a:lnTo>
                    <a:pt x="212949" y="111052"/>
                  </a:lnTo>
                  <a:lnTo>
                    <a:pt x="203843" y="111052"/>
                  </a:lnTo>
                  <a:lnTo>
                    <a:pt x="191203" y="17275"/>
                  </a:lnTo>
                  <a:close/>
                </a:path>
                <a:path w="509270" h="295275">
                  <a:moveTo>
                    <a:pt x="203843" y="111052"/>
                  </a:moveTo>
                  <a:lnTo>
                    <a:pt x="212949" y="111052"/>
                  </a:lnTo>
                  <a:lnTo>
                    <a:pt x="212949" y="115916"/>
                  </a:lnTo>
                  <a:lnTo>
                    <a:pt x="204550" y="116293"/>
                  </a:lnTo>
                  <a:lnTo>
                    <a:pt x="203843" y="111052"/>
                  </a:lnTo>
                  <a:close/>
                </a:path>
                <a:path w="509270" h="295275">
                  <a:moveTo>
                    <a:pt x="190644" y="13126"/>
                  </a:moveTo>
                  <a:lnTo>
                    <a:pt x="207443" y="12371"/>
                  </a:lnTo>
                  <a:lnTo>
                    <a:pt x="209213" y="25498"/>
                  </a:lnTo>
                  <a:lnTo>
                    <a:pt x="193086" y="16188"/>
                  </a:lnTo>
                  <a:lnTo>
                    <a:pt x="191203" y="17275"/>
                  </a:lnTo>
                  <a:lnTo>
                    <a:pt x="190644" y="13126"/>
                  </a:lnTo>
                  <a:close/>
                </a:path>
                <a:path w="509270" h="295275">
                  <a:moveTo>
                    <a:pt x="20339" y="115916"/>
                  </a:moveTo>
                  <a:lnTo>
                    <a:pt x="26297" y="112477"/>
                  </a:lnTo>
                  <a:lnTo>
                    <a:pt x="40679" y="120780"/>
                  </a:lnTo>
                  <a:lnTo>
                    <a:pt x="20339" y="120780"/>
                  </a:lnTo>
                  <a:lnTo>
                    <a:pt x="20339" y="115916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 descr=""/>
            <p:cNvSpPr/>
            <p:nvPr/>
          </p:nvSpPr>
          <p:spPr>
            <a:xfrm>
              <a:off x="13038872" y="6851231"/>
              <a:ext cx="476884" cy="275590"/>
            </a:xfrm>
            <a:custGeom>
              <a:avLst/>
              <a:gdLst/>
              <a:ahLst/>
              <a:cxnLst/>
              <a:rect l="l" t="t" r="r" b="b"/>
              <a:pathLst>
                <a:path w="476884" h="275590">
                  <a:moveTo>
                    <a:pt x="0" y="103167"/>
                  </a:moveTo>
                  <a:lnTo>
                    <a:pt x="192610" y="103167"/>
                  </a:lnTo>
                  <a:lnTo>
                    <a:pt x="178704" y="0"/>
                  </a:lnTo>
                  <a:lnTo>
                    <a:pt x="476545" y="171945"/>
                  </a:lnTo>
                  <a:lnTo>
                    <a:pt x="297840" y="275113"/>
                  </a:lnTo>
                  <a:lnTo>
                    <a:pt x="0" y="103167"/>
                  </a:lnTo>
                  <a:close/>
                </a:path>
              </a:pathLst>
            </a:custGeom>
            <a:solidFill>
              <a:srgbClr val="436B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 descr=""/>
            <p:cNvSpPr/>
            <p:nvPr/>
          </p:nvSpPr>
          <p:spPr>
            <a:xfrm>
              <a:off x="13018532" y="6838482"/>
              <a:ext cx="509270" cy="295275"/>
            </a:xfrm>
            <a:custGeom>
              <a:avLst/>
              <a:gdLst/>
              <a:ahLst/>
              <a:cxnLst/>
              <a:rect l="l" t="t" r="r" b="b"/>
              <a:pathLst>
                <a:path w="509269" h="295275">
                  <a:moveTo>
                    <a:pt x="188875" y="0"/>
                  </a:moveTo>
                  <a:lnTo>
                    <a:pt x="508800" y="184694"/>
                  </a:lnTo>
                  <a:lnTo>
                    <a:pt x="502842" y="188134"/>
                  </a:lnTo>
                  <a:lnTo>
                    <a:pt x="490927" y="181255"/>
                  </a:lnTo>
                  <a:lnTo>
                    <a:pt x="484970" y="184694"/>
                  </a:lnTo>
                  <a:lnTo>
                    <a:pt x="209213" y="25498"/>
                  </a:lnTo>
                  <a:lnTo>
                    <a:pt x="207443" y="12371"/>
                  </a:lnTo>
                  <a:lnTo>
                    <a:pt x="190644" y="13126"/>
                  </a:lnTo>
                  <a:lnTo>
                    <a:pt x="188875" y="0"/>
                  </a:lnTo>
                  <a:close/>
                </a:path>
                <a:path w="509269" h="295275">
                  <a:moveTo>
                    <a:pt x="484970" y="184694"/>
                  </a:moveTo>
                  <a:lnTo>
                    <a:pt x="490927" y="181255"/>
                  </a:lnTo>
                  <a:lnTo>
                    <a:pt x="502842" y="188134"/>
                  </a:lnTo>
                  <a:lnTo>
                    <a:pt x="324138" y="291301"/>
                  </a:lnTo>
                  <a:lnTo>
                    <a:pt x="318180" y="287862"/>
                  </a:lnTo>
                  <a:lnTo>
                    <a:pt x="490927" y="188134"/>
                  </a:lnTo>
                  <a:lnTo>
                    <a:pt x="484970" y="184694"/>
                  </a:lnTo>
                  <a:close/>
                </a:path>
                <a:path w="509269" h="295275">
                  <a:moveTo>
                    <a:pt x="306265" y="287862"/>
                  </a:moveTo>
                  <a:lnTo>
                    <a:pt x="312223" y="284423"/>
                  </a:lnTo>
                  <a:lnTo>
                    <a:pt x="324138" y="291301"/>
                  </a:lnTo>
                  <a:lnTo>
                    <a:pt x="318180" y="294740"/>
                  </a:lnTo>
                  <a:lnTo>
                    <a:pt x="306265" y="287862"/>
                  </a:lnTo>
                  <a:close/>
                </a:path>
                <a:path w="509269" h="295275">
                  <a:moveTo>
                    <a:pt x="318180" y="280983"/>
                  </a:moveTo>
                  <a:lnTo>
                    <a:pt x="484970" y="184694"/>
                  </a:lnTo>
                  <a:lnTo>
                    <a:pt x="490927" y="188134"/>
                  </a:lnTo>
                  <a:lnTo>
                    <a:pt x="324138" y="284423"/>
                  </a:lnTo>
                  <a:lnTo>
                    <a:pt x="318180" y="280983"/>
                  </a:lnTo>
                  <a:close/>
                </a:path>
                <a:path w="509269" h="295275">
                  <a:moveTo>
                    <a:pt x="0" y="111052"/>
                  </a:moveTo>
                  <a:lnTo>
                    <a:pt x="20339" y="111052"/>
                  </a:lnTo>
                  <a:lnTo>
                    <a:pt x="20339" y="120780"/>
                  </a:lnTo>
                  <a:lnTo>
                    <a:pt x="40679" y="120780"/>
                  </a:lnTo>
                  <a:lnTo>
                    <a:pt x="324138" y="284423"/>
                  </a:lnTo>
                  <a:lnTo>
                    <a:pt x="318180" y="287862"/>
                  </a:lnTo>
                  <a:lnTo>
                    <a:pt x="312223" y="284423"/>
                  </a:lnTo>
                  <a:lnTo>
                    <a:pt x="306265" y="287862"/>
                  </a:lnTo>
                  <a:lnTo>
                    <a:pt x="0" y="111052"/>
                  </a:lnTo>
                  <a:close/>
                </a:path>
                <a:path w="509269" h="295275">
                  <a:moveTo>
                    <a:pt x="212949" y="115916"/>
                  </a:moveTo>
                  <a:lnTo>
                    <a:pt x="221349" y="115539"/>
                  </a:lnTo>
                  <a:lnTo>
                    <a:pt x="222055" y="120780"/>
                  </a:lnTo>
                  <a:lnTo>
                    <a:pt x="212949" y="120780"/>
                  </a:lnTo>
                  <a:lnTo>
                    <a:pt x="212949" y="115916"/>
                  </a:lnTo>
                  <a:close/>
                </a:path>
                <a:path w="509269" h="295275">
                  <a:moveTo>
                    <a:pt x="20339" y="111052"/>
                  </a:moveTo>
                  <a:lnTo>
                    <a:pt x="203843" y="111052"/>
                  </a:lnTo>
                  <a:lnTo>
                    <a:pt x="204550" y="116293"/>
                  </a:lnTo>
                  <a:lnTo>
                    <a:pt x="212949" y="115916"/>
                  </a:lnTo>
                  <a:lnTo>
                    <a:pt x="212949" y="120780"/>
                  </a:lnTo>
                  <a:lnTo>
                    <a:pt x="40679" y="120780"/>
                  </a:lnTo>
                  <a:lnTo>
                    <a:pt x="26297" y="112477"/>
                  </a:lnTo>
                  <a:lnTo>
                    <a:pt x="20339" y="115916"/>
                  </a:lnTo>
                  <a:lnTo>
                    <a:pt x="20339" y="111052"/>
                  </a:lnTo>
                  <a:close/>
                </a:path>
                <a:path w="509269" h="295275">
                  <a:moveTo>
                    <a:pt x="191203" y="17275"/>
                  </a:moveTo>
                  <a:lnTo>
                    <a:pt x="193086" y="16188"/>
                  </a:lnTo>
                  <a:lnTo>
                    <a:pt x="209213" y="25498"/>
                  </a:lnTo>
                  <a:lnTo>
                    <a:pt x="221349" y="115539"/>
                  </a:lnTo>
                  <a:lnTo>
                    <a:pt x="212949" y="115916"/>
                  </a:lnTo>
                  <a:lnTo>
                    <a:pt x="212949" y="111052"/>
                  </a:lnTo>
                  <a:lnTo>
                    <a:pt x="203843" y="111052"/>
                  </a:lnTo>
                  <a:lnTo>
                    <a:pt x="191203" y="17275"/>
                  </a:lnTo>
                  <a:close/>
                </a:path>
                <a:path w="509269" h="295275">
                  <a:moveTo>
                    <a:pt x="203843" y="111052"/>
                  </a:moveTo>
                  <a:lnTo>
                    <a:pt x="212949" y="111052"/>
                  </a:lnTo>
                  <a:lnTo>
                    <a:pt x="212949" y="115916"/>
                  </a:lnTo>
                  <a:lnTo>
                    <a:pt x="204550" y="116293"/>
                  </a:lnTo>
                  <a:lnTo>
                    <a:pt x="203843" y="111052"/>
                  </a:lnTo>
                  <a:close/>
                </a:path>
                <a:path w="509269" h="295275">
                  <a:moveTo>
                    <a:pt x="190644" y="13126"/>
                  </a:moveTo>
                  <a:lnTo>
                    <a:pt x="207443" y="12371"/>
                  </a:lnTo>
                  <a:lnTo>
                    <a:pt x="209213" y="25498"/>
                  </a:lnTo>
                  <a:lnTo>
                    <a:pt x="193086" y="16188"/>
                  </a:lnTo>
                  <a:lnTo>
                    <a:pt x="191203" y="17275"/>
                  </a:lnTo>
                  <a:lnTo>
                    <a:pt x="190644" y="13126"/>
                  </a:lnTo>
                  <a:close/>
                </a:path>
                <a:path w="509269" h="295275">
                  <a:moveTo>
                    <a:pt x="20339" y="115916"/>
                  </a:moveTo>
                  <a:lnTo>
                    <a:pt x="26297" y="112477"/>
                  </a:lnTo>
                  <a:lnTo>
                    <a:pt x="40679" y="120780"/>
                  </a:lnTo>
                  <a:lnTo>
                    <a:pt x="20339" y="120780"/>
                  </a:lnTo>
                  <a:lnTo>
                    <a:pt x="20339" y="115916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 descr=""/>
            <p:cNvSpPr/>
            <p:nvPr/>
          </p:nvSpPr>
          <p:spPr>
            <a:xfrm>
              <a:off x="13038872" y="7250208"/>
              <a:ext cx="476884" cy="275590"/>
            </a:xfrm>
            <a:custGeom>
              <a:avLst/>
              <a:gdLst/>
              <a:ahLst/>
              <a:cxnLst/>
              <a:rect l="l" t="t" r="r" b="b"/>
              <a:pathLst>
                <a:path w="476884" h="275590">
                  <a:moveTo>
                    <a:pt x="0" y="103167"/>
                  </a:moveTo>
                  <a:lnTo>
                    <a:pt x="192610" y="103167"/>
                  </a:lnTo>
                  <a:lnTo>
                    <a:pt x="178704" y="0"/>
                  </a:lnTo>
                  <a:lnTo>
                    <a:pt x="476545" y="171945"/>
                  </a:lnTo>
                  <a:lnTo>
                    <a:pt x="297840" y="275113"/>
                  </a:lnTo>
                  <a:lnTo>
                    <a:pt x="0" y="103167"/>
                  </a:lnTo>
                  <a:close/>
                </a:path>
              </a:pathLst>
            </a:custGeom>
            <a:solidFill>
              <a:srgbClr val="436B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 descr=""/>
            <p:cNvSpPr/>
            <p:nvPr/>
          </p:nvSpPr>
          <p:spPr>
            <a:xfrm>
              <a:off x="13018532" y="7237459"/>
              <a:ext cx="509270" cy="295275"/>
            </a:xfrm>
            <a:custGeom>
              <a:avLst/>
              <a:gdLst/>
              <a:ahLst/>
              <a:cxnLst/>
              <a:rect l="l" t="t" r="r" b="b"/>
              <a:pathLst>
                <a:path w="509269" h="295275">
                  <a:moveTo>
                    <a:pt x="188875" y="0"/>
                  </a:moveTo>
                  <a:lnTo>
                    <a:pt x="508800" y="184694"/>
                  </a:lnTo>
                  <a:lnTo>
                    <a:pt x="502842" y="188134"/>
                  </a:lnTo>
                  <a:lnTo>
                    <a:pt x="490927" y="181255"/>
                  </a:lnTo>
                  <a:lnTo>
                    <a:pt x="484970" y="184694"/>
                  </a:lnTo>
                  <a:lnTo>
                    <a:pt x="209213" y="25498"/>
                  </a:lnTo>
                  <a:lnTo>
                    <a:pt x="207443" y="12371"/>
                  </a:lnTo>
                  <a:lnTo>
                    <a:pt x="190644" y="13126"/>
                  </a:lnTo>
                  <a:lnTo>
                    <a:pt x="188875" y="0"/>
                  </a:lnTo>
                  <a:close/>
                </a:path>
                <a:path w="509269" h="295275">
                  <a:moveTo>
                    <a:pt x="484970" y="184694"/>
                  </a:moveTo>
                  <a:lnTo>
                    <a:pt x="490927" y="181255"/>
                  </a:lnTo>
                  <a:lnTo>
                    <a:pt x="502842" y="188134"/>
                  </a:lnTo>
                  <a:lnTo>
                    <a:pt x="324138" y="291301"/>
                  </a:lnTo>
                  <a:lnTo>
                    <a:pt x="318180" y="287862"/>
                  </a:lnTo>
                  <a:lnTo>
                    <a:pt x="490927" y="188134"/>
                  </a:lnTo>
                  <a:lnTo>
                    <a:pt x="484970" y="184694"/>
                  </a:lnTo>
                  <a:close/>
                </a:path>
                <a:path w="509269" h="295275">
                  <a:moveTo>
                    <a:pt x="306265" y="287862"/>
                  </a:moveTo>
                  <a:lnTo>
                    <a:pt x="312223" y="284423"/>
                  </a:lnTo>
                  <a:lnTo>
                    <a:pt x="324138" y="291301"/>
                  </a:lnTo>
                  <a:lnTo>
                    <a:pt x="318180" y="294740"/>
                  </a:lnTo>
                  <a:lnTo>
                    <a:pt x="306265" y="287862"/>
                  </a:lnTo>
                  <a:close/>
                </a:path>
                <a:path w="509269" h="295275">
                  <a:moveTo>
                    <a:pt x="318180" y="280983"/>
                  </a:moveTo>
                  <a:lnTo>
                    <a:pt x="484970" y="184694"/>
                  </a:lnTo>
                  <a:lnTo>
                    <a:pt x="490927" y="188134"/>
                  </a:lnTo>
                  <a:lnTo>
                    <a:pt x="324138" y="284423"/>
                  </a:lnTo>
                  <a:lnTo>
                    <a:pt x="318180" y="280983"/>
                  </a:lnTo>
                  <a:close/>
                </a:path>
                <a:path w="509269" h="295275">
                  <a:moveTo>
                    <a:pt x="0" y="111052"/>
                  </a:moveTo>
                  <a:lnTo>
                    <a:pt x="20339" y="111052"/>
                  </a:lnTo>
                  <a:lnTo>
                    <a:pt x="20339" y="120780"/>
                  </a:lnTo>
                  <a:lnTo>
                    <a:pt x="40679" y="120780"/>
                  </a:lnTo>
                  <a:lnTo>
                    <a:pt x="324138" y="284423"/>
                  </a:lnTo>
                  <a:lnTo>
                    <a:pt x="318180" y="287862"/>
                  </a:lnTo>
                  <a:lnTo>
                    <a:pt x="312223" y="284423"/>
                  </a:lnTo>
                  <a:lnTo>
                    <a:pt x="306265" y="287862"/>
                  </a:lnTo>
                  <a:lnTo>
                    <a:pt x="0" y="111052"/>
                  </a:lnTo>
                  <a:close/>
                </a:path>
                <a:path w="509269" h="295275">
                  <a:moveTo>
                    <a:pt x="212949" y="115916"/>
                  </a:moveTo>
                  <a:lnTo>
                    <a:pt x="221349" y="115539"/>
                  </a:lnTo>
                  <a:lnTo>
                    <a:pt x="222055" y="120780"/>
                  </a:lnTo>
                  <a:lnTo>
                    <a:pt x="212949" y="120780"/>
                  </a:lnTo>
                  <a:lnTo>
                    <a:pt x="212949" y="115916"/>
                  </a:lnTo>
                  <a:close/>
                </a:path>
                <a:path w="509269" h="295275">
                  <a:moveTo>
                    <a:pt x="20339" y="111052"/>
                  </a:moveTo>
                  <a:lnTo>
                    <a:pt x="203843" y="111052"/>
                  </a:lnTo>
                  <a:lnTo>
                    <a:pt x="204550" y="116293"/>
                  </a:lnTo>
                  <a:lnTo>
                    <a:pt x="212949" y="115916"/>
                  </a:lnTo>
                  <a:lnTo>
                    <a:pt x="212949" y="120780"/>
                  </a:lnTo>
                  <a:lnTo>
                    <a:pt x="40679" y="120780"/>
                  </a:lnTo>
                  <a:lnTo>
                    <a:pt x="26297" y="112477"/>
                  </a:lnTo>
                  <a:lnTo>
                    <a:pt x="20339" y="115916"/>
                  </a:lnTo>
                  <a:lnTo>
                    <a:pt x="20339" y="111052"/>
                  </a:lnTo>
                  <a:close/>
                </a:path>
                <a:path w="509269" h="295275">
                  <a:moveTo>
                    <a:pt x="191203" y="17275"/>
                  </a:moveTo>
                  <a:lnTo>
                    <a:pt x="193086" y="16188"/>
                  </a:lnTo>
                  <a:lnTo>
                    <a:pt x="209213" y="25498"/>
                  </a:lnTo>
                  <a:lnTo>
                    <a:pt x="221349" y="115539"/>
                  </a:lnTo>
                  <a:lnTo>
                    <a:pt x="212949" y="115916"/>
                  </a:lnTo>
                  <a:lnTo>
                    <a:pt x="212949" y="111052"/>
                  </a:lnTo>
                  <a:lnTo>
                    <a:pt x="203843" y="111052"/>
                  </a:lnTo>
                  <a:lnTo>
                    <a:pt x="191203" y="17275"/>
                  </a:lnTo>
                  <a:close/>
                </a:path>
                <a:path w="509269" h="295275">
                  <a:moveTo>
                    <a:pt x="203843" y="111052"/>
                  </a:moveTo>
                  <a:lnTo>
                    <a:pt x="212949" y="111052"/>
                  </a:lnTo>
                  <a:lnTo>
                    <a:pt x="212949" y="115916"/>
                  </a:lnTo>
                  <a:lnTo>
                    <a:pt x="204550" y="116293"/>
                  </a:lnTo>
                  <a:lnTo>
                    <a:pt x="203843" y="111052"/>
                  </a:lnTo>
                  <a:close/>
                </a:path>
                <a:path w="509269" h="295275">
                  <a:moveTo>
                    <a:pt x="190644" y="13126"/>
                  </a:moveTo>
                  <a:lnTo>
                    <a:pt x="207443" y="12371"/>
                  </a:lnTo>
                  <a:lnTo>
                    <a:pt x="209213" y="25498"/>
                  </a:lnTo>
                  <a:lnTo>
                    <a:pt x="193086" y="16188"/>
                  </a:lnTo>
                  <a:lnTo>
                    <a:pt x="191203" y="17275"/>
                  </a:lnTo>
                  <a:lnTo>
                    <a:pt x="190644" y="13126"/>
                  </a:lnTo>
                  <a:close/>
                </a:path>
                <a:path w="509269" h="295275">
                  <a:moveTo>
                    <a:pt x="20339" y="115916"/>
                  </a:moveTo>
                  <a:lnTo>
                    <a:pt x="26297" y="112477"/>
                  </a:lnTo>
                  <a:lnTo>
                    <a:pt x="40679" y="120780"/>
                  </a:lnTo>
                  <a:lnTo>
                    <a:pt x="20339" y="120780"/>
                  </a:lnTo>
                  <a:lnTo>
                    <a:pt x="20339" y="115916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 descr=""/>
            <p:cNvSpPr/>
            <p:nvPr/>
          </p:nvSpPr>
          <p:spPr>
            <a:xfrm>
              <a:off x="13809306" y="7250208"/>
              <a:ext cx="476884" cy="275590"/>
            </a:xfrm>
            <a:custGeom>
              <a:avLst/>
              <a:gdLst/>
              <a:ahLst/>
              <a:cxnLst/>
              <a:rect l="l" t="t" r="r" b="b"/>
              <a:pathLst>
                <a:path w="476884" h="275590">
                  <a:moveTo>
                    <a:pt x="0" y="103167"/>
                  </a:moveTo>
                  <a:lnTo>
                    <a:pt x="192610" y="103167"/>
                  </a:lnTo>
                  <a:lnTo>
                    <a:pt x="178704" y="0"/>
                  </a:lnTo>
                  <a:lnTo>
                    <a:pt x="476545" y="171945"/>
                  </a:lnTo>
                  <a:lnTo>
                    <a:pt x="297840" y="275113"/>
                  </a:lnTo>
                  <a:lnTo>
                    <a:pt x="0" y="103167"/>
                  </a:lnTo>
                  <a:close/>
                </a:path>
              </a:pathLst>
            </a:custGeom>
            <a:solidFill>
              <a:srgbClr val="436B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 descr=""/>
            <p:cNvSpPr/>
            <p:nvPr/>
          </p:nvSpPr>
          <p:spPr>
            <a:xfrm>
              <a:off x="13788965" y="7237459"/>
              <a:ext cx="509270" cy="295275"/>
            </a:xfrm>
            <a:custGeom>
              <a:avLst/>
              <a:gdLst/>
              <a:ahLst/>
              <a:cxnLst/>
              <a:rect l="l" t="t" r="r" b="b"/>
              <a:pathLst>
                <a:path w="509269" h="295275">
                  <a:moveTo>
                    <a:pt x="188875" y="0"/>
                  </a:moveTo>
                  <a:lnTo>
                    <a:pt x="508800" y="184694"/>
                  </a:lnTo>
                  <a:lnTo>
                    <a:pt x="502842" y="188134"/>
                  </a:lnTo>
                  <a:lnTo>
                    <a:pt x="490927" y="181255"/>
                  </a:lnTo>
                  <a:lnTo>
                    <a:pt x="484970" y="184694"/>
                  </a:lnTo>
                  <a:lnTo>
                    <a:pt x="209213" y="25498"/>
                  </a:lnTo>
                  <a:lnTo>
                    <a:pt x="207443" y="12371"/>
                  </a:lnTo>
                  <a:lnTo>
                    <a:pt x="190644" y="13126"/>
                  </a:lnTo>
                  <a:lnTo>
                    <a:pt x="188875" y="0"/>
                  </a:lnTo>
                  <a:close/>
                </a:path>
                <a:path w="509269" h="295275">
                  <a:moveTo>
                    <a:pt x="484970" y="184694"/>
                  </a:moveTo>
                  <a:lnTo>
                    <a:pt x="490927" y="181255"/>
                  </a:lnTo>
                  <a:lnTo>
                    <a:pt x="502842" y="188134"/>
                  </a:lnTo>
                  <a:lnTo>
                    <a:pt x="324138" y="291301"/>
                  </a:lnTo>
                  <a:lnTo>
                    <a:pt x="318180" y="287862"/>
                  </a:lnTo>
                  <a:lnTo>
                    <a:pt x="490927" y="188134"/>
                  </a:lnTo>
                  <a:lnTo>
                    <a:pt x="484970" y="184694"/>
                  </a:lnTo>
                  <a:close/>
                </a:path>
                <a:path w="509269" h="295275">
                  <a:moveTo>
                    <a:pt x="306265" y="287862"/>
                  </a:moveTo>
                  <a:lnTo>
                    <a:pt x="312223" y="284423"/>
                  </a:lnTo>
                  <a:lnTo>
                    <a:pt x="324138" y="291301"/>
                  </a:lnTo>
                  <a:lnTo>
                    <a:pt x="318180" y="294740"/>
                  </a:lnTo>
                  <a:lnTo>
                    <a:pt x="306265" y="287862"/>
                  </a:lnTo>
                  <a:close/>
                </a:path>
                <a:path w="509269" h="295275">
                  <a:moveTo>
                    <a:pt x="318180" y="280983"/>
                  </a:moveTo>
                  <a:lnTo>
                    <a:pt x="484970" y="184694"/>
                  </a:lnTo>
                  <a:lnTo>
                    <a:pt x="490927" y="188134"/>
                  </a:lnTo>
                  <a:lnTo>
                    <a:pt x="324138" y="284423"/>
                  </a:lnTo>
                  <a:lnTo>
                    <a:pt x="318180" y="280983"/>
                  </a:lnTo>
                  <a:close/>
                </a:path>
                <a:path w="509269" h="295275">
                  <a:moveTo>
                    <a:pt x="0" y="111052"/>
                  </a:moveTo>
                  <a:lnTo>
                    <a:pt x="20339" y="111052"/>
                  </a:lnTo>
                  <a:lnTo>
                    <a:pt x="20339" y="120780"/>
                  </a:lnTo>
                  <a:lnTo>
                    <a:pt x="40679" y="120780"/>
                  </a:lnTo>
                  <a:lnTo>
                    <a:pt x="324138" y="284423"/>
                  </a:lnTo>
                  <a:lnTo>
                    <a:pt x="318180" y="287862"/>
                  </a:lnTo>
                  <a:lnTo>
                    <a:pt x="312223" y="284423"/>
                  </a:lnTo>
                  <a:lnTo>
                    <a:pt x="306265" y="287862"/>
                  </a:lnTo>
                  <a:lnTo>
                    <a:pt x="0" y="111052"/>
                  </a:lnTo>
                  <a:close/>
                </a:path>
                <a:path w="509269" h="295275">
                  <a:moveTo>
                    <a:pt x="212949" y="115916"/>
                  </a:moveTo>
                  <a:lnTo>
                    <a:pt x="221349" y="115539"/>
                  </a:lnTo>
                  <a:lnTo>
                    <a:pt x="222055" y="120780"/>
                  </a:lnTo>
                  <a:lnTo>
                    <a:pt x="212949" y="120780"/>
                  </a:lnTo>
                  <a:lnTo>
                    <a:pt x="212949" y="115916"/>
                  </a:lnTo>
                  <a:close/>
                </a:path>
                <a:path w="509269" h="295275">
                  <a:moveTo>
                    <a:pt x="20339" y="111052"/>
                  </a:moveTo>
                  <a:lnTo>
                    <a:pt x="203843" y="111052"/>
                  </a:lnTo>
                  <a:lnTo>
                    <a:pt x="204550" y="116293"/>
                  </a:lnTo>
                  <a:lnTo>
                    <a:pt x="212949" y="115916"/>
                  </a:lnTo>
                  <a:lnTo>
                    <a:pt x="212949" y="120780"/>
                  </a:lnTo>
                  <a:lnTo>
                    <a:pt x="40679" y="120780"/>
                  </a:lnTo>
                  <a:lnTo>
                    <a:pt x="26297" y="112477"/>
                  </a:lnTo>
                  <a:lnTo>
                    <a:pt x="20339" y="115916"/>
                  </a:lnTo>
                  <a:lnTo>
                    <a:pt x="20339" y="111052"/>
                  </a:lnTo>
                  <a:close/>
                </a:path>
                <a:path w="509269" h="295275">
                  <a:moveTo>
                    <a:pt x="191203" y="17275"/>
                  </a:moveTo>
                  <a:lnTo>
                    <a:pt x="193086" y="16188"/>
                  </a:lnTo>
                  <a:lnTo>
                    <a:pt x="209213" y="25498"/>
                  </a:lnTo>
                  <a:lnTo>
                    <a:pt x="221349" y="115539"/>
                  </a:lnTo>
                  <a:lnTo>
                    <a:pt x="212949" y="115916"/>
                  </a:lnTo>
                  <a:lnTo>
                    <a:pt x="212949" y="111052"/>
                  </a:lnTo>
                  <a:lnTo>
                    <a:pt x="203843" y="111052"/>
                  </a:lnTo>
                  <a:lnTo>
                    <a:pt x="191203" y="17275"/>
                  </a:lnTo>
                  <a:close/>
                </a:path>
                <a:path w="509269" h="295275">
                  <a:moveTo>
                    <a:pt x="203843" y="111052"/>
                  </a:moveTo>
                  <a:lnTo>
                    <a:pt x="212949" y="111052"/>
                  </a:lnTo>
                  <a:lnTo>
                    <a:pt x="212949" y="115916"/>
                  </a:lnTo>
                  <a:lnTo>
                    <a:pt x="204550" y="116293"/>
                  </a:lnTo>
                  <a:lnTo>
                    <a:pt x="203843" y="111052"/>
                  </a:lnTo>
                  <a:close/>
                </a:path>
                <a:path w="509269" h="295275">
                  <a:moveTo>
                    <a:pt x="190644" y="13126"/>
                  </a:moveTo>
                  <a:lnTo>
                    <a:pt x="207443" y="12371"/>
                  </a:lnTo>
                  <a:lnTo>
                    <a:pt x="209213" y="25498"/>
                  </a:lnTo>
                  <a:lnTo>
                    <a:pt x="193086" y="16188"/>
                  </a:lnTo>
                  <a:lnTo>
                    <a:pt x="191203" y="17275"/>
                  </a:lnTo>
                  <a:lnTo>
                    <a:pt x="190644" y="13126"/>
                  </a:lnTo>
                  <a:close/>
                </a:path>
                <a:path w="509269" h="295275">
                  <a:moveTo>
                    <a:pt x="20339" y="115916"/>
                  </a:moveTo>
                  <a:lnTo>
                    <a:pt x="26297" y="112477"/>
                  </a:lnTo>
                  <a:lnTo>
                    <a:pt x="40679" y="120780"/>
                  </a:lnTo>
                  <a:lnTo>
                    <a:pt x="20339" y="120780"/>
                  </a:lnTo>
                  <a:lnTo>
                    <a:pt x="20339" y="115916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 descr=""/>
            <p:cNvSpPr/>
            <p:nvPr/>
          </p:nvSpPr>
          <p:spPr>
            <a:xfrm>
              <a:off x="13809306" y="7690459"/>
              <a:ext cx="476884" cy="275590"/>
            </a:xfrm>
            <a:custGeom>
              <a:avLst/>
              <a:gdLst/>
              <a:ahLst/>
              <a:cxnLst/>
              <a:rect l="l" t="t" r="r" b="b"/>
              <a:pathLst>
                <a:path w="476884" h="275590">
                  <a:moveTo>
                    <a:pt x="0" y="103167"/>
                  </a:moveTo>
                  <a:lnTo>
                    <a:pt x="192610" y="103167"/>
                  </a:lnTo>
                  <a:lnTo>
                    <a:pt x="178704" y="0"/>
                  </a:lnTo>
                  <a:lnTo>
                    <a:pt x="476545" y="171945"/>
                  </a:lnTo>
                  <a:lnTo>
                    <a:pt x="297840" y="275113"/>
                  </a:lnTo>
                  <a:lnTo>
                    <a:pt x="0" y="103167"/>
                  </a:lnTo>
                  <a:close/>
                </a:path>
              </a:pathLst>
            </a:custGeom>
            <a:solidFill>
              <a:srgbClr val="436B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 descr=""/>
            <p:cNvSpPr/>
            <p:nvPr/>
          </p:nvSpPr>
          <p:spPr>
            <a:xfrm>
              <a:off x="13788965" y="7677711"/>
              <a:ext cx="509270" cy="295275"/>
            </a:xfrm>
            <a:custGeom>
              <a:avLst/>
              <a:gdLst/>
              <a:ahLst/>
              <a:cxnLst/>
              <a:rect l="l" t="t" r="r" b="b"/>
              <a:pathLst>
                <a:path w="509269" h="295275">
                  <a:moveTo>
                    <a:pt x="188875" y="0"/>
                  </a:moveTo>
                  <a:lnTo>
                    <a:pt x="508800" y="184694"/>
                  </a:lnTo>
                  <a:lnTo>
                    <a:pt x="502842" y="188134"/>
                  </a:lnTo>
                  <a:lnTo>
                    <a:pt x="490927" y="181255"/>
                  </a:lnTo>
                  <a:lnTo>
                    <a:pt x="484970" y="184694"/>
                  </a:lnTo>
                  <a:lnTo>
                    <a:pt x="209213" y="25498"/>
                  </a:lnTo>
                  <a:lnTo>
                    <a:pt x="207443" y="12371"/>
                  </a:lnTo>
                  <a:lnTo>
                    <a:pt x="190644" y="13126"/>
                  </a:lnTo>
                  <a:lnTo>
                    <a:pt x="188875" y="0"/>
                  </a:lnTo>
                  <a:close/>
                </a:path>
                <a:path w="509269" h="295275">
                  <a:moveTo>
                    <a:pt x="484970" y="184694"/>
                  </a:moveTo>
                  <a:lnTo>
                    <a:pt x="490927" y="181255"/>
                  </a:lnTo>
                  <a:lnTo>
                    <a:pt x="502842" y="188134"/>
                  </a:lnTo>
                  <a:lnTo>
                    <a:pt x="324138" y="291301"/>
                  </a:lnTo>
                  <a:lnTo>
                    <a:pt x="318180" y="287862"/>
                  </a:lnTo>
                  <a:lnTo>
                    <a:pt x="490927" y="188134"/>
                  </a:lnTo>
                  <a:lnTo>
                    <a:pt x="484970" y="184694"/>
                  </a:lnTo>
                  <a:close/>
                </a:path>
                <a:path w="509269" h="295275">
                  <a:moveTo>
                    <a:pt x="306265" y="287862"/>
                  </a:moveTo>
                  <a:lnTo>
                    <a:pt x="312223" y="284423"/>
                  </a:lnTo>
                  <a:lnTo>
                    <a:pt x="324138" y="291301"/>
                  </a:lnTo>
                  <a:lnTo>
                    <a:pt x="318180" y="294740"/>
                  </a:lnTo>
                  <a:lnTo>
                    <a:pt x="306265" y="287862"/>
                  </a:lnTo>
                  <a:close/>
                </a:path>
                <a:path w="509269" h="295275">
                  <a:moveTo>
                    <a:pt x="318180" y="280983"/>
                  </a:moveTo>
                  <a:lnTo>
                    <a:pt x="484970" y="184694"/>
                  </a:lnTo>
                  <a:lnTo>
                    <a:pt x="490927" y="188134"/>
                  </a:lnTo>
                  <a:lnTo>
                    <a:pt x="324138" y="284423"/>
                  </a:lnTo>
                  <a:lnTo>
                    <a:pt x="318180" y="280983"/>
                  </a:lnTo>
                  <a:close/>
                </a:path>
                <a:path w="509269" h="295275">
                  <a:moveTo>
                    <a:pt x="0" y="111052"/>
                  </a:moveTo>
                  <a:lnTo>
                    <a:pt x="20339" y="111052"/>
                  </a:lnTo>
                  <a:lnTo>
                    <a:pt x="20339" y="120780"/>
                  </a:lnTo>
                  <a:lnTo>
                    <a:pt x="40679" y="120780"/>
                  </a:lnTo>
                  <a:lnTo>
                    <a:pt x="324138" y="284423"/>
                  </a:lnTo>
                  <a:lnTo>
                    <a:pt x="318180" y="287862"/>
                  </a:lnTo>
                  <a:lnTo>
                    <a:pt x="312223" y="284423"/>
                  </a:lnTo>
                  <a:lnTo>
                    <a:pt x="306265" y="287862"/>
                  </a:lnTo>
                  <a:lnTo>
                    <a:pt x="0" y="111052"/>
                  </a:lnTo>
                  <a:close/>
                </a:path>
                <a:path w="509269" h="295275">
                  <a:moveTo>
                    <a:pt x="212949" y="115916"/>
                  </a:moveTo>
                  <a:lnTo>
                    <a:pt x="221349" y="115539"/>
                  </a:lnTo>
                  <a:lnTo>
                    <a:pt x="222055" y="120780"/>
                  </a:lnTo>
                  <a:lnTo>
                    <a:pt x="212949" y="120780"/>
                  </a:lnTo>
                  <a:lnTo>
                    <a:pt x="212949" y="115916"/>
                  </a:lnTo>
                  <a:close/>
                </a:path>
                <a:path w="509269" h="295275">
                  <a:moveTo>
                    <a:pt x="20339" y="111052"/>
                  </a:moveTo>
                  <a:lnTo>
                    <a:pt x="203843" y="111052"/>
                  </a:lnTo>
                  <a:lnTo>
                    <a:pt x="204550" y="116293"/>
                  </a:lnTo>
                  <a:lnTo>
                    <a:pt x="212949" y="115916"/>
                  </a:lnTo>
                  <a:lnTo>
                    <a:pt x="212949" y="120780"/>
                  </a:lnTo>
                  <a:lnTo>
                    <a:pt x="40679" y="120780"/>
                  </a:lnTo>
                  <a:lnTo>
                    <a:pt x="26297" y="112477"/>
                  </a:lnTo>
                  <a:lnTo>
                    <a:pt x="20339" y="115916"/>
                  </a:lnTo>
                  <a:lnTo>
                    <a:pt x="20339" y="111052"/>
                  </a:lnTo>
                  <a:close/>
                </a:path>
                <a:path w="509269" h="295275">
                  <a:moveTo>
                    <a:pt x="191203" y="17275"/>
                  </a:moveTo>
                  <a:lnTo>
                    <a:pt x="193086" y="16188"/>
                  </a:lnTo>
                  <a:lnTo>
                    <a:pt x="209213" y="25498"/>
                  </a:lnTo>
                  <a:lnTo>
                    <a:pt x="221349" y="115539"/>
                  </a:lnTo>
                  <a:lnTo>
                    <a:pt x="212949" y="115916"/>
                  </a:lnTo>
                  <a:lnTo>
                    <a:pt x="212949" y="111052"/>
                  </a:lnTo>
                  <a:lnTo>
                    <a:pt x="203843" y="111052"/>
                  </a:lnTo>
                  <a:lnTo>
                    <a:pt x="191203" y="17275"/>
                  </a:lnTo>
                  <a:close/>
                </a:path>
                <a:path w="509269" h="295275">
                  <a:moveTo>
                    <a:pt x="203843" y="111052"/>
                  </a:moveTo>
                  <a:lnTo>
                    <a:pt x="212949" y="111052"/>
                  </a:lnTo>
                  <a:lnTo>
                    <a:pt x="212949" y="115916"/>
                  </a:lnTo>
                  <a:lnTo>
                    <a:pt x="204550" y="116293"/>
                  </a:lnTo>
                  <a:lnTo>
                    <a:pt x="203843" y="111052"/>
                  </a:lnTo>
                  <a:close/>
                </a:path>
                <a:path w="509269" h="295275">
                  <a:moveTo>
                    <a:pt x="190644" y="13126"/>
                  </a:moveTo>
                  <a:lnTo>
                    <a:pt x="207443" y="12371"/>
                  </a:lnTo>
                  <a:lnTo>
                    <a:pt x="209213" y="25498"/>
                  </a:lnTo>
                  <a:lnTo>
                    <a:pt x="193086" y="16188"/>
                  </a:lnTo>
                  <a:lnTo>
                    <a:pt x="191203" y="17275"/>
                  </a:lnTo>
                  <a:lnTo>
                    <a:pt x="190644" y="13126"/>
                  </a:lnTo>
                  <a:close/>
                </a:path>
                <a:path w="509269" h="295275">
                  <a:moveTo>
                    <a:pt x="20339" y="115916"/>
                  </a:moveTo>
                  <a:lnTo>
                    <a:pt x="26297" y="112477"/>
                  </a:lnTo>
                  <a:lnTo>
                    <a:pt x="40679" y="120780"/>
                  </a:lnTo>
                  <a:lnTo>
                    <a:pt x="20339" y="120780"/>
                  </a:lnTo>
                  <a:lnTo>
                    <a:pt x="20339" y="115916"/>
                  </a:lnTo>
                  <a:close/>
                </a:path>
              </a:pathLst>
            </a:custGeom>
            <a:solidFill>
              <a:srgbClr val="27272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7" name="object 11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32076" y="8474643"/>
              <a:ext cx="220124" cy="381267"/>
            </a:xfrm>
            <a:prstGeom prst="rect">
              <a:avLst/>
            </a:prstGeom>
          </p:spPr>
        </p:pic>
        <p:pic>
          <p:nvPicPr>
            <p:cNvPr id="118" name="object 11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199333" y="4706882"/>
              <a:ext cx="2299567" cy="585721"/>
            </a:xfrm>
            <a:prstGeom prst="rect">
              <a:avLst/>
            </a:prstGeom>
          </p:spPr>
        </p:pic>
        <p:sp>
          <p:nvSpPr>
            <p:cNvPr id="119" name="object 119" descr=""/>
            <p:cNvSpPr/>
            <p:nvPr/>
          </p:nvSpPr>
          <p:spPr>
            <a:xfrm>
              <a:off x="13043094" y="5065859"/>
              <a:ext cx="962025" cy="875030"/>
            </a:xfrm>
            <a:custGeom>
              <a:avLst/>
              <a:gdLst/>
              <a:ahLst/>
              <a:cxnLst/>
              <a:rect l="l" t="t" r="r" b="b"/>
              <a:pathLst>
                <a:path w="962025" h="875029">
                  <a:moveTo>
                    <a:pt x="92534" y="826667"/>
                  </a:moveTo>
                  <a:lnTo>
                    <a:pt x="19580" y="756385"/>
                  </a:lnTo>
                  <a:lnTo>
                    <a:pt x="10722" y="756550"/>
                  </a:lnTo>
                  <a:lnTo>
                    <a:pt x="0" y="767681"/>
                  </a:lnTo>
                  <a:lnTo>
                    <a:pt x="165" y="776538"/>
                  </a:lnTo>
                  <a:lnTo>
                    <a:pt x="101985" y="874629"/>
                  </a:lnTo>
                  <a:lnTo>
                    <a:pt x="103651" y="874598"/>
                  </a:lnTo>
                  <a:lnTo>
                    <a:pt x="92138" y="859452"/>
                  </a:lnTo>
                  <a:lnTo>
                    <a:pt x="92534" y="826667"/>
                  </a:lnTo>
                  <a:close/>
                </a:path>
                <a:path w="962025" h="875029">
                  <a:moveTo>
                    <a:pt x="120579" y="824023"/>
                  </a:moveTo>
                  <a:lnTo>
                    <a:pt x="105758" y="839406"/>
                  </a:lnTo>
                  <a:lnTo>
                    <a:pt x="92534" y="826667"/>
                  </a:lnTo>
                  <a:lnTo>
                    <a:pt x="92138" y="859452"/>
                  </a:lnTo>
                  <a:lnTo>
                    <a:pt x="120117" y="858930"/>
                  </a:lnTo>
                  <a:lnTo>
                    <a:pt x="120579" y="824023"/>
                  </a:lnTo>
                  <a:close/>
                </a:path>
                <a:path w="962025" h="875029">
                  <a:moveTo>
                    <a:pt x="208768" y="763785"/>
                  </a:moveTo>
                  <a:lnTo>
                    <a:pt x="197637" y="753063"/>
                  </a:lnTo>
                  <a:lnTo>
                    <a:pt x="188780" y="753228"/>
                  </a:lnTo>
                  <a:lnTo>
                    <a:pt x="120579" y="824023"/>
                  </a:lnTo>
                  <a:lnTo>
                    <a:pt x="120117" y="858930"/>
                  </a:lnTo>
                  <a:lnTo>
                    <a:pt x="92138" y="859452"/>
                  </a:lnTo>
                  <a:lnTo>
                    <a:pt x="103651" y="874598"/>
                  </a:lnTo>
                  <a:lnTo>
                    <a:pt x="110843" y="874463"/>
                  </a:lnTo>
                  <a:lnTo>
                    <a:pt x="208933" y="772643"/>
                  </a:lnTo>
                  <a:lnTo>
                    <a:pt x="208768" y="763785"/>
                  </a:lnTo>
                  <a:close/>
                </a:path>
                <a:path w="962025" h="875029">
                  <a:moveTo>
                    <a:pt x="961605" y="0"/>
                  </a:moveTo>
                  <a:lnTo>
                    <a:pt x="921308" y="1108"/>
                  </a:lnTo>
                  <a:lnTo>
                    <a:pt x="880616" y="4413"/>
                  </a:lnTo>
                  <a:lnTo>
                    <a:pt x="839654" y="9883"/>
                  </a:lnTo>
                  <a:lnTo>
                    <a:pt x="798550" y="17486"/>
                  </a:lnTo>
                  <a:lnTo>
                    <a:pt x="757429" y="27190"/>
                  </a:lnTo>
                  <a:lnTo>
                    <a:pt x="716417" y="38964"/>
                  </a:lnTo>
                  <a:lnTo>
                    <a:pt x="675639" y="52775"/>
                  </a:lnTo>
                  <a:lnTo>
                    <a:pt x="635222" y="68591"/>
                  </a:lnTo>
                  <a:lnTo>
                    <a:pt x="595292" y="86381"/>
                  </a:lnTo>
                  <a:lnTo>
                    <a:pt x="555974" y="106113"/>
                  </a:lnTo>
                  <a:lnTo>
                    <a:pt x="517395" y="127755"/>
                  </a:lnTo>
                  <a:lnTo>
                    <a:pt x="479680" y="151275"/>
                  </a:lnTo>
                  <a:lnTo>
                    <a:pt x="442955" y="176641"/>
                  </a:lnTo>
                  <a:lnTo>
                    <a:pt x="407346" y="203821"/>
                  </a:lnTo>
                  <a:lnTo>
                    <a:pt x="372979" y="232784"/>
                  </a:lnTo>
                  <a:lnTo>
                    <a:pt x="339980" y="263498"/>
                  </a:lnTo>
                  <a:lnTo>
                    <a:pt x="308475" y="295930"/>
                  </a:lnTo>
                  <a:lnTo>
                    <a:pt x="278590" y="330049"/>
                  </a:lnTo>
                  <a:lnTo>
                    <a:pt x="250450" y="365823"/>
                  </a:lnTo>
                  <a:lnTo>
                    <a:pt x="224182" y="403220"/>
                  </a:lnTo>
                  <a:lnTo>
                    <a:pt x="199912" y="442209"/>
                  </a:lnTo>
                  <a:lnTo>
                    <a:pt x="177765" y="482756"/>
                  </a:lnTo>
                  <a:lnTo>
                    <a:pt x="157867" y="524832"/>
                  </a:lnTo>
                  <a:lnTo>
                    <a:pt x="140344" y="568403"/>
                  </a:lnTo>
                  <a:lnTo>
                    <a:pt x="125322" y="613437"/>
                  </a:lnTo>
                  <a:lnTo>
                    <a:pt x="112928" y="659904"/>
                  </a:lnTo>
                  <a:lnTo>
                    <a:pt x="103286" y="707770"/>
                  </a:lnTo>
                  <a:lnTo>
                    <a:pt x="96523" y="757005"/>
                  </a:lnTo>
                  <a:lnTo>
                    <a:pt x="92765" y="807576"/>
                  </a:lnTo>
                  <a:lnTo>
                    <a:pt x="92534" y="826667"/>
                  </a:lnTo>
                  <a:lnTo>
                    <a:pt x="105758" y="839406"/>
                  </a:lnTo>
                  <a:lnTo>
                    <a:pt x="120579" y="824023"/>
                  </a:lnTo>
                  <a:lnTo>
                    <a:pt x="120800" y="807243"/>
                  </a:lnTo>
                  <a:lnTo>
                    <a:pt x="124714" y="756882"/>
                  </a:lnTo>
                  <a:lnTo>
                    <a:pt x="131725" y="707883"/>
                  </a:lnTo>
                  <a:lnTo>
                    <a:pt x="141698" y="660282"/>
                  </a:lnTo>
                  <a:lnTo>
                    <a:pt x="154499" y="614112"/>
                  </a:lnTo>
                  <a:lnTo>
                    <a:pt x="169994" y="569411"/>
                  </a:lnTo>
                  <a:lnTo>
                    <a:pt x="188050" y="526213"/>
                  </a:lnTo>
                  <a:lnTo>
                    <a:pt x="208532" y="484554"/>
                  </a:lnTo>
                  <a:lnTo>
                    <a:pt x="231305" y="444469"/>
                  </a:lnTo>
                  <a:lnTo>
                    <a:pt x="256237" y="405994"/>
                  </a:lnTo>
                  <a:lnTo>
                    <a:pt x="283192" y="369165"/>
                  </a:lnTo>
                  <a:lnTo>
                    <a:pt x="312037" y="334016"/>
                  </a:lnTo>
                  <a:lnTo>
                    <a:pt x="342638" y="300583"/>
                  </a:lnTo>
                  <a:lnTo>
                    <a:pt x="374860" y="268902"/>
                  </a:lnTo>
                  <a:lnTo>
                    <a:pt x="408570" y="239008"/>
                  </a:lnTo>
                  <a:lnTo>
                    <a:pt x="443633" y="210936"/>
                  </a:lnTo>
                  <a:lnTo>
                    <a:pt x="479916" y="184722"/>
                  </a:lnTo>
                  <a:lnTo>
                    <a:pt x="517283" y="160402"/>
                  </a:lnTo>
                  <a:lnTo>
                    <a:pt x="555602" y="138011"/>
                  </a:lnTo>
                  <a:lnTo>
                    <a:pt x="594738" y="117583"/>
                  </a:lnTo>
                  <a:lnTo>
                    <a:pt x="634557" y="99156"/>
                  </a:lnTo>
                  <a:lnTo>
                    <a:pt x="674925" y="82764"/>
                  </a:lnTo>
                  <a:lnTo>
                    <a:pt x="715707" y="68443"/>
                  </a:lnTo>
                  <a:lnTo>
                    <a:pt x="756771" y="56227"/>
                  </a:lnTo>
                  <a:lnTo>
                    <a:pt x="797981" y="46154"/>
                  </a:lnTo>
                  <a:lnTo>
                    <a:pt x="839203" y="38257"/>
                  </a:lnTo>
                  <a:lnTo>
                    <a:pt x="880304" y="32573"/>
                  </a:lnTo>
                  <a:lnTo>
                    <a:pt x="921149" y="29136"/>
                  </a:lnTo>
                  <a:lnTo>
                    <a:pt x="961605" y="27983"/>
                  </a:lnTo>
                  <a:lnTo>
                    <a:pt x="961605" y="0"/>
                  </a:lnTo>
                  <a:close/>
                </a:path>
              </a:pathLst>
            </a:custGeom>
            <a:solidFill>
              <a:srgbClr val="AEB0B2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44561" y="562878"/>
            <a:ext cx="3410166" cy="244872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15096362" y="5045319"/>
            <a:ext cx="1421130" cy="1421130"/>
          </a:xfrm>
          <a:custGeom>
            <a:avLst/>
            <a:gdLst/>
            <a:ahLst/>
            <a:cxnLst/>
            <a:rect l="l" t="t" r="r" b="b"/>
            <a:pathLst>
              <a:path w="1421130" h="1421129">
                <a:moveTo>
                  <a:pt x="710319" y="0"/>
                </a:moveTo>
                <a:lnTo>
                  <a:pt x="661686" y="1638"/>
                </a:lnTo>
                <a:lnTo>
                  <a:pt x="613933" y="6484"/>
                </a:lnTo>
                <a:lnTo>
                  <a:pt x="567165" y="14431"/>
                </a:lnTo>
                <a:lnTo>
                  <a:pt x="521488" y="25373"/>
                </a:lnTo>
                <a:lnTo>
                  <a:pt x="477008" y="39204"/>
                </a:lnTo>
                <a:lnTo>
                  <a:pt x="433830" y="55820"/>
                </a:lnTo>
                <a:lnTo>
                  <a:pt x="392062" y="75113"/>
                </a:lnTo>
                <a:lnTo>
                  <a:pt x="351807" y="96979"/>
                </a:lnTo>
                <a:lnTo>
                  <a:pt x="313173" y="121311"/>
                </a:lnTo>
                <a:lnTo>
                  <a:pt x="276264" y="148003"/>
                </a:lnTo>
                <a:lnTo>
                  <a:pt x="241187" y="176951"/>
                </a:lnTo>
                <a:lnTo>
                  <a:pt x="208047" y="208047"/>
                </a:lnTo>
                <a:lnTo>
                  <a:pt x="176951" y="241187"/>
                </a:lnTo>
                <a:lnTo>
                  <a:pt x="148003" y="276264"/>
                </a:lnTo>
                <a:lnTo>
                  <a:pt x="121311" y="313173"/>
                </a:lnTo>
                <a:lnTo>
                  <a:pt x="96979" y="351807"/>
                </a:lnTo>
                <a:lnTo>
                  <a:pt x="75113" y="392062"/>
                </a:lnTo>
                <a:lnTo>
                  <a:pt x="55820" y="433830"/>
                </a:lnTo>
                <a:lnTo>
                  <a:pt x="39204" y="477008"/>
                </a:lnTo>
                <a:lnTo>
                  <a:pt x="25373" y="521488"/>
                </a:lnTo>
                <a:lnTo>
                  <a:pt x="14431" y="567165"/>
                </a:lnTo>
                <a:lnTo>
                  <a:pt x="6484" y="613933"/>
                </a:lnTo>
                <a:lnTo>
                  <a:pt x="1638" y="661686"/>
                </a:lnTo>
                <a:lnTo>
                  <a:pt x="0" y="710319"/>
                </a:lnTo>
                <a:lnTo>
                  <a:pt x="1638" y="758952"/>
                </a:lnTo>
                <a:lnTo>
                  <a:pt x="6484" y="806705"/>
                </a:lnTo>
                <a:lnTo>
                  <a:pt x="14431" y="853473"/>
                </a:lnTo>
                <a:lnTo>
                  <a:pt x="25373" y="899150"/>
                </a:lnTo>
                <a:lnTo>
                  <a:pt x="39204" y="943630"/>
                </a:lnTo>
                <a:lnTo>
                  <a:pt x="55820" y="986807"/>
                </a:lnTo>
                <a:lnTo>
                  <a:pt x="75113" y="1028576"/>
                </a:lnTo>
                <a:lnTo>
                  <a:pt x="96979" y="1068831"/>
                </a:lnTo>
                <a:lnTo>
                  <a:pt x="121311" y="1107465"/>
                </a:lnTo>
                <a:lnTo>
                  <a:pt x="148003" y="1144374"/>
                </a:lnTo>
                <a:lnTo>
                  <a:pt x="176951" y="1179451"/>
                </a:lnTo>
                <a:lnTo>
                  <a:pt x="208047" y="1212590"/>
                </a:lnTo>
                <a:lnTo>
                  <a:pt x="241187" y="1243687"/>
                </a:lnTo>
                <a:lnTo>
                  <a:pt x="276264" y="1272634"/>
                </a:lnTo>
                <a:lnTo>
                  <a:pt x="313173" y="1299327"/>
                </a:lnTo>
                <a:lnTo>
                  <a:pt x="351807" y="1323659"/>
                </a:lnTo>
                <a:lnTo>
                  <a:pt x="392062" y="1345524"/>
                </a:lnTo>
                <a:lnTo>
                  <a:pt x="433830" y="1364818"/>
                </a:lnTo>
                <a:lnTo>
                  <a:pt x="477008" y="1381433"/>
                </a:lnTo>
                <a:lnTo>
                  <a:pt x="521488" y="1395265"/>
                </a:lnTo>
                <a:lnTo>
                  <a:pt x="567165" y="1406207"/>
                </a:lnTo>
                <a:lnTo>
                  <a:pt x="613933" y="1414154"/>
                </a:lnTo>
                <a:lnTo>
                  <a:pt x="661686" y="1418999"/>
                </a:lnTo>
                <a:lnTo>
                  <a:pt x="710319" y="1420638"/>
                </a:lnTo>
                <a:lnTo>
                  <a:pt x="758952" y="1418999"/>
                </a:lnTo>
                <a:lnTo>
                  <a:pt x="806705" y="1414154"/>
                </a:lnTo>
                <a:lnTo>
                  <a:pt x="853473" y="1406207"/>
                </a:lnTo>
                <a:lnTo>
                  <a:pt x="899150" y="1395265"/>
                </a:lnTo>
                <a:lnTo>
                  <a:pt x="943630" y="1381433"/>
                </a:lnTo>
                <a:lnTo>
                  <a:pt x="986807" y="1364818"/>
                </a:lnTo>
                <a:lnTo>
                  <a:pt x="1028576" y="1345524"/>
                </a:lnTo>
                <a:lnTo>
                  <a:pt x="1068831" y="1323659"/>
                </a:lnTo>
                <a:lnTo>
                  <a:pt x="1107465" y="1299327"/>
                </a:lnTo>
                <a:lnTo>
                  <a:pt x="1144374" y="1272634"/>
                </a:lnTo>
                <a:lnTo>
                  <a:pt x="1179451" y="1243687"/>
                </a:lnTo>
                <a:lnTo>
                  <a:pt x="1212590" y="1212590"/>
                </a:lnTo>
                <a:lnTo>
                  <a:pt x="1243687" y="1179451"/>
                </a:lnTo>
                <a:lnTo>
                  <a:pt x="1272634" y="1144374"/>
                </a:lnTo>
                <a:lnTo>
                  <a:pt x="1299327" y="1107465"/>
                </a:lnTo>
                <a:lnTo>
                  <a:pt x="1323659" y="1068831"/>
                </a:lnTo>
                <a:lnTo>
                  <a:pt x="1345524" y="1028576"/>
                </a:lnTo>
                <a:lnTo>
                  <a:pt x="1364818" y="986807"/>
                </a:lnTo>
                <a:lnTo>
                  <a:pt x="1381433" y="943630"/>
                </a:lnTo>
                <a:lnTo>
                  <a:pt x="1395265" y="899150"/>
                </a:lnTo>
                <a:lnTo>
                  <a:pt x="1406207" y="853473"/>
                </a:lnTo>
                <a:lnTo>
                  <a:pt x="1414154" y="806705"/>
                </a:lnTo>
                <a:lnTo>
                  <a:pt x="1418999" y="758952"/>
                </a:lnTo>
                <a:lnTo>
                  <a:pt x="1420638" y="710319"/>
                </a:lnTo>
                <a:lnTo>
                  <a:pt x="1418999" y="661686"/>
                </a:lnTo>
                <a:lnTo>
                  <a:pt x="1414154" y="613933"/>
                </a:lnTo>
                <a:lnTo>
                  <a:pt x="1406207" y="567165"/>
                </a:lnTo>
                <a:lnTo>
                  <a:pt x="1395265" y="521488"/>
                </a:lnTo>
                <a:lnTo>
                  <a:pt x="1381433" y="477008"/>
                </a:lnTo>
                <a:lnTo>
                  <a:pt x="1364818" y="433830"/>
                </a:lnTo>
                <a:lnTo>
                  <a:pt x="1345524" y="392062"/>
                </a:lnTo>
                <a:lnTo>
                  <a:pt x="1323659" y="351807"/>
                </a:lnTo>
                <a:lnTo>
                  <a:pt x="1299327" y="313173"/>
                </a:lnTo>
                <a:lnTo>
                  <a:pt x="1272634" y="276264"/>
                </a:lnTo>
                <a:lnTo>
                  <a:pt x="1243687" y="241187"/>
                </a:lnTo>
                <a:lnTo>
                  <a:pt x="1212590" y="208047"/>
                </a:lnTo>
                <a:lnTo>
                  <a:pt x="1179451" y="176951"/>
                </a:lnTo>
                <a:lnTo>
                  <a:pt x="1144374" y="148003"/>
                </a:lnTo>
                <a:lnTo>
                  <a:pt x="1107465" y="121311"/>
                </a:lnTo>
                <a:lnTo>
                  <a:pt x="1068831" y="96979"/>
                </a:lnTo>
                <a:lnTo>
                  <a:pt x="1028576" y="75113"/>
                </a:lnTo>
                <a:lnTo>
                  <a:pt x="986807" y="55820"/>
                </a:lnTo>
                <a:lnTo>
                  <a:pt x="943630" y="39204"/>
                </a:lnTo>
                <a:lnTo>
                  <a:pt x="899150" y="25373"/>
                </a:lnTo>
                <a:lnTo>
                  <a:pt x="853473" y="14431"/>
                </a:lnTo>
                <a:lnTo>
                  <a:pt x="806705" y="6484"/>
                </a:lnTo>
                <a:lnTo>
                  <a:pt x="758952" y="1638"/>
                </a:lnTo>
                <a:lnTo>
                  <a:pt x="710319" y="0"/>
                </a:lnTo>
                <a:close/>
              </a:path>
            </a:pathLst>
          </a:custGeom>
          <a:solidFill>
            <a:srgbClr val="ACE5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4228265" y="3984454"/>
            <a:ext cx="363220" cy="129539"/>
          </a:xfrm>
          <a:custGeom>
            <a:avLst/>
            <a:gdLst/>
            <a:ahLst/>
            <a:cxnLst/>
            <a:rect l="l" t="t" r="r" b="b"/>
            <a:pathLst>
              <a:path w="363220" h="129539">
                <a:moveTo>
                  <a:pt x="17699" y="0"/>
                </a:moveTo>
                <a:lnTo>
                  <a:pt x="0" y="0"/>
                </a:lnTo>
                <a:lnTo>
                  <a:pt x="0" y="86428"/>
                </a:lnTo>
                <a:lnTo>
                  <a:pt x="20375" y="122800"/>
                </a:lnTo>
                <a:lnTo>
                  <a:pt x="39717" y="129186"/>
                </a:lnTo>
                <a:lnTo>
                  <a:pt x="56260" y="129186"/>
                </a:lnTo>
                <a:lnTo>
                  <a:pt x="63377" y="127909"/>
                </a:lnTo>
                <a:lnTo>
                  <a:pt x="75419" y="122800"/>
                </a:lnTo>
                <a:lnTo>
                  <a:pt x="80407" y="119333"/>
                </a:lnTo>
                <a:lnTo>
                  <a:pt x="85606" y="113494"/>
                </a:lnTo>
                <a:lnTo>
                  <a:pt x="38987" y="113494"/>
                </a:lnTo>
                <a:lnTo>
                  <a:pt x="31688" y="110636"/>
                </a:lnTo>
                <a:lnTo>
                  <a:pt x="17699" y="77366"/>
                </a:lnTo>
                <a:lnTo>
                  <a:pt x="17699" y="0"/>
                </a:lnTo>
                <a:close/>
              </a:path>
              <a:path w="363220" h="129539">
                <a:moveTo>
                  <a:pt x="95977" y="0"/>
                </a:moveTo>
                <a:lnTo>
                  <a:pt x="78278" y="0"/>
                </a:lnTo>
                <a:lnTo>
                  <a:pt x="78278" y="83691"/>
                </a:lnTo>
                <a:lnTo>
                  <a:pt x="77548" y="89165"/>
                </a:lnTo>
                <a:lnTo>
                  <a:pt x="52489" y="113494"/>
                </a:lnTo>
                <a:lnTo>
                  <a:pt x="85606" y="113494"/>
                </a:lnTo>
                <a:lnTo>
                  <a:pt x="88314" y="110453"/>
                </a:lnTo>
                <a:lnTo>
                  <a:pt x="91233" y="105162"/>
                </a:lnTo>
                <a:lnTo>
                  <a:pt x="93058" y="99079"/>
                </a:lnTo>
                <a:lnTo>
                  <a:pt x="95004" y="92997"/>
                </a:lnTo>
                <a:lnTo>
                  <a:pt x="95977" y="86428"/>
                </a:lnTo>
                <a:lnTo>
                  <a:pt x="95977" y="0"/>
                </a:lnTo>
                <a:close/>
              </a:path>
              <a:path w="363220" h="129539">
                <a:moveTo>
                  <a:pt x="121245" y="108750"/>
                </a:moveTo>
                <a:lnTo>
                  <a:pt x="118143" y="123347"/>
                </a:lnTo>
                <a:lnTo>
                  <a:pt x="119846" y="124077"/>
                </a:lnTo>
                <a:lnTo>
                  <a:pt x="123069" y="125111"/>
                </a:lnTo>
                <a:lnTo>
                  <a:pt x="127814" y="126449"/>
                </a:lnTo>
                <a:lnTo>
                  <a:pt x="132558" y="127909"/>
                </a:lnTo>
                <a:lnTo>
                  <a:pt x="139127" y="128639"/>
                </a:lnTo>
                <a:lnTo>
                  <a:pt x="147520" y="128639"/>
                </a:lnTo>
                <a:lnTo>
                  <a:pt x="183391" y="114224"/>
                </a:lnTo>
                <a:lnTo>
                  <a:pt x="140465" y="114224"/>
                </a:lnTo>
                <a:lnTo>
                  <a:pt x="134808" y="113494"/>
                </a:lnTo>
                <a:lnTo>
                  <a:pt x="126293" y="110575"/>
                </a:lnTo>
                <a:lnTo>
                  <a:pt x="123191" y="109480"/>
                </a:lnTo>
                <a:lnTo>
                  <a:pt x="121245" y="108750"/>
                </a:lnTo>
                <a:close/>
              </a:path>
              <a:path w="363220" h="129539">
                <a:moveTo>
                  <a:pt x="156948" y="29194"/>
                </a:moveTo>
                <a:lnTo>
                  <a:pt x="154271" y="29194"/>
                </a:lnTo>
                <a:lnTo>
                  <a:pt x="145366" y="29742"/>
                </a:lnTo>
                <a:lnTo>
                  <a:pt x="146280" y="29742"/>
                </a:lnTo>
                <a:lnTo>
                  <a:pt x="139902" y="31065"/>
                </a:lnTo>
                <a:lnTo>
                  <a:pt x="119603" y="60822"/>
                </a:lnTo>
                <a:lnTo>
                  <a:pt x="120332" y="64410"/>
                </a:lnTo>
                <a:lnTo>
                  <a:pt x="154332" y="87705"/>
                </a:lnTo>
                <a:lnTo>
                  <a:pt x="159745" y="90443"/>
                </a:lnTo>
                <a:lnTo>
                  <a:pt x="166314" y="95308"/>
                </a:lnTo>
                <a:lnTo>
                  <a:pt x="167956" y="98593"/>
                </a:lnTo>
                <a:lnTo>
                  <a:pt x="167956" y="106743"/>
                </a:lnTo>
                <a:lnTo>
                  <a:pt x="166360" y="109480"/>
                </a:lnTo>
                <a:lnTo>
                  <a:pt x="166253" y="109662"/>
                </a:lnTo>
                <a:lnTo>
                  <a:pt x="162847" y="111487"/>
                </a:lnTo>
                <a:lnTo>
                  <a:pt x="159563" y="113312"/>
                </a:lnTo>
                <a:lnTo>
                  <a:pt x="154454" y="114224"/>
                </a:lnTo>
                <a:lnTo>
                  <a:pt x="183391" y="114224"/>
                </a:lnTo>
                <a:lnTo>
                  <a:pt x="185108" y="110757"/>
                </a:lnTo>
                <a:lnTo>
                  <a:pt x="185108" y="97498"/>
                </a:lnTo>
                <a:lnTo>
                  <a:pt x="184439" y="93727"/>
                </a:lnTo>
                <a:lnTo>
                  <a:pt x="183101" y="90686"/>
                </a:lnTo>
                <a:lnTo>
                  <a:pt x="181840" y="87705"/>
                </a:lnTo>
                <a:lnTo>
                  <a:pt x="181763" y="87523"/>
                </a:lnTo>
                <a:lnTo>
                  <a:pt x="179817" y="84847"/>
                </a:lnTo>
                <a:lnTo>
                  <a:pt x="177262" y="82657"/>
                </a:lnTo>
                <a:lnTo>
                  <a:pt x="174829" y="80468"/>
                </a:lnTo>
                <a:lnTo>
                  <a:pt x="172041" y="78704"/>
                </a:lnTo>
                <a:lnTo>
                  <a:pt x="168321" y="77001"/>
                </a:lnTo>
                <a:lnTo>
                  <a:pt x="164794" y="75298"/>
                </a:lnTo>
                <a:lnTo>
                  <a:pt x="160779" y="73595"/>
                </a:lnTo>
                <a:lnTo>
                  <a:pt x="156279" y="71892"/>
                </a:lnTo>
                <a:lnTo>
                  <a:pt x="152872" y="70675"/>
                </a:lnTo>
                <a:lnTo>
                  <a:pt x="149953" y="69520"/>
                </a:lnTo>
                <a:lnTo>
                  <a:pt x="136572" y="57173"/>
                </a:lnTo>
                <a:lnTo>
                  <a:pt x="136572" y="51090"/>
                </a:lnTo>
                <a:lnTo>
                  <a:pt x="138336" y="48171"/>
                </a:lnTo>
                <a:lnTo>
                  <a:pt x="141864" y="46346"/>
                </a:lnTo>
                <a:lnTo>
                  <a:pt x="145391" y="44400"/>
                </a:lnTo>
                <a:lnTo>
                  <a:pt x="149527" y="43427"/>
                </a:lnTo>
                <a:lnTo>
                  <a:pt x="177867" y="43427"/>
                </a:lnTo>
                <a:lnTo>
                  <a:pt x="179997" y="33402"/>
                </a:lnTo>
                <a:lnTo>
                  <a:pt x="179026" y="33026"/>
                </a:lnTo>
                <a:lnTo>
                  <a:pt x="177627" y="32600"/>
                </a:lnTo>
                <a:lnTo>
                  <a:pt x="175803" y="32114"/>
                </a:lnTo>
                <a:lnTo>
                  <a:pt x="174100" y="31627"/>
                </a:lnTo>
                <a:lnTo>
                  <a:pt x="172092" y="31201"/>
                </a:lnTo>
                <a:lnTo>
                  <a:pt x="169781" y="30836"/>
                </a:lnTo>
                <a:lnTo>
                  <a:pt x="167470" y="30350"/>
                </a:lnTo>
                <a:lnTo>
                  <a:pt x="164976" y="29985"/>
                </a:lnTo>
                <a:lnTo>
                  <a:pt x="162300" y="29742"/>
                </a:lnTo>
                <a:lnTo>
                  <a:pt x="159624" y="29377"/>
                </a:lnTo>
                <a:lnTo>
                  <a:pt x="156948" y="29194"/>
                </a:lnTo>
                <a:close/>
              </a:path>
              <a:path w="363220" h="129539">
                <a:moveTo>
                  <a:pt x="177867" y="43427"/>
                </a:moveTo>
                <a:lnTo>
                  <a:pt x="159745" y="43427"/>
                </a:lnTo>
                <a:lnTo>
                  <a:pt x="164429" y="43974"/>
                </a:lnTo>
                <a:lnTo>
                  <a:pt x="168321" y="45069"/>
                </a:lnTo>
                <a:lnTo>
                  <a:pt x="172214" y="46042"/>
                </a:lnTo>
                <a:lnTo>
                  <a:pt x="175073" y="47015"/>
                </a:lnTo>
                <a:lnTo>
                  <a:pt x="176897" y="47988"/>
                </a:lnTo>
                <a:lnTo>
                  <a:pt x="177660" y="44400"/>
                </a:lnTo>
                <a:lnTo>
                  <a:pt x="177750" y="43974"/>
                </a:lnTo>
                <a:lnTo>
                  <a:pt x="177867" y="43427"/>
                </a:lnTo>
                <a:close/>
              </a:path>
              <a:path w="363220" h="129539">
                <a:moveTo>
                  <a:pt x="244828" y="29194"/>
                </a:moveTo>
                <a:lnTo>
                  <a:pt x="239354" y="29194"/>
                </a:lnTo>
                <a:lnTo>
                  <a:pt x="234002" y="30228"/>
                </a:lnTo>
                <a:lnTo>
                  <a:pt x="205326" y="57051"/>
                </a:lnTo>
                <a:lnTo>
                  <a:pt x="202800" y="63498"/>
                </a:lnTo>
                <a:lnTo>
                  <a:pt x="201583" y="70797"/>
                </a:lnTo>
                <a:lnTo>
                  <a:pt x="201583" y="86367"/>
                </a:lnTo>
                <a:lnTo>
                  <a:pt x="221898" y="122435"/>
                </a:lnTo>
                <a:lnTo>
                  <a:pt x="241118" y="128639"/>
                </a:lnTo>
                <a:lnTo>
                  <a:pt x="255958" y="128639"/>
                </a:lnTo>
                <a:lnTo>
                  <a:pt x="261797" y="128031"/>
                </a:lnTo>
                <a:lnTo>
                  <a:pt x="272137" y="125598"/>
                </a:lnTo>
                <a:lnTo>
                  <a:pt x="275787" y="124442"/>
                </a:lnTo>
                <a:lnTo>
                  <a:pt x="277855" y="123347"/>
                </a:lnTo>
                <a:lnTo>
                  <a:pt x="276243" y="113677"/>
                </a:lnTo>
                <a:lnTo>
                  <a:pt x="240631" y="113677"/>
                </a:lnTo>
                <a:lnTo>
                  <a:pt x="232846" y="111122"/>
                </a:lnTo>
                <a:lnTo>
                  <a:pt x="222871" y="100904"/>
                </a:lnTo>
                <a:lnTo>
                  <a:pt x="220012" y="93423"/>
                </a:lnTo>
                <a:lnTo>
                  <a:pt x="219283" y="83570"/>
                </a:lnTo>
                <a:lnTo>
                  <a:pt x="284241" y="83570"/>
                </a:lnTo>
                <a:lnTo>
                  <a:pt x="284363" y="82596"/>
                </a:lnTo>
                <a:lnTo>
                  <a:pt x="284423" y="77548"/>
                </a:lnTo>
                <a:lnTo>
                  <a:pt x="284046" y="70797"/>
                </a:lnTo>
                <a:lnTo>
                  <a:pt x="283995" y="69885"/>
                </a:lnTo>
                <a:lnTo>
                  <a:pt x="219647" y="69885"/>
                </a:lnTo>
                <a:lnTo>
                  <a:pt x="220012" y="66600"/>
                </a:lnTo>
                <a:lnTo>
                  <a:pt x="234002" y="46103"/>
                </a:lnTo>
                <a:lnTo>
                  <a:pt x="237286" y="44400"/>
                </a:lnTo>
                <a:lnTo>
                  <a:pt x="240753" y="43609"/>
                </a:lnTo>
                <a:lnTo>
                  <a:pt x="275784" y="43609"/>
                </a:lnTo>
                <a:lnTo>
                  <a:pt x="274205" y="41237"/>
                </a:lnTo>
                <a:lnTo>
                  <a:pt x="268537" y="35968"/>
                </a:lnTo>
                <a:lnTo>
                  <a:pt x="261752" y="32205"/>
                </a:lnTo>
                <a:lnTo>
                  <a:pt x="253849" y="29947"/>
                </a:lnTo>
                <a:lnTo>
                  <a:pt x="244828" y="29194"/>
                </a:lnTo>
                <a:close/>
              </a:path>
              <a:path w="363220" h="129539">
                <a:moveTo>
                  <a:pt x="275482" y="109115"/>
                </a:moveTo>
                <a:lnTo>
                  <a:pt x="257175" y="113677"/>
                </a:lnTo>
                <a:lnTo>
                  <a:pt x="276243" y="113677"/>
                </a:lnTo>
                <a:lnTo>
                  <a:pt x="275482" y="109115"/>
                </a:lnTo>
                <a:close/>
              </a:path>
              <a:path w="363220" h="129539">
                <a:moveTo>
                  <a:pt x="275784" y="43609"/>
                </a:moveTo>
                <a:lnTo>
                  <a:pt x="251579" y="43609"/>
                </a:lnTo>
                <a:lnTo>
                  <a:pt x="256992" y="46103"/>
                </a:lnTo>
                <a:lnTo>
                  <a:pt x="260885" y="51090"/>
                </a:lnTo>
                <a:lnTo>
                  <a:pt x="264899" y="55956"/>
                </a:lnTo>
                <a:lnTo>
                  <a:pt x="266846" y="62221"/>
                </a:lnTo>
                <a:lnTo>
                  <a:pt x="266724" y="69885"/>
                </a:lnTo>
                <a:lnTo>
                  <a:pt x="283995" y="69885"/>
                </a:lnTo>
                <a:lnTo>
                  <a:pt x="283812" y="66600"/>
                </a:lnTo>
                <a:lnTo>
                  <a:pt x="283785" y="66110"/>
                </a:lnTo>
                <a:lnTo>
                  <a:pt x="281869" y="56245"/>
                </a:lnTo>
                <a:lnTo>
                  <a:pt x="278676" y="47954"/>
                </a:lnTo>
                <a:lnTo>
                  <a:pt x="275784" y="43609"/>
                </a:lnTo>
                <a:close/>
              </a:path>
              <a:path w="363220" h="129539">
                <a:moveTo>
                  <a:pt x="346936" y="29681"/>
                </a:moveTo>
                <a:lnTo>
                  <a:pt x="335197" y="29681"/>
                </a:lnTo>
                <a:lnTo>
                  <a:pt x="329115" y="30289"/>
                </a:lnTo>
                <a:lnTo>
                  <a:pt x="329452" y="30289"/>
                </a:lnTo>
                <a:lnTo>
                  <a:pt x="323762" y="31566"/>
                </a:lnTo>
                <a:lnTo>
                  <a:pt x="317802" y="32783"/>
                </a:lnTo>
                <a:lnTo>
                  <a:pt x="312814" y="34121"/>
                </a:lnTo>
                <a:lnTo>
                  <a:pt x="308800" y="35581"/>
                </a:lnTo>
                <a:lnTo>
                  <a:pt x="308800" y="126449"/>
                </a:lnTo>
                <a:lnTo>
                  <a:pt x="325769" y="126449"/>
                </a:lnTo>
                <a:lnTo>
                  <a:pt x="325769" y="46711"/>
                </a:lnTo>
                <a:lnTo>
                  <a:pt x="325596" y="46711"/>
                </a:lnTo>
                <a:lnTo>
                  <a:pt x="328750" y="46042"/>
                </a:lnTo>
                <a:lnTo>
                  <a:pt x="331791" y="45434"/>
                </a:lnTo>
                <a:lnTo>
                  <a:pt x="334954" y="44704"/>
                </a:lnTo>
                <a:lnTo>
                  <a:pt x="338116" y="44339"/>
                </a:lnTo>
                <a:lnTo>
                  <a:pt x="360431" y="44339"/>
                </a:lnTo>
                <a:lnTo>
                  <a:pt x="362714" y="32783"/>
                </a:lnTo>
                <a:lnTo>
                  <a:pt x="362810" y="32296"/>
                </a:lnTo>
                <a:lnTo>
                  <a:pt x="362080" y="32053"/>
                </a:lnTo>
                <a:lnTo>
                  <a:pt x="360925" y="31810"/>
                </a:lnTo>
                <a:lnTo>
                  <a:pt x="359343" y="31566"/>
                </a:lnTo>
                <a:lnTo>
                  <a:pt x="357884" y="31201"/>
                </a:lnTo>
                <a:lnTo>
                  <a:pt x="356241" y="30897"/>
                </a:lnTo>
                <a:lnTo>
                  <a:pt x="354417" y="30654"/>
                </a:lnTo>
                <a:lnTo>
                  <a:pt x="352592" y="30289"/>
                </a:lnTo>
                <a:lnTo>
                  <a:pt x="350707" y="30046"/>
                </a:lnTo>
                <a:lnTo>
                  <a:pt x="349673" y="30046"/>
                </a:lnTo>
                <a:lnTo>
                  <a:pt x="346936" y="29681"/>
                </a:lnTo>
                <a:close/>
              </a:path>
              <a:path w="363220" h="129539">
                <a:moveTo>
                  <a:pt x="360431" y="44339"/>
                </a:moveTo>
                <a:lnTo>
                  <a:pt x="346145" y="44339"/>
                </a:lnTo>
                <a:lnTo>
                  <a:pt x="350098" y="44704"/>
                </a:lnTo>
                <a:lnTo>
                  <a:pt x="353139" y="45434"/>
                </a:lnTo>
                <a:lnTo>
                  <a:pt x="356302" y="46042"/>
                </a:lnTo>
                <a:lnTo>
                  <a:pt x="359053" y="46711"/>
                </a:lnTo>
                <a:lnTo>
                  <a:pt x="358887" y="46711"/>
                </a:lnTo>
                <a:lnTo>
                  <a:pt x="359891" y="47076"/>
                </a:lnTo>
                <a:lnTo>
                  <a:pt x="360359" y="44704"/>
                </a:lnTo>
                <a:lnTo>
                  <a:pt x="360431" y="44339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11497" y="5924308"/>
            <a:ext cx="1458773" cy="144149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11712" y="3500105"/>
            <a:ext cx="1030691" cy="384644"/>
          </a:xfrm>
          <a:prstGeom prst="rect">
            <a:avLst/>
          </a:prstGeom>
        </p:spPr>
      </p:pic>
      <p:sp>
        <p:nvSpPr>
          <p:cNvPr id="7" name="object 7" descr=""/>
          <p:cNvSpPr/>
          <p:nvPr/>
        </p:nvSpPr>
        <p:spPr>
          <a:xfrm>
            <a:off x="10949293" y="4815671"/>
            <a:ext cx="361950" cy="132080"/>
          </a:xfrm>
          <a:custGeom>
            <a:avLst/>
            <a:gdLst/>
            <a:ahLst/>
            <a:cxnLst/>
            <a:rect l="l" t="t" r="r" b="b"/>
            <a:pathLst>
              <a:path w="361950" h="132079">
                <a:moveTo>
                  <a:pt x="66478" y="0"/>
                </a:moveTo>
                <a:lnTo>
                  <a:pt x="52368" y="0"/>
                </a:lnTo>
                <a:lnTo>
                  <a:pt x="44461" y="1459"/>
                </a:lnTo>
                <a:lnTo>
                  <a:pt x="12407" y="22747"/>
                </a:lnTo>
                <a:lnTo>
                  <a:pt x="0" y="66053"/>
                </a:lnTo>
                <a:lnTo>
                  <a:pt x="256" y="73595"/>
                </a:lnTo>
                <a:lnTo>
                  <a:pt x="21652" y="120367"/>
                </a:lnTo>
                <a:lnTo>
                  <a:pt x="50604" y="131923"/>
                </a:lnTo>
                <a:lnTo>
                  <a:pt x="63863" y="131923"/>
                </a:lnTo>
                <a:lnTo>
                  <a:pt x="68181" y="131680"/>
                </a:lnTo>
                <a:lnTo>
                  <a:pt x="72439" y="131194"/>
                </a:lnTo>
                <a:lnTo>
                  <a:pt x="76697" y="130829"/>
                </a:lnTo>
                <a:lnTo>
                  <a:pt x="79616" y="130464"/>
                </a:lnTo>
                <a:lnTo>
                  <a:pt x="79872" y="130464"/>
                </a:lnTo>
                <a:lnTo>
                  <a:pt x="87766" y="129126"/>
                </a:lnTo>
                <a:lnTo>
                  <a:pt x="90929" y="128517"/>
                </a:lnTo>
                <a:lnTo>
                  <a:pt x="96403" y="127301"/>
                </a:lnTo>
                <a:lnTo>
                  <a:pt x="98532" y="126754"/>
                </a:lnTo>
                <a:lnTo>
                  <a:pt x="99992" y="126267"/>
                </a:lnTo>
                <a:lnTo>
                  <a:pt x="99992" y="116596"/>
                </a:lnTo>
                <a:lnTo>
                  <a:pt x="54314" y="116596"/>
                </a:lnTo>
                <a:lnTo>
                  <a:pt x="48049" y="115380"/>
                </a:lnTo>
                <a:lnTo>
                  <a:pt x="21348" y="86672"/>
                </a:lnTo>
                <a:lnTo>
                  <a:pt x="18794" y="58343"/>
                </a:lnTo>
                <a:lnTo>
                  <a:pt x="19828" y="51273"/>
                </a:lnTo>
                <a:lnTo>
                  <a:pt x="21896" y="45069"/>
                </a:lnTo>
                <a:lnTo>
                  <a:pt x="23964" y="38743"/>
                </a:lnTo>
                <a:lnTo>
                  <a:pt x="55226" y="15509"/>
                </a:lnTo>
                <a:lnTo>
                  <a:pt x="96678" y="15509"/>
                </a:lnTo>
                <a:lnTo>
                  <a:pt x="99262" y="8758"/>
                </a:lnTo>
                <a:lnTo>
                  <a:pt x="98532" y="8271"/>
                </a:lnTo>
                <a:lnTo>
                  <a:pt x="97133" y="7541"/>
                </a:lnTo>
                <a:lnTo>
                  <a:pt x="95065" y="6568"/>
                </a:lnTo>
                <a:lnTo>
                  <a:pt x="93119" y="5595"/>
                </a:lnTo>
                <a:lnTo>
                  <a:pt x="90564" y="4622"/>
                </a:lnTo>
                <a:lnTo>
                  <a:pt x="84239" y="2676"/>
                </a:lnTo>
                <a:lnTo>
                  <a:pt x="80407" y="1824"/>
                </a:lnTo>
                <a:lnTo>
                  <a:pt x="71527" y="364"/>
                </a:lnTo>
                <a:lnTo>
                  <a:pt x="66478" y="0"/>
                </a:lnTo>
                <a:close/>
              </a:path>
              <a:path w="361950" h="132079">
                <a:moveTo>
                  <a:pt x="99992" y="67148"/>
                </a:moveTo>
                <a:lnTo>
                  <a:pt x="82292" y="67148"/>
                </a:lnTo>
                <a:lnTo>
                  <a:pt x="82292" y="114224"/>
                </a:lnTo>
                <a:lnTo>
                  <a:pt x="80711" y="114711"/>
                </a:lnTo>
                <a:lnTo>
                  <a:pt x="77514" y="115380"/>
                </a:lnTo>
                <a:lnTo>
                  <a:pt x="77366" y="115380"/>
                </a:lnTo>
                <a:lnTo>
                  <a:pt x="74446" y="115866"/>
                </a:lnTo>
                <a:lnTo>
                  <a:pt x="70918" y="116353"/>
                </a:lnTo>
                <a:lnTo>
                  <a:pt x="66600" y="116596"/>
                </a:lnTo>
                <a:lnTo>
                  <a:pt x="99992" y="116596"/>
                </a:lnTo>
                <a:lnTo>
                  <a:pt x="99992" y="67148"/>
                </a:lnTo>
                <a:close/>
              </a:path>
              <a:path w="361950" h="132079">
                <a:moveTo>
                  <a:pt x="96678" y="15509"/>
                </a:moveTo>
                <a:lnTo>
                  <a:pt x="67756" y="15509"/>
                </a:lnTo>
                <a:lnTo>
                  <a:pt x="73716" y="16300"/>
                </a:lnTo>
                <a:lnTo>
                  <a:pt x="79555" y="17881"/>
                </a:lnTo>
                <a:lnTo>
                  <a:pt x="85394" y="19341"/>
                </a:lnTo>
                <a:lnTo>
                  <a:pt x="90170" y="21287"/>
                </a:lnTo>
                <a:lnTo>
                  <a:pt x="93605" y="23538"/>
                </a:lnTo>
                <a:lnTo>
                  <a:pt x="96678" y="15509"/>
                </a:lnTo>
                <a:close/>
              </a:path>
              <a:path w="361950" h="132079">
                <a:moveTo>
                  <a:pt x="141754" y="2919"/>
                </a:moveTo>
                <a:lnTo>
                  <a:pt x="127704" y="2919"/>
                </a:lnTo>
                <a:lnTo>
                  <a:pt x="127704" y="129369"/>
                </a:lnTo>
                <a:lnTo>
                  <a:pt x="145038" y="129369"/>
                </a:lnTo>
                <a:lnTo>
                  <a:pt x="145038" y="30654"/>
                </a:lnTo>
                <a:lnTo>
                  <a:pt x="165146" y="30654"/>
                </a:lnTo>
                <a:lnTo>
                  <a:pt x="155234" y="18349"/>
                </a:lnTo>
                <a:lnTo>
                  <a:pt x="150604" y="12818"/>
                </a:lnTo>
                <a:lnTo>
                  <a:pt x="146110" y="7675"/>
                </a:lnTo>
                <a:lnTo>
                  <a:pt x="141754" y="2919"/>
                </a:lnTo>
                <a:close/>
              </a:path>
              <a:path w="361950" h="132079">
                <a:moveTo>
                  <a:pt x="165146" y="30654"/>
                </a:moveTo>
                <a:lnTo>
                  <a:pt x="145038" y="30654"/>
                </a:lnTo>
                <a:lnTo>
                  <a:pt x="148444" y="34547"/>
                </a:lnTo>
                <a:lnTo>
                  <a:pt x="152154" y="39048"/>
                </a:lnTo>
                <a:lnTo>
                  <a:pt x="160183" y="49266"/>
                </a:lnTo>
                <a:lnTo>
                  <a:pt x="164319" y="54740"/>
                </a:lnTo>
                <a:lnTo>
                  <a:pt x="168577" y="60579"/>
                </a:lnTo>
                <a:lnTo>
                  <a:pt x="172834" y="66296"/>
                </a:lnTo>
                <a:lnTo>
                  <a:pt x="177092" y="72257"/>
                </a:lnTo>
                <a:lnTo>
                  <a:pt x="181349" y="78460"/>
                </a:lnTo>
                <a:lnTo>
                  <a:pt x="185728" y="84664"/>
                </a:lnTo>
                <a:lnTo>
                  <a:pt x="189925" y="90807"/>
                </a:lnTo>
                <a:lnTo>
                  <a:pt x="193940" y="96890"/>
                </a:lnTo>
                <a:lnTo>
                  <a:pt x="197954" y="102850"/>
                </a:lnTo>
                <a:lnTo>
                  <a:pt x="201664" y="108628"/>
                </a:lnTo>
                <a:lnTo>
                  <a:pt x="205070" y="114224"/>
                </a:lnTo>
                <a:lnTo>
                  <a:pt x="208598" y="119820"/>
                </a:lnTo>
                <a:lnTo>
                  <a:pt x="211700" y="124868"/>
                </a:lnTo>
                <a:lnTo>
                  <a:pt x="214376" y="129369"/>
                </a:lnTo>
                <a:lnTo>
                  <a:pt x="229156" y="129369"/>
                </a:lnTo>
                <a:lnTo>
                  <a:pt x="229156" y="96525"/>
                </a:lnTo>
                <a:lnTo>
                  <a:pt x="211821" y="96525"/>
                </a:lnTo>
                <a:lnTo>
                  <a:pt x="208731" y="91518"/>
                </a:lnTo>
                <a:lnTo>
                  <a:pt x="184098" y="55629"/>
                </a:lnTo>
                <a:lnTo>
                  <a:pt x="169763" y="36539"/>
                </a:lnTo>
                <a:lnTo>
                  <a:pt x="165146" y="30654"/>
                </a:lnTo>
                <a:close/>
              </a:path>
              <a:path w="361950" h="132079">
                <a:moveTo>
                  <a:pt x="229156" y="2919"/>
                </a:moveTo>
                <a:lnTo>
                  <a:pt x="211821" y="2919"/>
                </a:lnTo>
                <a:lnTo>
                  <a:pt x="211821" y="96525"/>
                </a:lnTo>
                <a:lnTo>
                  <a:pt x="229156" y="96525"/>
                </a:lnTo>
                <a:lnTo>
                  <a:pt x="229156" y="2919"/>
                </a:lnTo>
                <a:close/>
              </a:path>
              <a:path w="361950" h="132079">
                <a:moveTo>
                  <a:pt x="274506" y="2919"/>
                </a:moveTo>
                <a:lnTo>
                  <a:pt x="260456" y="2919"/>
                </a:lnTo>
                <a:lnTo>
                  <a:pt x="260456" y="129369"/>
                </a:lnTo>
                <a:lnTo>
                  <a:pt x="277790" y="129369"/>
                </a:lnTo>
                <a:lnTo>
                  <a:pt x="277790" y="30654"/>
                </a:lnTo>
                <a:lnTo>
                  <a:pt x="297898" y="30654"/>
                </a:lnTo>
                <a:lnTo>
                  <a:pt x="287986" y="18349"/>
                </a:lnTo>
                <a:lnTo>
                  <a:pt x="283356" y="12818"/>
                </a:lnTo>
                <a:lnTo>
                  <a:pt x="278862" y="7675"/>
                </a:lnTo>
                <a:lnTo>
                  <a:pt x="274506" y="2919"/>
                </a:lnTo>
                <a:close/>
              </a:path>
              <a:path w="361950" h="132079">
                <a:moveTo>
                  <a:pt x="297898" y="30654"/>
                </a:moveTo>
                <a:lnTo>
                  <a:pt x="277790" y="30654"/>
                </a:lnTo>
                <a:lnTo>
                  <a:pt x="281196" y="34547"/>
                </a:lnTo>
                <a:lnTo>
                  <a:pt x="284907" y="39048"/>
                </a:lnTo>
                <a:lnTo>
                  <a:pt x="292935" y="49266"/>
                </a:lnTo>
                <a:lnTo>
                  <a:pt x="297071" y="54740"/>
                </a:lnTo>
                <a:lnTo>
                  <a:pt x="301329" y="60579"/>
                </a:lnTo>
                <a:lnTo>
                  <a:pt x="305586" y="66296"/>
                </a:lnTo>
                <a:lnTo>
                  <a:pt x="309844" y="72257"/>
                </a:lnTo>
                <a:lnTo>
                  <a:pt x="314101" y="78460"/>
                </a:lnTo>
                <a:lnTo>
                  <a:pt x="318481" y="84664"/>
                </a:lnTo>
                <a:lnTo>
                  <a:pt x="322677" y="90807"/>
                </a:lnTo>
                <a:lnTo>
                  <a:pt x="326692" y="96890"/>
                </a:lnTo>
                <a:lnTo>
                  <a:pt x="330706" y="102850"/>
                </a:lnTo>
                <a:lnTo>
                  <a:pt x="334416" y="108628"/>
                </a:lnTo>
                <a:lnTo>
                  <a:pt x="337822" y="114224"/>
                </a:lnTo>
                <a:lnTo>
                  <a:pt x="341350" y="119820"/>
                </a:lnTo>
                <a:lnTo>
                  <a:pt x="344452" y="124868"/>
                </a:lnTo>
                <a:lnTo>
                  <a:pt x="347128" y="129369"/>
                </a:lnTo>
                <a:lnTo>
                  <a:pt x="361908" y="129369"/>
                </a:lnTo>
                <a:lnTo>
                  <a:pt x="361908" y="96525"/>
                </a:lnTo>
                <a:lnTo>
                  <a:pt x="344573" y="96525"/>
                </a:lnTo>
                <a:lnTo>
                  <a:pt x="341483" y="91518"/>
                </a:lnTo>
                <a:lnTo>
                  <a:pt x="316850" y="55629"/>
                </a:lnTo>
                <a:lnTo>
                  <a:pt x="302515" y="36539"/>
                </a:lnTo>
                <a:lnTo>
                  <a:pt x="297898" y="30654"/>
                </a:lnTo>
                <a:close/>
              </a:path>
              <a:path w="361950" h="132079">
                <a:moveTo>
                  <a:pt x="361908" y="2919"/>
                </a:moveTo>
                <a:lnTo>
                  <a:pt x="344573" y="2919"/>
                </a:lnTo>
                <a:lnTo>
                  <a:pt x="344573" y="96525"/>
                </a:lnTo>
                <a:lnTo>
                  <a:pt x="361908" y="96525"/>
                </a:lnTo>
                <a:lnTo>
                  <a:pt x="361908" y="2919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6013" y="5949568"/>
            <a:ext cx="220032" cy="131923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457289" y="4568832"/>
            <a:ext cx="751039" cy="385191"/>
          </a:xfrm>
          <a:prstGeom prst="rect">
            <a:avLst/>
          </a:prstGeom>
        </p:spPr>
      </p:pic>
      <p:sp>
        <p:nvSpPr>
          <p:cNvPr id="10" name="object 10" descr=""/>
          <p:cNvSpPr/>
          <p:nvPr/>
        </p:nvSpPr>
        <p:spPr>
          <a:xfrm>
            <a:off x="15532135" y="7696853"/>
            <a:ext cx="594360" cy="144145"/>
          </a:xfrm>
          <a:custGeom>
            <a:avLst/>
            <a:gdLst/>
            <a:ahLst/>
            <a:cxnLst/>
            <a:rect l="l" t="t" r="r" b="b"/>
            <a:pathLst>
              <a:path w="594359" h="144145">
                <a:moveTo>
                  <a:pt x="57477" y="30472"/>
                </a:moveTo>
                <a:lnTo>
                  <a:pt x="39777" y="30472"/>
                </a:lnTo>
                <a:lnTo>
                  <a:pt x="39777" y="141594"/>
                </a:lnTo>
                <a:lnTo>
                  <a:pt x="57477" y="141594"/>
                </a:lnTo>
                <a:lnTo>
                  <a:pt x="57477" y="30472"/>
                </a:lnTo>
                <a:close/>
              </a:path>
              <a:path w="594359" h="144145">
                <a:moveTo>
                  <a:pt x="97255" y="15144"/>
                </a:moveTo>
                <a:lnTo>
                  <a:pt x="0" y="15144"/>
                </a:lnTo>
                <a:lnTo>
                  <a:pt x="0" y="30472"/>
                </a:lnTo>
                <a:lnTo>
                  <a:pt x="97255" y="30472"/>
                </a:lnTo>
                <a:lnTo>
                  <a:pt x="97255" y="15144"/>
                </a:lnTo>
                <a:close/>
              </a:path>
              <a:path w="594359" h="144145">
                <a:moveTo>
                  <a:pt x="143329" y="84056"/>
                </a:moveTo>
                <a:lnTo>
                  <a:pt x="133374" y="84056"/>
                </a:lnTo>
                <a:lnTo>
                  <a:pt x="129401" y="84482"/>
                </a:lnTo>
                <a:lnTo>
                  <a:pt x="99985" y="119212"/>
                </a:lnTo>
                <a:lnTo>
                  <a:pt x="100814" y="123469"/>
                </a:lnTo>
                <a:lnTo>
                  <a:pt x="131408" y="143601"/>
                </a:lnTo>
                <a:lnTo>
                  <a:pt x="140531" y="143601"/>
                </a:lnTo>
                <a:lnTo>
                  <a:pt x="144302" y="143419"/>
                </a:lnTo>
                <a:lnTo>
                  <a:pt x="148073" y="143054"/>
                </a:lnTo>
                <a:lnTo>
                  <a:pt x="151966" y="142811"/>
                </a:lnTo>
                <a:lnTo>
                  <a:pt x="173801" y="139952"/>
                </a:lnTo>
                <a:lnTo>
                  <a:pt x="173801" y="129369"/>
                </a:lnTo>
                <a:lnTo>
                  <a:pt x="132077" y="129369"/>
                </a:lnTo>
                <a:lnTo>
                  <a:pt x="126785" y="128213"/>
                </a:lnTo>
                <a:lnTo>
                  <a:pt x="122893" y="125902"/>
                </a:lnTo>
                <a:lnTo>
                  <a:pt x="119000" y="123469"/>
                </a:lnTo>
                <a:lnTo>
                  <a:pt x="117054" y="119212"/>
                </a:lnTo>
                <a:lnTo>
                  <a:pt x="117054" y="109845"/>
                </a:lnTo>
                <a:lnTo>
                  <a:pt x="117844" y="107229"/>
                </a:lnTo>
                <a:lnTo>
                  <a:pt x="119426" y="105283"/>
                </a:lnTo>
                <a:lnTo>
                  <a:pt x="121007" y="103215"/>
                </a:lnTo>
                <a:lnTo>
                  <a:pt x="122954" y="101634"/>
                </a:lnTo>
                <a:lnTo>
                  <a:pt x="125265" y="100539"/>
                </a:lnTo>
                <a:lnTo>
                  <a:pt x="127698" y="99323"/>
                </a:lnTo>
                <a:lnTo>
                  <a:pt x="130313" y="98532"/>
                </a:lnTo>
                <a:lnTo>
                  <a:pt x="135554" y="97863"/>
                </a:lnTo>
                <a:lnTo>
                  <a:pt x="135118" y="97863"/>
                </a:lnTo>
                <a:lnTo>
                  <a:pt x="138767" y="97620"/>
                </a:lnTo>
                <a:lnTo>
                  <a:pt x="173801" y="97620"/>
                </a:lnTo>
                <a:lnTo>
                  <a:pt x="173801" y="86307"/>
                </a:lnTo>
                <a:lnTo>
                  <a:pt x="157307" y="86307"/>
                </a:lnTo>
                <a:lnTo>
                  <a:pt x="153426" y="85516"/>
                </a:lnTo>
                <a:lnTo>
                  <a:pt x="151966" y="85273"/>
                </a:lnTo>
                <a:lnTo>
                  <a:pt x="150263" y="85029"/>
                </a:lnTo>
                <a:lnTo>
                  <a:pt x="148681" y="84664"/>
                </a:lnTo>
                <a:lnTo>
                  <a:pt x="147404" y="84482"/>
                </a:lnTo>
                <a:lnTo>
                  <a:pt x="146522" y="84482"/>
                </a:lnTo>
                <a:lnTo>
                  <a:pt x="143329" y="84056"/>
                </a:lnTo>
                <a:close/>
              </a:path>
              <a:path w="594359" h="144145">
                <a:moveTo>
                  <a:pt x="173801" y="97620"/>
                </a:moveTo>
                <a:lnTo>
                  <a:pt x="145215" y="97620"/>
                </a:lnTo>
                <a:lnTo>
                  <a:pt x="148499" y="97863"/>
                </a:lnTo>
                <a:lnTo>
                  <a:pt x="151175" y="98349"/>
                </a:lnTo>
                <a:lnTo>
                  <a:pt x="153973" y="98714"/>
                </a:lnTo>
                <a:lnTo>
                  <a:pt x="156482" y="99323"/>
                </a:lnTo>
                <a:lnTo>
                  <a:pt x="156223" y="99323"/>
                </a:lnTo>
                <a:lnTo>
                  <a:pt x="157197" y="99809"/>
                </a:lnTo>
                <a:lnTo>
                  <a:pt x="157197" y="128213"/>
                </a:lnTo>
                <a:lnTo>
                  <a:pt x="156680" y="128213"/>
                </a:lnTo>
                <a:lnTo>
                  <a:pt x="155129" y="128578"/>
                </a:lnTo>
                <a:lnTo>
                  <a:pt x="152513" y="128943"/>
                </a:lnTo>
                <a:lnTo>
                  <a:pt x="146978" y="129369"/>
                </a:lnTo>
                <a:lnTo>
                  <a:pt x="173801" y="129369"/>
                </a:lnTo>
                <a:lnTo>
                  <a:pt x="173801" y="97620"/>
                </a:lnTo>
                <a:close/>
              </a:path>
              <a:path w="594359" h="144145">
                <a:moveTo>
                  <a:pt x="169348" y="58936"/>
                </a:moveTo>
                <a:lnTo>
                  <a:pt x="140227" y="58936"/>
                </a:lnTo>
                <a:lnTo>
                  <a:pt x="143755" y="59605"/>
                </a:lnTo>
                <a:lnTo>
                  <a:pt x="146431" y="60944"/>
                </a:lnTo>
                <a:lnTo>
                  <a:pt x="149229" y="62160"/>
                </a:lnTo>
                <a:lnTo>
                  <a:pt x="151418" y="63863"/>
                </a:lnTo>
                <a:lnTo>
                  <a:pt x="153000" y="66053"/>
                </a:lnTo>
                <a:lnTo>
                  <a:pt x="154581" y="68121"/>
                </a:lnTo>
                <a:lnTo>
                  <a:pt x="155676" y="70554"/>
                </a:lnTo>
                <a:lnTo>
                  <a:pt x="156284" y="73351"/>
                </a:lnTo>
                <a:lnTo>
                  <a:pt x="156892" y="76028"/>
                </a:lnTo>
                <a:lnTo>
                  <a:pt x="157197" y="78765"/>
                </a:lnTo>
                <a:lnTo>
                  <a:pt x="157197" y="86307"/>
                </a:lnTo>
                <a:lnTo>
                  <a:pt x="173801" y="86307"/>
                </a:lnTo>
                <a:lnTo>
                  <a:pt x="173801" y="75298"/>
                </a:lnTo>
                <a:lnTo>
                  <a:pt x="173208" y="70554"/>
                </a:lnTo>
                <a:lnTo>
                  <a:pt x="171039" y="62586"/>
                </a:lnTo>
                <a:lnTo>
                  <a:pt x="170924" y="62160"/>
                </a:lnTo>
                <a:lnTo>
                  <a:pt x="170809" y="61734"/>
                </a:lnTo>
                <a:lnTo>
                  <a:pt x="170760" y="61552"/>
                </a:lnTo>
                <a:lnTo>
                  <a:pt x="169348" y="58936"/>
                </a:lnTo>
                <a:close/>
              </a:path>
              <a:path w="594359" h="144145">
                <a:moveTo>
                  <a:pt x="144120" y="44339"/>
                </a:moveTo>
                <a:lnTo>
                  <a:pt x="131347" y="44339"/>
                </a:lnTo>
                <a:lnTo>
                  <a:pt x="125812" y="44826"/>
                </a:lnTo>
                <a:lnTo>
                  <a:pt x="120703" y="45799"/>
                </a:lnTo>
                <a:lnTo>
                  <a:pt x="115594" y="46650"/>
                </a:lnTo>
                <a:lnTo>
                  <a:pt x="111945" y="47563"/>
                </a:lnTo>
                <a:lnTo>
                  <a:pt x="109755" y="48536"/>
                </a:lnTo>
                <a:lnTo>
                  <a:pt x="111241" y="58936"/>
                </a:lnTo>
                <a:lnTo>
                  <a:pt x="111302" y="59362"/>
                </a:lnTo>
                <a:lnTo>
                  <a:pt x="111423" y="60214"/>
                </a:lnTo>
                <a:lnTo>
                  <a:pt x="111528" y="60944"/>
                </a:lnTo>
                <a:lnTo>
                  <a:pt x="111641" y="61734"/>
                </a:lnTo>
                <a:lnTo>
                  <a:pt x="111762" y="62586"/>
                </a:lnTo>
                <a:lnTo>
                  <a:pt x="113830" y="61734"/>
                </a:lnTo>
                <a:lnTo>
                  <a:pt x="116932" y="60944"/>
                </a:lnTo>
                <a:lnTo>
                  <a:pt x="121068" y="60214"/>
                </a:lnTo>
                <a:lnTo>
                  <a:pt x="125326" y="59362"/>
                </a:lnTo>
                <a:lnTo>
                  <a:pt x="130252" y="58936"/>
                </a:lnTo>
                <a:lnTo>
                  <a:pt x="169348" y="58936"/>
                </a:lnTo>
                <a:lnTo>
                  <a:pt x="168692" y="57720"/>
                </a:lnTo>
                <a:lnTo>
                  <a:pt x="165773" y="54557"/>
                </a:lnTo>
                <a:lnTo>
                  <a:pt x="162975" y="51273"/>
                </a:lnTo>
                <a:lnTo>
                  <a:pt x="159204" y="48779"/>
                </a:lnTo>
                <a:lnTo>
                  <a:pt x="154460" y="47076"/>
                </a:lnTo>
                <a:lnTo>
                  <a:pt x="149837" y="45251"/>
                </a:lnTo>
                <a:lnTo>
                  <a:pt x="144120" y="44339"/>
                </a:lnTo>
                <a:close/>
              </a:path>
              <a:path w="594359" h="144145">
                <a:moveTo>
                  <a:pt x="218955" y="0"/>
                </a:moveTo>
                <a:lnTo>
                  <a:pt x="201985" y="2919"/>
                </a:lnTo>
                <a:lnTo>
                  <a:pt x="201985" y="138857"/>
                </a:lnTo>
                <a:lnTo>
                  <a:pt x="205878" y="139952"/>
                </a:lnTo>
                <a:lnTo>
                  <a:pt x="210865" y="141047"/>
                </a:lnTo>
                <a:lnTo>
                  <a:pt x="223030" y="143236"/>
                </a:lnTo>
                <a:lnTo>
                  <a:pt x="230024" y="143784"/>
                </a:lnTo>
                <a:lnTo>
                  <a:pt x="245230" y="143784"/>
                </a:lnTo>
                <a:lnTo>
                  <a:pt x="251799" y="142628"/>
                </a:lnTo>
                <a:lnTo>
                  <a:pt x="263477" y="138006"/>
                </a:lnTo>
                <a:lnTo>
                  <a:pt x="268464" y="134721"/>
                </a:lnTo>
                <a:lnTo>
                  <a:pt x="274195" y="128821"/>
                </a:lnTo>
                <a:lnTo>
                  <a:pt x="233126" y="128821"/>
                </a:lnTo>
                <a:lnTo>
                  <a:pt x="229234" y="128639"/>
                </a:lnTo>
                <a:lnTo>
                  <a:pt x="226071" y="128274"/>
                </a:lnTo>
                <a:lnTo>
                  <a:pt x="223030" y="127787"/>
                </a:lnTo>
                <a:lnTo>
                  <a:pt x="220658" y="127301"/>
                </a:lnTo>
                <a:lnTo>
                  <a:pt x="218955" y="126814"/>
                </a:lnTo>
                <a:lnTo>
                  <a:pt x="218955" y="66783"/>
                </a:lnTo>
                <a:lnTo>
                  <a:pt x="221023" y="65080"/>
                </a:lnTo>
                <a:lnTo>
                  <a:pt x="224003" y="63437"/>
                </a:lnTo>
                <a:lnTo>
                  <a:pt x="231489" y="60396"/>
                </a:lnTo>
                <a:lnTo>
                  <a:pt x="231133" y="60396"/>
                </a:lnTo>
                <a:lnTo>
                  <a:pt x="236046" y="59484"/>
                </a:lnTo>
                <a:lnTo>
                  <a:pt x="275337" y="59484"/>
                </a:lnTo>
                <a:lnTo>
                  <a:pt x="270775" y="54010"/>
                </a:lnTo>
                <a:lnTo>
                  <a:pt x="266676" y="50908"/>
                </a:lnTo>
                <a:lnTo>
                  <a:pt x="218955" y="50908"/>
                </a:lnTo>
                <a:lnTo>
                  <a:pt x="218955" y="0"/>
                </a:lnTo>
                <a:close/>
              </a:path>
              <a:path w="594359" h="144145">
                <a:moveTo>
                  <a:pt x="275337" y="59484"/>
                </a:moveTo>
                <a:lnTo>
                  <a:pt x="245534" y="59484"/>
                </a:lnTo>
                <a:lnTo>
                  <a:pt x="249670" y="60396"/>
                </a:lnTo>
                <a:lnTo>
                  <a:pt x="253076" y="62221"/>
                </a:lnTo>
                <a:lnTo>
                  <a:pt x="256604" y="63924"/>
                </a:lnTo>
                <a:lnTo>
                  <a:pt x="259462" y="66357"/>
                </a:lnTo>
                <a:lnTo>
                  <a:pt x="261652" y="69520"/>
                </a:lnTo>
                <a:lnTo>
                  <a:pt x="263842" y="72561"/>
                </a:lnTo>
                <a:lnTo>
                  <a:pt x="265423" y="76210"/>
                </a:lnTo>
                <a:lnTo>
                  <a:pt x="267369" y="84725"/>
                </a:lnTo>
                <a:lnTo>
                  <a:pt x="267856" y="89287"/>
                </a:lnTo>
                <a:lnTo>
                  <a:pt x="267856" y="94153"/>
                </a:lnTo>
                <a:lnTo>
                  <a:pt x="267354" y="101816"/>
                </a:lnTo>
                <a:lnTo>
                  <a:pt x="267343" y="101987"/>
                </a:lnTo>
                <a:lnTo>
                  <a:pt x="265834" y="108750"/>
                </a:lnTo>
                <a:lnTo>
                  <a:pt x="265803" y="108887"/>
                </a:lnTo>
                <a:lnTo>
                  <a:pt x="263164" y="114954"/>
                </a:lnTo>
                <a:lnTo>
                  <a:pt x="259645" y="119881"/>
                </a:lnTo>
                <a:lnTo>
                  <a:pt x="254171" y="125841"/>
                </a:lnTo>
                <a:lnTo>
                  <a:pt x="246872" y="128821"/>
                </a:lnTo>
                <a:lnTo>
                  <a:pt x="274195" y="128821"/>
                </a:lnTo>
                <a:lnTo>
                  <a:pt x="276736" y="126206"/>
                </a:lnTo>
                <a:lnTo>
                  <a:pt x="279899" y="121036"/>
                </a:lnTo>
                <a:lnTo>
                  <a:pt x="282088" y="114954"/>
                </a:lnTo>
                <a:lnTo>
                  <a:pt x="284349" y="108887"/>
                </a:lnTo>
                <a:lnTo>
                  <a:pt x="284400" y="108750"/>
                </a:lnTo>
                <a:lnTo>
                  <a:pt x="285527" y="101987"/>
                </a:lnTo>
                <a:lnTo>
                  <a:pt x="285555" y="86854"/>
                </a:lnTo>
                <a:lnTo>
                  <a:pt x="284582" y="80163"/>
                </a:lnTo>
                <a:lnTo>
                  <a:pt x="282636" y="74081"/>
                </a:lnTo>
                <a:lnTo>
                  <a:pt x="280811" y="67999"/>
                </a:lnTo>
                <a:lnTo>
                  <a:pt x="278074" y="62768"/>
                </a:lnTo>
                <a:lnTo>
                  <a:pt x="275337" y="59484"/>
                </a:lnTo>
                <a:close/>
              </a:path>
              <a:path w="594359" h="144145">
                <a:moveTo>
                  <a:pt x="249670" y="44522"/>
                </a:moveTo>
                <a:lnTo>
                  <a:pt x="237384" y="44522"/>
                </a:lnTo>
                <a:lnTo>
                  <a:pt x="232518" y="45251"/>
                </a:lnTo>
                <a:lnTo>
                  <a:pt x="228260" y="46711"/>
                </a:lnTo>
                <a:lnTo>
                  <a:pt x="224125" y="48171"/>
                </a:lnTo>
                <a:lnTo>
                  <a:pt x="221023" y="49570"/>
                </a:lnTo>
                <a:lnTo>
                  <a:pt x="218955" y="50908"/>
                </a:lnTo>
                <a:lnTo>
                  <a:pt x="266676" y="50908"/>
                </a:lnTo>
                <a:lnTo>
                  <a:pt x="266275" y="50604"/>
                </a:lnTo>
                <a:lnTo>
                  <a:pt x="260922" y="48171"/>
                </a:lnTo>
                <a:lnTo>
                  <a:pt x="255691" y="45738"/>
                </a:lnTo>
                <a:lnTo>
                  <a:pt x="249670" y="44522"/>
                </a:lnTo>
                <a:close/>
              </a:path>
              <a:path w="594359" h="144145">
                <a:moveTo>
                  <a:pt x="326039" y="0"/>
                </a:moveTo>
                <a:lnTo>
                  <a:pt x="309069" y="2919"/>
                </a:lnTo>
                <a:lnTo>
                  <a:pt x="309069" y="125780"/>
                </a:lnTo>
                <a:lnTo>
                  <a:pt x="311259" y="132410"/>
                </a:lnTo>
                <a:lnTo>
                  <a:pt x="320017" y="140925"/>
                </a:lnTo>
                <a:lnTo>
                  <a:pt x="327438" y="143176"/>
                </a:lnTo>
                <a:lnTo>
                  <a:pt x="337899" y="143419"/>
                </a:lnTo>
                <a:lnTo>
                  <a:pt x="340271" y="129186"/>
                </a:lnTo>
                <a:lnTo>
                  <a:pt x="337595" y="128821"/>
                </a:lnTo>
                <a:lnTo>
                  <a:pt x="335345" y="128396"/>
                </a:lnTo>
                <a:lnTo>
                  <a:pt x="326039" y="116839"/>
                </a:lnTo>
                <a:lnTo>
                  <a:pt x="326039" y="0"/>
                </a:lnTo>
                <a:close/>
              </a:path>
              <a:path w="594359" h="144145">
                <a:moveTo>
                  <a:pt x="397281" y="44339"/>
                </a:moveTo>
                <a:lnTo>
                  <a:pt x="391807" y="44339"/>
                </a:lnTo>
                <a:lnTo>
                  <a:pt x="386454" y="45373"/>
                </a:lnTo>
                <a:lnTo>
                  <a:pt x="357779" y="72196"/>
                </a:lnTo>
                <a:lnTo>
                  <a:pt x="355253" y="78643"/>
                </a:lnTo>
                <a:lnTo>
                  <a:pt x="354036" y="85942"/>
                </a:lnTo>
                <a:lnTo>
                  <a:pt x="354036" y="101512"/>
                </a:lnTo>
                <a:lnTo>
                  <a:pt x="374351" y="137580"/>
                </a:lnTo>
                <a:lnTo>
                  <a:pt x="393571" y="143784"/>
                </a:lnTo>
                <a:lnTo>
                  <a:pt x="408411" y="143784"/>
                </a:lnTo>
                <a:lnTo>
                  <a:pt x="414250" y="143176"/>
                </a:lnTo>
                <a:lnTo>
                  <a:pt x="424590" y="140743"/>
                </a:lnTo>
                <a:lnTo>
                  <a:pt x="428240" y="139587"/>
                </a:lnTo>
                <a:lnTo>
                  <a:pt x="430307" y="138492"/>
                </a:lnTo>
                <a:lnTo>
                  <a:pt x="428696" y="128821"/>
                </a:lnTo>
                <a:lnTo>
                  <a:pt x="393084" y="128821"/>
                </a:lnTo>
                <a:lnTo>
                  <a:pt x="385299" y="126267"/>
                </a:lnTo>
                <a:lnTo>
                  <a:pt x="375324" y="116049"/>
                </a:lnTo>
                <a:lnTo>
                  <a:pt x="372465" y="108568"/>
                </a:lnTo>
                <a:lnTo>
                  <a:pt x="371735" y="98714"/>
                </a:lnTo>
                <a:lnTo>
                  <a:pt x="436694" y="98714"/>
                </a:lnTo>
                <a:lnTo>
                  <a:pt x="436815" y="97741"/>
                </a:lnTo>
                <a:lnTo>
                  <a:pt x="436876" y="92693"/>
                </a:lnTo>
                <a:lnTo>
                  <a:pt x="436499" y="85942"/>
                </a:lnTo>
                <a:lnTo>
                  <a:pt x="436448" y="85029"/>
                </a:lnTo>
                <a:lnTo>
                  <a:pt x="372100" y="85029"/>
                </a:lnTo>
                <a:lnTo>
                  <a:pt x="372465" y="81745"/>
                </a:lnTo>
                <a:lnTo>
                  <a:pt x="373168" y="78643"/>
                </a:lnTo>
                <a:lnTo>
                  <a:pt x="374290" y="75359"/>
                </a:lnTo>
                <a:lnTo>
                  <a:pt x="375413" y="72439"/>
                </a:lnTo>
                <a:lnTo>
                  <a:pt x="375506" y="72196"/>
                </a:lnTo>
                <a:lnTo>
                  <a:pt x="377149" y="69398"/>
                </a:lnTo>
                <a:lnTo>
                  <a:pt x="381285" y="64532"/>
                </a:lnTo>
                <a:lnTo>
                  <a:pt x="383778" y="62586"/>
                </a:lnTo>
                <a:lnTo>
                  <a:pt x="386454" y="61248"/>
                </a:lnTo>
                <a:lnTo>
                  <a:pt x="389739" y="59545"/>
                </a:lnTo>
                <a:lnTo>
                  <a:pt x="393206" y="58754"/>
                </a:lnTo>
                <a:lnTo>
                  <a:pt x="428237" y="58754"/>
                </a:lnTo>
                <a:lnTo>
                  <a:pt x="426658" y="56382"/>
                </a:lnTo>
                <a:lnTo>
                  <a:pt x="420990" y="51113"/>
                </a:lnTo>
                <a:lnTo>
                  <a:pt x="414205" y="47350"/>
                </a:lnTo>
                <a:lnTo>
                  <a:pt x="406302" y="45092"/>
                </a:lnTo>
                <a:lnTo>
                  <a:pt x="397281" y="44339"/>
                </a:lnTo>
                <a:close/>
              </a:path>
              <a:path w="594359" h="144145">
                <a:moveTo>
                  <a:pt x="427935" y="124260"/>
                </a:moveTo>
                <a:lnTo>
                  <a:pt x="409628" y="128821"/>
                </a:lnTo>
                <a:lnTo>
                  <a:pt x="428696" y="128821"/>
                </a:lnTo>
                <a:lnTo>
                  <a:pt x="427935" y="124260"/>
                </a:lnTo>
                <a:close/>
              </a:path>
              <a:path w="594359" h="144145">
                <a:moveTo>
                  <a:pt x="428237" y="58754"/>
                </a:moveTo>
                <a:lnTo>
                  <a:pt x="404032" y="58754"/>
                </a:lnTo>
                <a:lnTo>
                  <a:pt x="409445" y="61248"/>
                </a:lnTo>
                <a:lnTo>
                  <a:pt x="413338" y="66235"/>
                </a:lnTo>
                <a:lnTo>
                  <a:pt x="417352" y="71101"/>
                </a:lnTo>
                <a:lnTo>
                  <a:pt x="419299" y="77366"/>
                </a:lnTo>
                <a:lnTo>
                  <a:pt x="419177" y="85029"/>
                </a:lnTo>
                <a:lnTo>
                  <a:pt x="436448" y="85029"/>
                </a:lnTo>
                <a:lnTo>
                  <a:pt x="436265" y="81745"/>
                </a:lnTo>
                <a:lnTo>
                  <a:pt x="436238" y="81255"/>
                </a:lnTo>
                <a:lnTo>
                  <a:pt x="434322" y="71390"/>
                </a:lnTo>
                <a:lnTo>
                  <a:pt x="431129" y="63099"/>
                </a:lnTo>
                <a:lnTo>
                  <a:pt x="428237" y="58754"/>
                </a:lnTo>
                <a:close/>
              </a:path>
              <a:path w="594359" h="144145">
                <a:moveTo>
                  <a:pt x="477127" y="17334"/>
                </a:moveTo>
                <a:lnTo>
                  <a:pt x="460158" y="20253"/>
                </a:lnTo>
                <a:lnTo>
                  <a:pt x="460158" y="111244"/>
                </a:lnTo>
                <a:lnTo>
                  <a:pt x="481713" y="142932"/>
                </a:lnTo>
                <a:lnTo>
                  <a:pt x="482208" y="142932"/>
                </a:lnTo>
                <a:lnTo>
                  <a:pt x="486737" y="143601"/>
                </a:lnTo>
                <a:lnTo>
                  <a:pt x="498659" y="143601"/>
                </a:lnTo>
                <a:lnTo>
                  <a:pt x="503524" y="142932"/>
                </a:lnTo>
                <a:lnTo>
                  <a:pt x="507782" y="141594"/>
                </a:lnTo>
                <a:lnTo>
                  <a:pt x="512040" y="140378"/>
                </a:lnTo>
                <a:lnTo>
                  <a:pt x="515020" y="139344"/>
                </a:lnTo>
                <a:lnTo>
                  <a:pt x="516723" y="138492"/>
                </a:lnTo>
                <a:lnTo>
                  <a:pt x="514420" y="128639"/>
                </a:lnTo>
                <a:lnTo>
                  <a:pt x="491725" y="128639"/>
                </a:lnTo>
                <a:lnTo>
                  <a:pt x="489170" y="128274"/>
                </a:lnTo>
                <a:lnTo>
                  <a:pt x="477127" y="109480"/>
                </a:lnTo>
                <a:lnTo>
                  <a:pt x="477127" y="60944"/>
                </a:lnTo>
                <a:lnTo>
                  <a:pt x="513074" y="60944"/>
                </a:lnTo>
                <a:lnTo>
                  <a:pt x="513074" y="46711"/>
                </a:lnTo>
                <a:lnTo>
                  <a:pt x="477127" y="46711"/>
                </a:lnTo>
                <a:lnTo>
                  <a:pt x="477127" y="17334"/>
                </a:lnTo>
                <a:close/>
              </a:path>
              <a:path w="594359" h="144145">
                <a:moveTo>
                  <a:pt x="513438" y="124442"/>
                </a:moveTo>
                <a:lnTo>
                  <a:pt x="506870" y="126997"/>
                </a:lnTo>
                <a:lnTo>
                  <a:pt x="503829" y="128092"/>
                </a:lnTo>
                <a:lnTo>
                  <a:pt x="499753" y="128639"/>
                </a:lnTo>
                <a:lnTo>
                  <a:pt x="514420" y="128639"/>
                </a:lnTo>
                <a:lnTo>
                  <a:pt x="513438" y="124442"/>
                </a:lnTo>
                <a:close/>
              </a:path>
              <a:path w="594359" h="144145">
                <a:moveTo>
                  <a:pt x="530471" y="123895"/>
                </a:moveTo>
                <a:lnTo>
                  <a:pt x="527369" y="138492"/>
                </a:lnTo>
                <a:lnTo>
                  <a:pt x="529072" y="139222"/>
                </a:lnTo>
                <a:lnTo>
                  <a:pt x="532295" y="140256"/>
                </a:lnTo>
                <a:lnTo>
                  <a:pt x="537039" y="141594"/>
                </a:lnTo>
                <a:lnTo>
                  <a:pt x="541784" y="143054"/>
                </a:lnTo>
                <a:lnTo>
                  <a:pt x="548352" y="143784"/>
                </a:lnTo>
                <a:lnTo>
                  <a:pt x="556746" y="143784"/>
                </a:lnTo>
                <a:lnTo>
                  <a:pt x="592617" y="129369"/>
                </a:lnTo>
                <a:lnTo>
                  <a:pt x="549690" y="129369"/>
                </a:lnTo>
                <a:lnTo>
                  <a:pt x="544034" y="128639"/>
                </a:lnTo>
                <a:lnTo>
                  <a:pt x="535519" y="125720"/>
                </a:lnTo>
                <a:lnTo>
                  <a:pt x="532417" y="124625"/>
                </a:lnTo>
                <a:lnTo>
                  <a:pt x="530471" y="123895"/>
                </a:lnTo>
                <a:close/>
              </a:path>
              <a:path w="594359" h="144145">
                <a:moveTo>
                  <a:pt x="566173" y="44339"/>
                </a:moveTo>
                <a:lnTo>
                  <a:pt x="563497" y="44339"/>
                </a:lnTo>
                <a:lnTo>
                  <a:pt x="554592" y="44886"/>
                </a:lnTo>
                <a:lnTo>
                  <a:pt x="555506" y="44886"/>
                </a:lnTo>
                <a:lnTo>
                  <a:pt x="549128" y="46209"/>
                </a:lnTo>
                <a:lnTo>
                  <a:pt x="528828" y="75967"/>
                </a:lnTo>
                <a:lnTo>
                  <a:pt x="529558" y="79555"/>
                </a:lnTo>
                <a:lnTo>
                  <a:pt x="563558" y="102850"/>
                </a:lnTo>
                <a:lnTo>
                  <a:pt x="568971" y="105587"/>
                </a:lnTo>
                <a:lnTo>
                  <a:pt x="575540" y="110453"/>
                </a:lnTo>
                <a:lnTo>
                  <a:pt x="577182" y="113738"/>
                </a:lnTo>
                <a:lnTo>
                  <a:pt x="577182" y="121888"/>
                </a:lnTo>
                <a:lnTo>
                  <a:pt x="575586" y="124625"/>
                </a:lnTo>
                <a:lnTo>
                  <a:pt x="575479" y="124807"/>
                </a:lnTo>
                <a:lnTo>
                  <a:pt x="572073" y="126632"/>
                </a:lnTo>
                <a:lnTo>
                  <a:pt x="568789" y="128457"/>
                </a:lnTo>
                <a:lnTo>
                  <a:pt x="563680" y="129369"/>
                </a:lnTo>
                <a:lnTo>
                  <a:pt x="592617" y="129369"/>
                </a:lnTo>
                <a:lnTo>
                  <a:pt x="594334" y="125902"/>
                </a:lnTo>
                <a:lnTo>
                  <a:pt x="594334" y="112643"/>
                </a:lnTo>
                <a:lnTo>
                  <a:pt x="593665" y="108872"/>
                </a:lnTo>
                <a:lnTo>
                  <a:pt x="592327" y="105831"/>
                </a:lnTo>
                <a:lnTo>
                  <a:pt x="591066" y="102850"/>
                </a:lnTo>
                <a:lnTo>
                  <a:pt x="590989" y="102668"/>
                </a:lnTo>
                <a:lnTo>
                  <a:pt x="589043" y="99992"/>
                </a:lnTo>
                <a:lnTo>
                  <a:pt x="586488" y="97802"/>
                </a:lnTo>
                <a:lnTo>
                  <a:pt x="584055" y="95612"/>
                </a:lnTo>
                <a:lnTo>
                  <a:pt x="581267" y="93849"/>
                </a:lnTo>
                <a:lnTo>
                  <a:pt x="577547" y="92146"/>
                </a:lnTo>
                <a:lnTo>
                  <a:pt x="574019" y="90442"/>
                </a:lnTo>
                <a:lnTo>
                  <a:pt x="570005" y="88739"/>
                </a:lnTo>
                <a:lnTo>
                  <a:pt x="565504" y="87036"/>
                </a:lnTo>
                <a:lnTo>
                  <a:pt x="562098" y="85820"/>
                </a:lnTo>
                <a:lnTo>
                  <a:pt x="559179" y="84664"/>
                </a:lnTo>
                <a:lnTo>
                  <a:pt x="545798" y="72317"/>
                </a:lnTo>
                <a:lnTo>
                  <a:pt x="545798" y="66235"/>
                </a:lnTo>
                <a:lnTo>
                  <a:pt x="547562" y="63316"/>
                </a:lnTo>
                <a:lnTo>
                  <a:pt x="551089" y="61491"/>
                </a:lnTo>
                <a:lnTo>
                  <a:pt x="554617" y="59545"/>
                </a:lnTo>
                <a:lnTo>
                  <a:pt x="558753" y="58572"/>
                </a:lnTo>
                <a:lnTo>
                  <a:pt x="587092" y="58572"/>
                </a:lnTo>
                <a:lnTo>
                  <a:pt x="589223" y="48547"/>
                </a:lnTo>
                <a:lnTo>
                  <a:pt x="588252" y="48171"/>
                </a:lnTo>
                <a:lnTo>
                  <a:pt x="586853" y="47745"/>
                </a:lnTo>
                <a:lnTo>
                  <a:pt x="585028" y="47259"/>
                </a:lnTo>
                <a:lnTo>
                  <a:pt x="583325" y="46772"/>
                </a:lnTo>
                <a:lnTo>
                  <a:pt x="581318" y="46346"/>
                </a:lnTo>
                <a:lnTo>
                  <a:pt x="579007" y="45981"/>
                </a:lnTo>
                <a:lnTo>
                  <a:pt x="576696" y="45495"/>
                </a:lnTo>
                <a:lnTo>
                  <a:pt x="574202" y="45130"/>
                </a:lnTo>
                <a:lnTo>
                  <a:pt x="571526" y="44886"/>
                </a:lnTo>
                <a:lnTo>
                  <a:pt x="568850" y="44522"/>
                </a:lnTo>
                <a:lnTo>
                  <a:pt x="566173" y="44339"/>
                </a:lnTo>
                <a:close/>
              </a:path>
              <a:path w="594359" h="144145">
                <a:moveTo>
                  <a:pt x="587092" y="58572"/>
                </a:moveTo>
                <a:lnTo>
                  <a:pt x="568971" y="58572"/>
                </a:lnTo>
                <a:lnTo>
                  <a:pt x="573655" y="59119"/>
                </a:lnTo>
                <a:lnTo>
                  <a:pt x="577547" y="60214"/>
                </a:lnTo>
                <a:lnTo>
                  <a:pt x="581440" y="61187"/>
                </a:lnTo>
                <a:lnTo>
                  <a:pt x="584298" y="62160"/>
                </a:lnTo>
                <a:lnTo>
                  <a:pt x="586123" y="63133"/>
                </a:lnTo>
                <a:lnTo>
                  <a:pt x="586886" y="59545"/>
                </a:lnTo>
                <a:lnTo>
                  <a:pt x="586976" y="59119"/>
                </a:lnTo>
                <a:lnTo>
                  <a:pt x="587092" y="58572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3686021" y="5983727"/>
            <a:ext cx="109855" cy="260985"/>
          </a:xfrm>
          <a:custGeom>
            <a:avLst/>
            <a:gdLst/>
            <a:ahLst/>
            <a:cxnLst/>
            <a:rect l="l" t="t" r="r" b="b"/>
            <a:pathLst>
              <a:path w="109855" h="260985">
                <a:moveTo>
                  <a:pt x="109733" y="165635"/>
                </a:moveTo>
                <a:lnTo>
                  <a:pt x="0" y="165635"/>
                </a:lnTo>
                <a:lnTo>
                  <a:pt x="45363" y="244207"/>
                </a:lnTo>
                <a:lnTo>
                  <a:pt x="45363" y="175138"/>
                </a:lnTo>
                <a:lnTo>
                  <a:pt x="64369" y="175138"/>
                </a:lnTo>
                <a:lnTo>
                  <a:pt x="64369" y="244207"/>
                </a:lnTo>
                <a:lnTo>
                  <a:pt x="109733" y="165635"/>
                </a:lnTo>
                <a:close/>
              </a:path>
              <a:path w="109855" h="260985">
                <a:moveTo>
                  <a:pt x="64369" y="165635"/>
                </a:moveTo>
                <a:lnTo>
                  <a:pt x="64369" y="0"/>
                </a:lnTo>
                <a:lnTo>
                  <a:pt x="45363" y="0"/>
                </a:lnTo>
                <a:lnTo>
                  <a:pt x="45363" y="165635"/>
                </a:lnTo>
                <a:lnTo>
                  <a:pt x="64369" y="165635"/>
                </a:lnTo>
                <a:close/>
              </a:path>
              <a:path w="109855" h="260985">
                <a:moveTo>
                  <a:pt x="64369" y="244207"/>
                </a:moveTo>
                <a:lnTo>
                  <a:pt x="64369" y="175138"/>
                </a:lnTo>
                <a:lnTo>
                  <a:pt x="45363" y="175138"/>
                </a:lnTo>
                <a:lnTo>
                  <a:pt x="45363" y="244207"/>
                </a:lnTo>
                <a:lnTo>
                  <a:pt x="54866" y="260667"/>
                </a:lnTo>
                <a:lnTo>
                  <a:pt x="64369" y="244207"/>
                </a:lnTo>
                <a:close/>
              </a:path>
            </a:pathLst>
          </a:custGeom>
          <a:solidFill>
            <a:srgbClr val="E3E1E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2" name="object 12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946212" y="6427224"/>
            <a:ext cx="1583865" cy="1444485"/>
          </a:xfrm>
          <a:prstGeom prst="rect">
            <a:avLst/>
          </a:prstGeom>
        </p:spPr>
      </p:pic>
      <p:sp>
        <p:nvSpPr>
          <p:cNvPr id="13" name="object 13" descr=""/>
          <p:cNvSpPr/>
          <p:nvPr/>
        </p:nvSpPr>
        <p:spPr>
          <a:xfrm>
            <a:off x="15797429" y="6635386"/>
            <a:ext cx="109855" cy="260985"/>
          </a:xfrm>
          <a:custGeom>
            <a:avLst/>
            <a:gdLst/>
            <a:ahLst/>
            <a:cxnLst/>
            <a:rect l="l" t="t" r="r" b="b"/>
            <a:pathLst>
              <a:path w="109855" h="260984">
                <a:moveTo>
                  <a:pt x="109733" y="165635"/>
                </a:moveTo>
                <a:lnTo>
                  <a:pt x="0" y="165635"/>
                </a:lnTo>
                <a:lnTo>
                  <a:pt x="45363" y="244207"/>
                </a:lnTo>
                <a:lnTo>
                  <a:pt x="45363" y="175138"/>
                </a:lnTo>
                <a:lnTo>
                  <a:pt x="64369" y="175138"/>
                </a:lnTo>
                <a:lnTo>
                  <a:pt x="64369" y="244207"/>
                </a:lnTo>
                <a:lnTo>
                  <a:pt x="109733" y="165635"/>
                </a:lnTo>
                <a:close/>
              </a:path>
              <a:path w="109855" h="260984">
                <a:moveTo>
                  <a:pt x="64369" y="165635"/>
                </a:moveTo>
                <a:lnTo>
                  <a:pt x="64369" y="0"/>
                </a:lnTo>
                <a:lnTo>
                  <a:pt x="45363" y="0"/>
                </a:lnTo>
                <a:lnTo>
                  <a:pt x="45363" y="165635"/>
                </a:lnTo>
                <a:lnTo>
                  <a:pt x="64369" y="165635"/>
                </a:lnTo>
                <a:close/>
              </a:path>
              <a:path w="109855" h="260984">
                <a:moveTo>
                  <a:pt x="64369" y="244207"/>
                </a:moveTo>
                <a:lnTo>
                  <a:pt x="64369" y="175138"/>
                </a:lnTo>
                <a:lnTo>
                  <a:pt x="45363" y="175138"/>
                </a:lnTo>
                <a:lnTo>
                  <a:pt x="45363" y="244207"/>
                </a:lnTo>
                <a:lnTo>
                  <a:pt x="54866" y="260667"/>
                </a:lnTo>
                <a:lnTo>
                  <a:pt x="64369" y="244207"/>
                </a:lnTo>
                <a:close/>
              </a:path>
            </a:pathLst>
          </a:custGeom>
          <a:solidFill>
            <a:srgbClr val="E3E1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3577021" y="6160202"/>
            <a:ext cx="1716405" cy="1716405"/>
          </a:xfrm>
          <a:custGeom>
            <a:avLst/>
            <a:gdLst/>
            <a:ahLst/>
            <a:cxnLst/>
            <a:rect l="l" t="t" r="r" b="b"/>
            <a:pathLst>
              <a:path w="1716404" h="1716404">
                <a:moveTo>
                  <a:pt x="16859" y="1583400"/>
                </a:moveTo>
                <a:lnTo>
                  <a:pt x="4862" y="1583400"/>
                </a:lnTo>
                <a:lnTo>
                  <a:pt x="0" y="1588263"/>
                </a:lnTo>
                <a:lnTo>
                  <a:pt x="0" y="1650894"/>
                </a:lnTo>
                <a:lnTo>
                  <a:pt x="5121" y="1676260"/>
                </a:lnTo>
                <a:lnTo>
                  <a:pt x="19086" y="1696975"/>
                </a:lnTo>
                <a:lnTo>
                  <a:pt x="39801" y="1710940"/>
                </a:lnTo>
                <a:lnTo>
                  <a:pt x="65166" y="1716061"/>
                </a:lnTo>
                <a:lnTo>
                  <a:pt x="65166" y="1694339"/>
                </a:lnTo>
                <a:lnTo>
                  <a:pt x="48256" y="1690925"/>
                </a:lnTo>
                <a:lnTo>
                  <a:pt x="34446" y="1681614"/>
                </a:lnTo>
                <a:lnTo>
                  <a:pt x="25136" y="1667805"/>
                </a:lnTo>
                <a:lnTo>
                  <a:pt x="21722" y="1650894"/>
                </a:lnTo>
                <a:lnTo>
                  <a:pt x="21722" y="1588263"/>
                </a:lnTo>
                <a:lnTo>
                  <a:pt x="16859" y="1583400"/>
                </a:lnTo>
                <a:close/>
              </a:path>
              <a:path w="1716404" h="1716404">
                <a:moveTo>
                  <a:pt x="121800" y="1694339"/>
                </a:moveTo>
                <a:lnTo>
                  <a:pt x="65166" y="1694339"/>
                </a:lnTo>
                <a:lnTo>
                  <a:pt x="65166" y="1716061"/>
                </a:lnTo>
                <a:lnTo>
                  <a:pt x="121800" y="1716061"/>
                </a:lnTo>
                <a:lnTo>
                  <a:pt x="121800" y="1694339"/>
                </a:lnTo>
                <a:close/>
              </a:path>
              <a:path w="1716404" h="1716404">
                <a:moveTo>
                  <a:pt x="127798" y="1694339"/>
                </a:moveTo>
                <a:lnTo>
                  <a:pt x="121800" y="1694339"/>
                </a:lnTo>
                <a:lnTo>
                  <a:pt x="121800" y="1716061"/>
                </a:lnTo>
                <a:lnTo>
                  <a:pt x="127798" y="1716061"/>
                </a:lnTo>
                <a:lnTo>
                  <a:pt x="132661" y="1711199"/>
                </a:lnTo>
                <a:lnTo>
                  <a:pt x="132661" y="1699202"/>
                </a:lnTo>
                <a:lnTo>
                  <a:pt x="127798" y="1694339"/>
                </a:lnTo>
                <a:close/>
              </a:path>
              <a:path w="1716404" h="1716404">
                <a:moveTo>
                  <a:pt x="16859" y="1356868"/>
                </a:moveTo>
                <a:lnTo>
                  <a:pt x="4862" y="1356868"/>
                </a:lnTo>
                <a:lnTo>
                  <a:pt x="0" y="1361730"/>
                </a:lnTo>
                <a:lnTo>
                  <a:pt x="0" y="1486994"/>
                </a:lnTo>
                <a:lnTo>
                  <a:pt x="4862" y="1491856"/>
                </a:lnTo>
                <a:lnTo>
                  <a:pt x="16859" y="1491856"/>
                </a:lnTo>
                <a:lnTo>
                  <a:pt x="21722" y="1486994"/>
                </a:lnTo>
                <a:lnTo>
                  <a:pt x="21722" y="1361730"/>
                </a:lnTo>
                <a:lnTo>
                  <a:pt x="16859" y="1356868"/>
                </a:lnTo>
                <a:close/>
              </a:path>
              <a:path w="1716404" h="1716404">
                <a:moveTo>
                  <a:pt x="16859" y="1130335"/>
                </a:moveTo>
                <a:lnTo>
                  <a:pt x="4862" y="1130335"/>
                </a:lnTo>
                <a:lnTo>
                  <a:pt x="0" y="1135198"/>
                </a:lnTo>
                <a:lnTo>
                  <a:pt x="0" y="1260461"/>
                </a:lnTo>
                <a:lnTo>
                  <a:pt x="4862" y="1265324"/>
                </a:lnTo>
                <a:lnTo>
                  <a:pt x="16859" y="1265324"/>
                </a:lnTo>
                <a:lnTo>
                  <a:pt x="21722" y="1260461"/>
                </a:lnTo>
                <a:lnTo>
                  <a:pt x="21722" y="1135198"/>
                </a:lnTo>
                <a:lnTo>
                  <a:pt x="16859" y="1130335"/>
                </a:lnTo>
                <a:close/>
              </a:path>
              <a:path w="1716404" h="1716404">
                <a:moveTo>
                  <a:pt x="16859" y="903803"/>
                </a:moveTo>
                <a:lnTo>
                  <a:pt x="4862" y="903803"/>
                </a:lnTo>
                <a:lnTo>
                  <a:pt x="0" y="908665"/>
                </a:lnTo>
                <a:lnTo>
                  <a:pt x="0" y="1033928"/>
                </a:lnTo>
                <a:lnTo>
                  <a:pt x="4862" y="1038791"/>
                </a:lnTo>
                <a:lnTo>
                  <a:pt x="16859" y="1038791"/>
                </a:lnTo>
                <a:lnTo>
                  <a:pt x="21722" y="1033928"/>
                </a:lnTo>
                <a:lnTo>
                  <a:pt x="21722" y="908665"/>
                </a:lnTo>
                <a:lnTo>
                  <a:pt x="16859" y="903803"/>
                </a:lnTo>
                <a:close/>
              </a:path>
              <a:path w="1716404" h="1716404">
                <a:moveTo>
                  <a:pt x="16859" y="677270"/>
                </a:moveTo>
                <a:lnTo>
                  <a:pt x="4862" y="677270"/>
                </a:lnTo>
                <a:lnTo>
                  <a:pt x="0" y="682133"/>
                </a:lnTo>
                <a:lnTo>
                  <a:pt x="0" y="807396"/>
                </a:lnTo>
                <a:lnTo>
                  <a:pt x="4862" y="812259"/>
                </a:lnTo>
                <a:lnTo>
                  <a:pt x="16859" y="812259"/>
                </a:lnTo>
                <a:lnTo>
                  <a:pt x="21722" y="807396"/>
                </a:lnTo>
                <a:lnTo>
                  <a:pt x="21722" y="682133"/>
                </a:lnTo>
                <a:lnTo>
                  <a:pt x="16859" y="677270"/>
                </a:lnTo>
                <a:close/>
              </a:path>
              <a:path w="1716404" h="1716404">
                <a:moveTo>
                  <a:pt x="16859" y="450737"/>
                </a:moveTo>
                <a:lnTo>
                  <a:pt x="4862" y="450737"/>
                </a:lnTo>
                <a:lnTo>
                  <a:pt x="0" y="455600"/>
                </a:lnTo>
                <a:lnTo>
                  <a:pt x="0" y="580863"/>
                </a:lnTo>
                <a:lnTo>
                  <a:pt x="4862" y="585726"/>
                </a:lnTo>
                <a:lnTo>
                  <a:pt x="16859" y="585726"/>
                </a:lnTo>
                <a:lnTo>
                  <a:pt x="21722" y="580863"/>
                </a:lnTo>
                <a:lnTo>
                  <a:pt x="21722" y="455600"/>
                </a:lnTo>
                <a:lnTo>
                  <a:pt x="16859" y="450737"/>
                </a:lnTo>
                <a:close/>
              </a:path>
              <a:path w="1716404" h="1716404">
                <a:moveTo>
                  <a:pt x="16859" y="224205"/>
                </a:moveTo>
                <a:lnTo>
                  <a:pt x="4862" y="224205"/>
                </a:lnTo>
                <a:lnTo>
                  <a:pt x="0" y="229068"/>
                </a:lnTo>
                <a:lnTo>
                  <a:pt x="0" y="354331"/>
                </a:lnTo>
                <a:lnTo>
                  <a:pt x="4862" y="359194"/>
                </a:lnTo>
                <a:lnTo>
                  <a:pt x="16859" y="359194"/>
                </a:lnTo>
                <a:lnTo>
                  <a:pt x="21722" y="354331"/>
                </a:lnTo>
                <a:lnTo>
                  <a:pt x="21722" y="229068"/>
                </a:lnTo>
                <a:lnTo>
                  <a:pt x="16859" y="224205"/>
                </a:lnTo>
                <a:close/>
              </a:path>
              <a:path w="1716404" h="1716404">
                <a:moveTo>
                  <a:pt x="65166" y="0"/>
                </a:moveTo>
                <a:lnTo>
                  <a:pt x="39801" y="5121"/>
                </a:lnTo>
                <a:lnTo>
                  <a:pt x="19086" y="19087"/>
                </a:lnTo>
                <a:lnTo>
                  <a:pt x="5121" y="39801"/>
                </a:lnTo>
                <a:lnTo>
                  <a:pt x="0" y="65167"/>
                </a:lnTo>
                <a:lnTo>
                  <a:pt x="0" y="127798"/>
                </a:lnTo>
                <a:lnTo>
                  <a:pt x="4862" y="132661"/>
                </a:lnTo>
                <a:lnTo>
                  <a:pt x="16859" y="132661"/>
                </a:lnTo>
                <a:lnTo>
                  <a:pt x="21722" y="127798"/>
                </a:lnTo>
                <a:lnTo>
                  <a:pt x="21722" y="65167"/>
                </a:lnTo>
                <a:lnTo>
                  <a:pt x="25136" y="48256"/>
                </a:lnTo>
                <a:lnTo>
                  <a:pt x="34446" y="34447"/>
                </a:lnTo>
                <a:lnTo>
                  <a:pt x="48256" y="25136"/>
                </a:lnTo>
                <a:lnTo>
                  <a:pt x="65166" y="21722"/>
                </a:lnTo>
                <a:lnTo>
                  <a:pt x="65166" y="0"/>
                </a:lnTo>
                <a:close/>
              </a:path>
              <a:path w="1716404" h="1716404">
                <a:moveTo>
                  <a:pt x="121800" y="0"/>
                </a:moveTo>
                <a:lnTo>
                  <a:pt x="65166" y="0"/>
                </a:lnTo>
                <a:lnTo>
                  <a:pt x="65166" y="21722"/>
                </a:lnTo>
                <a:lnTo>
                  <a:pt x="121800" y="21722"/>
                </a:lnTo>
                <a:lnTo>
                  <a:pt x="121800" y="0"/>
                </a:lnTo>
                <a:close/>
              </a:path>
              <a:path w="1716404" h="1716404">
                <a:moveTo>
                  <a:pt x="127798" y="0"/>
                </a:moveTo>
                <a:lnTo>
                  <a:pt x="121800" y="0"/>
                </a:lnTo>
                <a:lnTo>
                  <a:pt x="121800" y="21722"/>
                </a:lnTo>
                <a:lnTo>
                  <a:pt x="127798" y="21722"/>
                </a:lnTo>
                <a:lnTo>
                  <a:pt x="132661" y="16859"/>
                </a:lnTo>
                <a:lnTo>
                  <a:pt x="132661" y="4862"/>
                </a:lnTo>
                <a:lnTo>
                  <a:pt x="127798" y="0"/>
                </a:lnTo>
                <a:close/>
              </a:path>
              <a:path w="1716404" h="1716404">
                <a:moveTo>
                  <a:pt x="235066" y="0"/>
                </a:moveTo>
                <a:lnTo>
                  <a:pt x="229067" y="0"/>
                </a:lnTo>
                <a:lnTo>
                  <a:pt x="224205" y="4862"/>
                </a:lnTo>
                <a:lnTo>
                  <a:pt x="224205" y="16859"/>
                </a:lnTo>
                <a:lnTo>
                  <a:pt x="229067" y="21722"/>
                </a:lnTo>
                <a:lnTo>
                  <a:pt x="235066" y="21722"/>
                </a:lnTo>
                <a:lnTo>
                  <a:pt x="235066" y="0"/>
                </a:lnTo>
                <a:close/>
              </a:path>
              <a:path w="1716404" h="1716404">
                <a:moveTo>
                  <a:pt x="348332" y="0"/>
                </a:moveTo>
                <a:lnTo>
                  <a:pt x="235066" y="0"/>
                </a:lnTo>
                <a:lnTo>
                  <a:pt x="235066" y="21722"/>
                </a:lnTo>
                <a:lnTo>
                  <a:pt x="348332" y="21722"/>
                </a:lnTo>
                <a:lnTo>
                  <a:pt x="348332" y="0"/>
                </a:lnTo>
                <a:close/>
              </a:path>
              <a:path w="1716404" h="1716404">
                <a:moveTo>
                  <a:pt x="354331" y="0"/>
                </a:moveTo>
                <a:lnTo>
                  <a:pt x="348332" y="0"/>
                </a:lnTo>
                <a:lnTo>
                  <a:pt x="348332" y="21722"/>
                </a:lnTo>
                <a:lnTo>
                  <a:pt x="354331" y="21722"/>
                </a:lnTo>
                <a:lnTo>
                  <a:pt x="359193" y="16859"/>
                </a:lnTo>
                <a:lnTo>
                  <a:pt x="359193" y="4862"/>
                </a:lnTo>
                <a:lnTo>
                  <a:pt x="354331" y="0"/>
                </a:lnTo>
                <a:close/>
              </a:path>
              <a:path w="1716404" h="1716404">
                <a:moveTo>
                  <a:pt x="461598" y="0"/>
                </a:moveTo>
                <a:lnTo>
                  <a:pt x="455600" y="0"/>
                </a:lnTo>
                <a:lnTo>
                  <a:pt x="450737" y="4862"/>
                </a:lnTo>
                <a:lnTo>
                  <a:pt x="450737" y="16859"/>
                </a:lnTo>
                <a:lnTo>
                  <a:pt x="455600" y="21722"/>
                </a:lnTo>
                <a:lnTo>
                  <a:pt x="461598" y="21722"/>
                </a:lnTo>
                <a:lnTo>
                  <a:pt x="461598" y="0"/>
                </a:lnTo>
                <a:close/>
              </a:path>
              <a:path w="1716404" h="1716404">
                <a:moveTo>
                  <a:pt x="574865" y="0"/>
                </a:moveTo>
                <a:lnTo>
                  <a:pt x="461598" y="0"/>
                </a:lnTo>
                <a:lnTo>
                  <a:pt x="461598" y="21722"/>
                </a:lnTo>
                <a:lnTo>
                  <a:pt x="574865" y="21722"/>
                </a:lnTo>
                <a:lnTo>
                  <a:pt x="574865" y="0"/>
                </a:lnTo>
                <a:close/>
              </a:path>
              <a:path w="1716404" h="1716404">
                <a:moveTo>
                  <a:pt x="580863" y="0"/>
                </a:moveTo>
                <a:lnTo>
                  <a:pt x="574865" y="0"/>
                </a:lnTo>
                <a:lnTo>
                  <a:pt x="574865" y="21722"/>
                </a:lnTo>
                <a:lnTo>
                  <a:pt x="580863" y="21722"/>
                </a:lnTo>
                <a:lnTo>
                  <a:pt x="585726" y="16859"/>
                </a:lnTo>
                <a:lnTo>
                  <a:pt x="585726" y="4862"/>
                </a:lnTo>
                <a:lnTo>
                  <a:pt x="580863" y="0"/>
                </a:lnTo>
                <a:close/>
              </a:path>
              <a:path w="1716404" h="1716404">
                <a:moveTo>
                  <a:pt x="688131" y="0"/>
                </a:moveTo>
                <a:lnTo>
                  <a:pt x="682133" y="0"/>
                </a:lnTo>
                <a:lnTo>
                  <a:pt x="677270" y="4862"/>
                </a:lnTo>
                <a:lnTo>
                  <a:pt x="677270" y="16859"/>
                </a:lnTo>
                <a:lnTo>
                  <a:pt x="682133" y="21722"/>
                </a:lnTo>
                <a:lnTo>
                  <a:pt x="688131" y="21722"/>
                </a:lnTo>
                <a:lnTo>
                  <a:pt x="688131" y="0"/>
                </a:lnTo>
                <a:close/>
              </a:path>
              <a:path w="1716404" h="1716404">
                <a:moveTo>
                  <a:pt x="801397" y="0"/>
                </a:moveTo>
                <a:lnTo>
                  <a:pt x="688131" y="0"/>
                </a:lnTo>
                <a:lnTo>
                  <a:pt x="688131" y="21722"/>
                </a:lnTo>
                <a:lnTo>
                  <a:pt x="801397" y="21722"/>
                </a:lnTo>
                <a:lnTo>
                  <a:pt x="801397" y="0"/>
                </a:lnTo>
                <a:close/>
              </a:path>
              <a:path w="1716404" h="1716404">
                <a:moveTo>
                  <a:pt x="807396" y="0"/>
                </a:moveTo>
                <a:lnTo>
                  <a:pt x="801397" y="0"/>
                </a:lnTo>
                <a:lnTo>
                  <a:pt x="801397" y="21722"/>
                </a:lnTo>
                <a:lnTo>
                  <a:pt x="807396" y="21722"/>
                </a:lnTo>
                <a:lnTo>
                  <a:pt x="812258" y="16859"/>
                </a:lnTo>
                <a:lnTo>
                  <a:pt x="812258" y="4862"/>
                </a:lnTo>
                <a:lnTo>
                  <a:pt x="807396" y="0"/>
                </a:lnTo>
                <a:close/>
              </a:path>
              <a:path w="1716404" h="1716404">
                <a:moveTo>
                  <a:pt x="914664" y="0"/>
                </a:moveTo>
                <a:lnTo>
                  <a:pt x="908665" y="0"/>
                </a:lnTo>
                <a:lnTo>
                  <a:pt x="903802" y="4862"/>
                </a:lnTo>
                <a:lnTo>
                  <a:pt x="903802" y="16859"/>
                </a:lnTo>
                <a:lnTo>
                  <a:pt x="908665" y="21722"/>
                </a:lnTo>
                <a:lnTo>
                  <a:pt x="914664" y="21722"/>
                </a:lnTo>
                <a:lnTo>
                  <a:pt x="914664" y="0"/>
                </a:lnTo>
                <a:close/>
              </a:path>
              <a:path w="1716404" h="1716404">
                <a:moveTo>
                  <a:pt x="1027930" y="0"/>
                </a:moveTo>
                <a:lnTo>
                  <a:pt x="914664" y="0"/>
                </a:lnTo>
                <a:lnTo>
                  <a:pt x="914664" y="21722"/>
                </a:lnTo>
                <a:lnTo>
                  <a:pt x="1027930" y="21722"/>
                </a:lnTo>
                <a:lnTo>
                  <a:pt x="1027930" y="0"/>
                </a:lnTo>
                <a:close/>
              </a:path>
              <a:path w="1716404" h="1716404">
                <a:moveTo>
                  <a:pt x="1033928" y="0"/>
                </a:moveTo>
                <a:lnTo>
                  <a:pt x="1027930" y="0"/>
                </a:lnTo>
                <a:lnTo>
                  <a:pt x="1027930" y="21722"/>
                </a:lnTo>
                <a:lnTo>
                  <a:pt x="1033928" y="21722"/>
                </a:lnTo>
                <a:lnTo>
                  <a:pt x="1038791" y="16859"/>
                </a:lnTo>
                <a:lnTo>
                  <a:pt x="1038791" y="4862"/>
                </a:lnTo>
                <a:lnTo>
                  <a:pt x="1033928" y="0"/>
                </a:lnTo>
                <a:close/>
              </a:path>
              <a:path w="1716404" h="1716404">
                <a:moveTo>
                  <a:pt x="1141196" y="0"/>
                </a:moveTo>
                <a:lnTo>
                  <a:pt x="1135198" y="0"/>
                </a:lnTo>
                <a:lnTo>
                  <a:pt x="1130335" y="4862"/>
                </a:lnTo>
                <a:lnTo>
                  <a:pt x="1130335" y="16859"/>
                </a:lnTo>
                <a:lnTo>
                  <a:pt x="1135198" y="21722"/>
                </a:lnTo>
                <a:lnTo>
                  <a:pt x="1141196" y="21722"/>
                </a:lnTo>
                <a:lnTo>
                  <a:pt x="1141196" y="0"/>
                </a:lnTo>
                <a:close/>
              </a:path>
              <a:path w="1716404" h="1716404">
                <a:moveTo>
                  <a:pt x="1254462" y="0"/>
                </a:moveTo>
                <a:lnTo>
                  <a:pt x="1141196" y="0"/>
                </a:lnTo>
                <a:lnTo>
                  <a:pt x="1141196" y="21722"/>
                </a:lnTo>
                <a:lnTo>
                  <a:pt x="1254462" y="21722"/>
                </a:lnTo>
                <a:lnTo>
                  <a:pt x="1254462" y="0"/>
                </a:lnTo>
                <a:close/>
              </a:path>
              <a:path w="1716404" h="1716404">
                <a:moveTo>
                  <a:pt x="1260461" y="0"/>
                </a:moveTo>
                <a:lnTo>
                  <a:pt x="1254462" y="0"/>
                </a:lnTo>
                <a:lnTo>
                  <a:pt x="1254462" y="21722"/>
                </a:lnTo>
                <a:lnTo>
                  <a:pt x="1260461" y="21722"/>
                </a:lnTo>
                <a:lnTo>
                  <a:pt x="1265323" y="16859"/>
                </a:lnTo>
                <a:lnTo>
                  <a:pt x="1265323" y="4862"/>
                </a:lnTo>
                <a:lnTo>
                  <a:pt x="1260461" y="0"/>
                </a:lnTo>
                <a:close/>
              </a:path>
              <a:path w="1716404" h="1716404">
                <a:moveTo>
                  <a:pt x="1367729" y="0"/>
                </a:moveTo>
                <a:lnTo>
                  <a:pt x="1361730" y="0"/>
                </a:lnTo>
                <a:lnTo>
                  <a:pt x="1356867" y="4862"/>
                </a:lnTo>
                <a:lnTo>
                  <a:pt x="1356867" y="16859"/>
                </a:lnTo>
                <a:lnTo>
                  <a:pt x="1361730" y="21722"/>
                </a:lnTo>
                <a:lnTo>
                  <a:pt x="1367729" y="21722"/>
                </a:lnTo>
                <a:lnTo>
                  <a:pt x="1367729" y="0"/>
                </a:lnTo>
                <a:close/>
              </a:path>
              <a:path w="1716404" h="1716404">
                <a:moveTo>
                  <a:pt x="1480995" y="0"/>
                </a:moveTo>
                <a:lnTo>
                  <a:pt x="1367729" y="0"/>
                </a:lnTo>
                <a:lnTo>
                  <a:pt x="1367729" y="21722"/>
                </a:lnTo>
                <a:lnTo>
                  <a:pt x="1480995" y="21722"/>
                </a:lnTo>
                <a:lnTo>
                  <a:pt x="1480995" y="0"/>
                </a:lnTo>
                <a:close/>
              </a:path>
              <a:path w="1716404" h="1716404">
                <a:moveTo>
                  <a:pt x="1486993" y="0"/>
                </a:moveTo>
                <a:lnTo>
                  <a:pt x="1480995" y="0"/>
                </a:lnTo>
                <a:lnTo>
                  <a:pt x="1480995" y="21722"/>
                </a:lnTo>
                <a:lnTo>
                  <a:pt x="1486993" y="21722"/>
                </a:lnTo>
                <a:lnTo>
                  <a:pt x="1491856" y="16859"/>
                </a:lnTo>
                <a:lnTo>
                  <a:pt x="1491856" y="4862"/>
                </a:lnTo>
                <a:lnTo>
                  <a:pt x="1486993" y="0"/>
                </a:lnTo>
                <a:close/>
              </a:path>
              <a:path w="1716404" h="1716404">
                <a:moveTo>
                  <a:pt x="1650894" y="0"/>
                </a:moveTo>
                <a:lnTo>
                  <a:pt x="1650894" y="21722"/>
                </a:lnTo>
                <a:lnTo>
                  <a:pt x="1667805" y="25136"/>
                </a:lnTo>
                <a:lnTo>
                  <a:pt x="1681614" y="34447"/>
                </a:lnTo>
                <a:lnTo>
                  <a:pt x="1690925" y="48256"/>
                </a:lnTo>
                <a:lnTo>
                  <a:pt x="1694339" y="65167"/>
                </a:lnTo>
                <a:lnTo>
                  <a:pt x="1694339" y="127798"/>
                </a:lnTo>
                <a:lnTo>
                  <a:pt x="1699202" y="132661"/>
                </a:lnTo>
                <a:lnTo>
                  <a:pt x="1711199" y="132661"/>
                </a:lnTo>
                <a:lnTo>
                  <a:pt x="1716061" y="127798"/>
                </a:lnTo>
                <a:lnTo>
                  <a:pt x="1716061" y="65167"/>
                </a:lnTo>
                <a:lnTo>
                  <a:pt x="1710940" y="39801"/>
                </a:lnTo>
                <a:lnTo>
                  <a:pt x="1696974" y="19086"/>
                </a:lnTo>
                <a:lnTo>
                  <a:pt x="1676260" y="5121"/>
                </a:lnTo>
                <a:lnTo>
                  <a:pt x="1650894" y="0"/>
                </a:lnTo>
                <a:close/>
              </a:path>
              <a:path w="1716404" h="1716404">
                <a:moveTo>
                  <a:pt x="1594261" y="0"/>
                </a:moveTo>
                <a:lnTo>
                  <a:pt x="1588262" y="0"/>
                </a:lnTo>
                <a:lnTo>
                  <a:pt x="1583400" y="4862"/>
                </a:lnTo>
                <a:lnTo>
                  <a:pt x="1583400" y="16859"/>
                </a:lnTo>
                <a:lnTo>
                  <a:pt x="1588262" y="21722"/>
                </a:lnTo>
                <a:lnTo>
                  <a:pt x="1594261" y="21722"/>
                </a:lnTo>
                <a:lnTo>
                  <a:pt x="1594261" y="0"/>
                </a:lnTo>
                <a:close/>
              </a:path>
              <a:path w="1716404" h="1716404">
                <a:moveTo>
                  <a:pt x="1650894" y="0"/>
                </a:moveTo>
                <a:lnTo>
                  <a:pt x="1594261" y="0"/>
                </a:lnTo>
                <a:lnTo>
                  <a:pt x="1594261" y="21722"/>
                </a:lnTo>
                <a:lnTo>
                  <a:pt x="1650894" y="21722"/>
                </a:lnTo>
                <a:lnTo>
                  <a:pt x="1650894" y="0"/>
                </a:lnTo>
                <a:close/>
              </a:path>
              <a:path w="1716404" h="1716404">
                <a:moveTo>
                  <a:pt x="1711199" y="224205"/>
                </a:moveTo>
                <a:lnTo>
                  <a:pt x="1699202" y="224205"/>
                </a:lnTo>
                <a:lnTo>
                  <a:pt x="1694339" y="229067"/>
                </a:lnTo>
                <a:lnTo>
                  <a:pt x="1694339" y="354331"/>
                </a:lnTo>
                <a:lnTo>
                  <a:pt x="1699202" y="359193"/>
                </a:lnTo>
                <a:lnTo>
                  <a:pt x="1711199" y="359193"/>
                </a:lnTo>
                <a:lnTo>
                  <a:pt x="1716061" y="354331"/>
                </a:lnTo>
                <a:lnTo>
                  <a:pt x="1716061" y="229067"/>
                </a:lnTo>
                <a:lnTo>
                  <a:pt x="1711199" y="224205"/>
                </a:lnTo>
                <a:close/>
              </a:path>
              <a:path w="1716404" h="1716404">
                <a:moveTo>
                  <a:pt x="1711199" y="450737"/>
                </a:moveTo>
                <a:lnTo>
                  <a:pt x="1699202" y="450737"/>
                </a:lnTo>
                <a:lnTo>
                  <a:pt x="1694339" y="455600"/>
                </a:lnTo>
                <a:lnTo>
                  <a:pt x="1694339" y="580863"/>
                </a:lnTo>
                <a:lnTo>
                  <a:pt x="1699202" y="585726"/>
                </a:lnTo>
                <a:lnTo>
                  <a:pt x="1711199" y="585726"/>
                </a:lnTo>
                <a:lnTo>
                  <a:pt x="1716061" y="580863"/>
                </a:lnTo>
                <a:lnTo>
                  <a:pt x="1716061" y="455600"/>
                </a:lnTo>
                <a:lnTo>
                  <a:pt x="1711199" y="450737"/>
                </a:lnTo>
                <a:close/>
              </a:path>
              <a:path w="1716404" h="1716404">
                <a:moveTo>
                  <a:pt x="1711199" y="677270"/>
                </a:moveTo>
                <a:lnTo>
                  <a:pt x="1699202" y="677270"/>
                </a:lnTo>
                <a:lnTo>
                  <a:pt x="1694339" y="682133"/>
                </a:lnTo>
                <a:lnTo>
                  <a:pt x="1694339" y="807396"/>
                </a:lnTo>
                <a:lnTo>
                  <a:pt x="1699202" y="812258"/>
                </a:lnTo>
                <a:lnTo>
                  <a:pt x="1711199" y="812258"/>
                </a:lnTo>
                <a:lnTo>
                  <a:pt x="1716061" y="807396"/>
                </a:lnTo>
                <a:lnTo>
                  <a:pt x="1716061" y="682133"/>
                </a:lnTo>
                <a:lnTo>
                  <a:pt x="1711199" y="677270"/>
                </a:lnTo>
                <a:close/>
              </a:path>
              <a:path w="1716404" h="1716404">
                <a:moveTo>
                  <a:pt x="1711199" y="903802"/>
                </a:moveTo>
                <a:lnTo>
                  <a:pt x="1699202" y="903802"/>
                </a:lnTo>
                <a:lnTo>
                  <a:pt x="1694339" y="908665"/>
                </a:lnTo>
                <a:lnTo>
                  <a:pt x="1694339" y="1033928"/>
                </a:lnTo>
                <a:lnTo>
                  <a:pt x="1699202" y="1038791"/>
                </a:lnTo>
                <a:lnTo>
                  <a:pt x="1711199" y="1038791"/>
                </a:lnTo>
                <a:lnTo>
                  <a:pt x="1716061" y="1033928"/>
                </a:lnTo>
                <a:lnTo>
                  <a:pt x="1716061" y="908665"/>
                </a:lnTo>
                <a:lnTo>
                  <a:pt x="1711199" y="903802"/>
                </a:lnTo>
                <a:close/>
              </a:path>
              <a:path w="1716404" h="1716404">
                <a:moveTo>
                  <a:pt x="1711199" y="1130335"/>
                </a:moveTo>
                <a:lnTo>
                  <a:pt x="1699202" y="1130335"/>
                </a:lnTo>
                <a:lnTo>
                  <a:pt x="1694339" y="1135198"/>
                </a:lnTo>
                <a:lnTo>
                  <a:pt x="1694339" y="1260461"/>
                </a:lnTo>
                <a:lnTo>
                  <a:pt x="1699202" y="1265323"/>
                </a:lnTo>
                <a:lnTo>
                  <a:pt x="1711199" y="1265323"/>
                </a:lnTo>
                <a:lnTo>
                  <a:pt x="1716061" y="1260461"/>
                </a:lnTo>
                <a:lnTo>
                  <a:pt x="1716061" y="1135198"/>
                </a:lnTo>
                <a:lnTo>
                  <a:pt x="1711199" y="1130335"/>
                </a:lnTo>
                <a:close/>
              </a:path>
              <a:path w="1716404" h="1716404">
                <a:moveTo>
                  <a:pt x="1711199" y="1356867"/>
                </a:moveTo>
                <a:lnTo>
                  <a:pt x="1699202" y="1356867"/>
                </a:lnTo>
                <a:lnTo>
                  <a:pt x="1694339" y="1361730"/>
                </a:lnTo>
                <a:lnTo>
                  <a:pt x="1694339" y="1486993"/>
                </a:lnTo>
                <a:lnTo>
                  <a:pt x="1699202" y="1491856"/>
                </a:lnTo>
                <a:lnTo>
                  <a:pt x="1711199" y="1491856"/>
                </a:lnTo>
                <a:lnTo>
                  <a:pt x="1716061" y="1486993"/>
                </a:lnTo>
                <a:lnTo>
                  <a:pt x="1716061" y="1361730"/>
                </a:lnTo>
                <a:lnTo>
                  <a:pt x="1711199" y="1356867"/>
                </a:lnTo>
                <a:close/>
              </a:path>
              <a:path w="1716404" h="1716404">
                <a:moveTo>
                  <a:pt x="1594261" y="1694339"/>
                </a:moveTo>
                <a:lnTo>
                  <a:pt x="1588263" y="1694339"/>
                </a:lnTo>
                <a:lnTo>
                  <a:pt x="1583400" y="1699202"/>
                </a:lnTo>
                <a:lnTo>
                  <a:pt x="1583400" y="1711199"/>
                </a:lnTo>
                <a:lnTo>
                  <a:pt x="1588263" y="1716061"/>
                </a:lnTo>
                <a:lnTo>
                  <a:pt x="1594261" y="1716061"/>
                </a:lnTo>
                <a:lnTo>
                  <a:pt x="1594261" y="1694339"/>
                </a:lnTo>
                <a:close/>
              </a:path>
              <a:path w="1716404" h="1716404">
                <a:moveTo>
                  <a:pt x="1650894" y="1694339"/>
                </a:moveTo>
                <a:lnTo>
                  <a:pt x="1594261" y="1694339"/>
                </a:lnTo>
                <a:lnTo>
                  <a:pt x="1594261" y="1716061"/>
                </a:lnTo>
                <a:lnTo>
                  <a:pt x="1650894" y="1716061"/>
                </a:lnTo>
                <a:lnTo>
                  <a:pt x="1650894" y="1694339"/>
                </a:lnTo>
                <a:close/>
              </a:path>
              <a:path w="1716404" h="1716404">
                <a:moveTo>
                  <a:pt x="1711199" y="1583400"/>
                </a:moveTo>
                <a:lnTo>
                  <a:pt x="1699202" y="1583400"/>
                </a:lnTo>
                <a:lnTo>
                  <a:pt x="1694339" y="1588263"/>
                </a:lnTo>
                <a:lnTo>
                  <a:pt x="1694339" y="1650894"/>
                </a:lnTo>
                <a:lnTo>
                  <a:pt x="1690925" y="1667805"/>
                </a:lnTo>
                <a:lnTo>
                  <a:pt x="1681614" y="1681614"/>
                </a:lnTo>
                <a:lnTo>
                  <a:pt x="1667805" y="1690925"/>
                </a:lnTo>
                <a:lnTo>
                  <a:pt x="1650894" y="1694339"/>
                </a:lnTo>
                <a:lnTo>
                  <a:pt x="1650894" y="1716061"/>
                </a:lnTo>
                <a:lnTo>
                  <a:pt x="1676260" y="1710940"/>
                </a:lnTo>
                <a:lnTo>
                  <a:pt x="1696974" y="1696974"/>
                </a:lnTo>
                <a:lnTo>
                  <a:pt x="1710940" y="1676260"/>
                </a:lnTo>
                <a:lnTo>
                  <a:pt x="1716061" y="1650894"/>
                </a:lnTo>
                <a:lnTo>
                  <a:pt x="1716061" y="1588263"/>
                </a:lnTo>
                <a:lnTo>
                  <a:pt x="1711199" y="1583400"/>
                </a:lnTo>
                <a:close/>
              </a:path>
              <a:path w="1716404" h="1716404">
                <a:moveTo>
                  <a:pt x="1367729" y="1694339"/>
                </a:moveTo>
                <a:lnTo>
                  <a:pt x="1361730" y="1694339"/>
                </a:lnTo>
                <a:lnTo>
                  <a:pt x="1356868" y="1699202"/>
                </a:lnTo>
                <a:lnTo>
                  <a:pt x="1356868" y="1711199"/>
                </a:lnTo>
                <a:lnTo>
                  <a:pt x="1361730" y="1716061"/>
                </a:lnTo>
                <a:lnTo>
                  <a:pt x="1367729" y="1716061"/>
                </a:lnTo>
                <a:lnTo>
                  <a:pt x="1367729" y="1694339"/>
                </a:lnTo>
                <a:close/>
              </a:path>
              <a:path w="1716404" h="1716404">
                <a:moveTo>
                  <a:pt x="1480995" y="1694339"/>
                </a:moveTo>
                <a:lnTo>
                  <a:pt x="1367729" y="1694339"/>
                </a:lnTo>
                <a:lnTo>
                  <a:pt x="1367729" y="1716061"/>
                </a:lnTo>
                <a:lnTo>
                  <a:pt x="1480995" y="1716061"/>
                </a:lnTo>
                <a:lnTo>
                  <a:pt x="1480995" y="1694339"/>
                </a:lnTo>
                <a:close/>
              </a:path>
              <a:path w="1716404" h="1716404">
                <a:moveTo>
                  <a:pt x="1486994" y="1694339"/>
                </a:moveTo>
                <a:lnTo>
                  <a:pt x="1480995" y="1694339"/>
                </a:lnTo>
                <a:lnTo>
                  <a:pt x="1480995" y="1716061"/>
                </a:lnTo>
                <a:lnTo>
                  <a:pt x="1486994" y="1716061"/>
                </a:lnTo>
                <a:lnTo>
                  <a:pt x="1491856" y="1711199"/>
                </a:lnTo>
                <a:lnTo>
                  <a:pt x="1491856" y="1699202"/>
                </a:lnTo>
                <a:lnTo>
                  <a:pt x="1486994" y="1694339"/>
                </a:lnTo>
                <a:close/>
              </a:path>
              <a:path w="1716404" h="1716404">
                <a:moveTo>
                  <a:pt x="1141196" y="1694339"/>
                </a:moveTo>
                <a:lnTo>
                  <a:pt x="1135198" y="1694339"/>
                </a:lnTo>
                <a:lnTo>
                  <a:pt x="1130335" y="1699202"/>
                </a:lnTo>
                <a:lnTo>
                  <a:pt x="1130335" y="1711199"/>
                </a:lnTo>
                <a:lnTo>
                  <a:pt x="1135198" y="1716061"/>
                </a:lnTo>
                <a:lnTo>
                  <a:pt x="1141196" y="1716061"/>
                </a:lnTo>
                <a:lnTo>
                  <a:pt x="1141196" y="1694339"/>
                </a:lnTo>
                <a:close/>
              </a:path>
              <a:path w="1716404" h="1716404">
                <a:moveTo>
                  <a:pt x="1254463" y="1694339"/>
                </a:moveTo>
                <a:lnTo>
                  <a:pt x="1141196" y="1694339"/>
                </a:lnTo>
                <a:lnTo>
                  <a:pt x="1141196" y="1716061"/>
                </a:lnTo>
                <a:lnTo>
                  <a:pt x="1254463" y="1716061"/>
                </a:lnTo>
                <a:lnTo>
                  <a:pt x="1254463" y="1694339"/>
                </a:lnTo>
                <a:close/>
              </a:path>
              <a:path w="1716404" h="1716404">
                <a:moveTo>
                  <a:pt x="1260461" y="1694339"/>
                </a:moveTo>
                <a:lnTo>
                  <a:pt x="1254463" y="1694339"/>
                </a:lnTo>
                <a:lnTo>
                  <a:pt x="1254463" y="1716061"/>
                </a:lnTo>
                <a:lnTo>
                  <a:pt x="1260461" y="1716061"/>
                </a:lnTo>
                <a:lnTo>
                  <a:pt x="1265324" y="1711199"/>
                </a:lnTo>
                <a:lnTo>
                  <a:pt x="1265324" y="1699202"/>
                </a:lnTo>
                <a:lnTo>
                  <a:pt x="1260461" y="1694339"/>
                </a:lnTo>
                <a:close/>
              </a:path>
              <a:path w="1716404" h="1716404">
                <a:moveTo>
                  <a:pt x="914664" y="1694339"/>
                </a:moveTo>
                <a:lnTo>
                  <a:pt x="908665" y="1694339"/>
                </a:lnTo>
                <a:lnTo>
                  <a:pt x="903802" y="1699202"/>
                </a:lnTo>
                <a:lnTo>
                  <a:pt x="903802" y="1711199"/>
                </a:lnTo>
                <a:lnTo>
                  <a:pt x="908665" y="1716061"/>
                </a:lnTo>
                <a:lnTo>
                  <a:pt x="914664" y="1716061"/>
                </a:lnTo>
                <a:lnTo>
                  <a:pt x="914664" y="1694339"/>
                </a:lnTo>
                <a:close/>
              </a:path>
              <a:path w="1716404" h="1716404">
                <a:moveTo>
                  <a:pt x="1027930" y="1694339"/>
                </a:moveTo>
                <a:lnTo>
                  <a:pt x="914664" y="1694339"/>
                </a:lnTo>
                <a:lnTo>
                  <a:pt x="914664" y="1716061"/>
                </a:lnTo>
                <a:lnTo>
                  <a:pt x="1027930" y="1716061"/>
                </a:lnTo>
                <a:lnTo>
                  <a:pt x="1027930" y="1694339"/>
                </a:lnTo>
                <a:close/>
              </a:path>
              <a:path w="1716404" h="1716404">
                <a:moveTo>
                  <a:pt x="1033928" y="1694339"/>
                </a:moveTo>
                <a:lnTo>
                  <a:pt x="1027930" y="1694339"/>
                </a:lnTo>
                <a:lnTo>
                  <a:pt x="1027930" y="1716061"/>
                </a:lnTo>
                <a:lnTo>
                  <a:pt x="1033928" y="1716061"/>
                </a:lnTo>
                <a:lnTo>
                  <a:pt x="1038791" y="1711199"/>
                </a:lnTo>
                <a:lnTo>
                  <a:pt x="1038791" y="1699202"/>
                </a:lnTo>
                <a:lnTo>
                  <a:pt x="1033928" y="1694339"/>
                </a:lnTo>
                <a:close/>
              </a:path>
              <a:path w="1716404" h="1716404">
                <a:moveTo>
                  <a:pt x="688131" y="1694339"/>
                </a:moveTo>
                <a:lnTo>
                  <a:pt x="682133" y="1694339"/>
                </a:lnTo>
                <a:lnTo>
                  <a:pt x="677270" y="1699202"/>
                </a:lnTo>
                <a:lnTo>
                  <a:pt x="677270" y="1711199"/>
                </a:lnTo>
                <a:lnTo>
                  <a:pt x="682133" y="1716061"/>
                </a:lnTo>
                <a:lnTo>
                  <a:pt x="688131" y="1716061"/>
                </a:lnTo>
                <a:lnTo>
                  <a:pt x="688131" y="1694339"/>
                </a:lnTo>
                <a:close/>
              </a:path>
              <a:path w="1716404" h="1716404">
                <a:moveTo>
                  <a:pt x="801397" y="1694339"/>
                </a:moveTo>
                <a:lnTo>
                  <a:pt x="688131" y="1694339"/>
                </a:lnTo>
                <a:lnTo>
                  <a:pt x="688131" y="1716061"/>
                </a:lnTo>
                <a:lnTo>
                  <a:pt x="801397" y="1716061"/>
                </a:lnTo>
                <a:lnTo>
                  <a:pt x="801397" y="1694339"/>
                </a:lnTo>
                <a:close/>
              </a:path>
              <a:path w="1716404" h="1716404">
                <a:moveTo>
                  <a:pt x="807396" y="1694339"/>
                </a:moveTo>
                <a:lnTo>
                  <a:pt x="801397" y="1694339"/>
                </a:lnTo>
                <a:lnTo>
                  <a:pt x="801397" y="1716061"/>
                </a:lnTo>
                <a:lnTo>
                  <a:pt x="807396" y="1716061"/>
                </a:lnTo>
                <a:lnTo>
                  <a:pt x="812259" y="1711199"/>
                </a:lnTo>
                <a:lnTo>
                  <a:pt x="812259" y="1699202"/>
                </a:lnTo>
                <a:lnTo>
                  <a:pt x="807396" y="1694339"/>
                </a:lnTo>
                <a:close/>
              </a:path>
              <a:path w="1716404" h="1716404">
                <a:moveTo>
                  <a:pt x="461599" y="1694339"/>
                </a:moveTo>
                <a:lnTo>
                  <a:pt x="455600" y="1694339"/>
                </a:lnTo>
                <a:lnTo>
                  <a:pt x="450737" y="1699202"/>
                </a:lnTo>
                <a:lnTo>
                  <a:pt x="450737" y="1711199"/>
                </a:lnTo>
                <a:lnTo>
                  <a:pt x="455600" y="1716061"/>
                </a:lnTo>
                <a:lnTo>
                  <a:pt x="461599" y="1716061"/>
                </a:lnTo>
                <a:lnTo>
                  <a:pt x="461599" y="1694339"/>
                </a:lnTo>
                <a:close/>
              </a:path>
              <a:path w="1716404" h="1716404">
                <a:moveTo>
                  <a:pt x="574865" y="1694339"/>
                </a:moveTo>
                <a:lnTo>
                  <a:pt x="461599" y="1694339"/>
                </a:lnTo>
                <a:lnTo>
                  <a:pt x="461599" y="1716061"/>
                </a:lnTo>
                <a:lnTo>
                  <a:pt x="574865" y="1716061"/>
                </a:lnTo>
                <a:lnTo>
                  <a:pt x="574865" y="1694339"/>
                </a:lnTo>
                <a:close/>
              </a:path>
              <a:path w="1716404" h="1716404">
                <a:moveTo>
                  <a:pt x="580863" y="1694339"/>
                </a:moveTo>
                <a:lnTo>
                  <a:pt x="574865" y="1694339"/>
                </a:lnTo>
                <a:lnTo>
                  <a:pt x="574865" y="1716061"/>
                </a:lnTo>
                <a:lnTo>
                  <a:pt x="580863" y="1716061"/>
                </a:lnTo>
                <a:lnTo>
                  <a:pt x="585726" y="1711199"/>
                </a:lnTo>
                <a:lnTo>
                  <a:pt x="585726" y="1699202"/>
                </a:lnTo>
                <a:lnTo>
                  <a:pt x="580863" y="1694339"/>
                </a:lnTo>
                <a:close/>
              </a:path>
              <a:path w="1716404" h="1716404">
                <a:moveTo>
                  <a:pt x="235066" y="1694339"/>
                </a:moveTo>
                <a:lnTo>
                  <a:pt x="229068" y="1694339"/>
                </a:lnTo>
                <a:lnTo>
                  <a:pt x="224205" y="1699202"/>
                </a:lnTo>
                <a:lnTo>
                  <a:pt x="224205" y="1711199"/>
                </a:lnTo>
                <a:lnTo>
                  <a:pt x="229068" y="1716061"/>
                </a:lnTo>
                <a:lnTo>
                  <a:pt x="235066" y="1716061"/>
                </a:lnTo>
                <a:lnTo>
                  <a:pt x="235066" y="1694339"/>
                </a:lnTo>
                <a:close/>
              </a:path>
              <a:path w="1716404" h="1716404">
                <a:moveTo>
                  <a:pt x="348332" y="1694339"/>
                </a:moveTo>
                <a:lnTo>
                  <a:pt x="235066" y="1694339"/>
                </a:lnTo>
                <a:lnTo>
                  <a:pt x="235066" y="1716061"/>
                </a:lnTo>
                <a:lnTo>
                  <a:pt x="348332" y="1716061"/>
                </a:lnTo>
                <a:lnTo>
                  <a:pt x="348332" y="1694339"/>
                </a:lnTo>
                <a:close/>
              </a:path>
              <a:path w="1716404" h="1716404">
                <a:moveTo>
                  <a:pt x="354331" y="1694339"/>
                </a:moveTo>
                <a:lnTo>
                  <a:pt x="348332" y="1694339"/>
                </a:lnTo>
                <a:lnTo>
                  <a:pt x="348332" y="1716061"/>
                </a:lnTo>
                <a:lnTo>
                  <a:pt x="354331" y="1716061"/>
                </a:lnTo>
                <a:lnTo>
                  <a:pt x="359193" y="1711199"/>
                </a:lnTo>
                <a:lnTo>
                  <a:pt x="359193" y="1699202"/>
                </a:lnTo>
                <a:lnTo>
                  <a:pt x="354331" y="1694339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0927849" y="5034458"/>
            <a:ext cx="1716405" cy="1716405"/>
          </a:xfrm>
          <a:custGeom>
            <a:avLst/>
            <a:gdLst/>
            <a:ahLst/>
            <a:cxnLst/>
            <a:rect l="l" t="t" r="r" b="b"/>
            <a:pathLst>
              <a:path w="1716404" h="1716404">
                <a:moveTo>
                  <a:pt x="16859" y="1583400"/>
                </a:moveTo>
                <a:lnTo>
                  <a:pt x="4862" y="1583400"/>
                </a:lnTo>
                <a:lnTo>
                  <a:pt x="0" y="1588263"/>
                </a:lnTo>
                <a:lnTo>
                  <a:pt x="0" y="1650894"/>
                </a:lnTo>
                <a:lnTo>
                  <a:pt x="5121" y="1676260"/>
                </a:lnTo>
                <a:lnTo>
                  <a:pt x="19086" y="1696975"/>
                </a:lnTo>
                <a:lnTo>
                  <a:pt x="39801" y="1710940"/>
                </a:lnTo>
                <a:lnTo>
                  <a:pt x="65166" y="1716061"/>
                </a:lnTo>
                <a:lnTo>
                  <a:pt x="65166" y="1694339"/>
                </a:lnTo>
                <a:lnTo>
                  <a:pt x="48256" y="1690925"/>
                </a:lnTo>
                <a:lnTo>
                  <a:pt x="34446" y="1681614"/>
                </a:lnTo>
                <a:lnTo>
                  <a:pt x="25136" y="1667805"/>
                </a:lnTo>
                <a:lnTo>
                  <a:pt x="21722" y="1650894"/>
                </a:lnTo>
                <a:lnTo>
                  <a:pt x="21722" y="1588263"/>
                </a:lnTo>
                <a:lnTo>
                  <a:pt x="16859" y="1583400"/>
                </a:lnTo>
                <a:close/>
              </a:path>
              <a:path w="1716404" h="1716404">
                <a:moveTo>
                  <a:pt x="121800" y="1694339"/>
                </a:moveTo>
                <a:lnTo>
                  <a:pt x="65166" y="1694339"/>
                </a:lnTo>
                <a:lnTo>
                  <a:pt x="65166" y="1716061"/>
                </a:lnTo>
                <a:lnTo>
                  <a:pt x="121800" y="1716061"/>
                </a:lnTo>
                <a:lnTo>
                  <a:pt x="121800" y="1694339"/>
                </a:lnTo>
                <a:close/>
              </a:path>
              <a:path w="1716404" h="1716404">
                <a:moveTo>
                  <a:pt x="127798" y="1694339"/>
                </a:moveTo>
                <a:lnTo>
                  <a:pt x="121800" y="1694339"/>
                </a:lnTo>
                <a:lnTo>
                  <a:pt x="121800" y="1716061"/>
                </a:lnTo>
                <a:lnTo>
                  <a:pt x="127798" y="1716061"/>
                </a:lnTo>
                <a:lnTo>
                  <a:pt x="132661" y="1711199"/>
                </a:lnTo>
                <a:lnTo>
                  <a:pt x="132661" y="1699202"/>
                </a:lnTo>
                <a:lnTo>
                  <a:pt x="127798" y="1694339"/>
                </a:lnTo>
                <a:close/>
              </a:path>
              <a:path w="1716404" h="1716404">
                <a:moveTo>
                  <a:pt x="16859" y="1356868"/>
                </a:moveTo>
                <a:lnTo>
                  <a:pt x="4862" y="1356868"/>
                </a:lnTo>
                <a:lnTo>
                  <a:pt x="0" y="1361730"/>
                </a:lnTo>
                <a:lnTo>
                  <a:pt x="0" y="1486994"/>
                </a:lnTo>
                <a:lnTo>
                  <a:pt x="4862" y="1491856"/>
                </a:lnTo>
                <a:lnTo>
                  <a:pt x="16859" y="1491856"/>
                </a:lnTo>
                <a:lnTo>
                  <a:pt x="21722" y="1486994"/>
                </a:lnTo>
                <a:lnTo>
                  <a:pt x="21722" y="1361730"/>
                </a:lnTo>
                <a:lnTo>
                  <a:pt x="16859" y="1356868"/>
                </a:lnTo>
                <a:close/>
              </a:path>
              <a:path w="1716404" h="1716404">
                <a:moveTo>
                  <a:pt x="16859" y="1130335"/>
                </a:moveTo>
                <a:lnTo>
                  <a:pt x="4862" y="1130335"/>
                </a:lnTo>
                <a:lnTo>
                  <a:pt x="0" y="1135198"/>
                </a:lnTo>
                <a:lnTo>
                  <a:pt x="0" y="1260461"/>
                </a:lnTo>
                <a:lnTo>
                  <a:pt x="4862" y="1265324"/>
                </a:lnTo>
                <a:lnTo>
                  <a:pt x="16859" y="1265324"/>
                </a:lnTo>
                <a:lnTo>
                  <a:pt x="21722" y="1260461"/>
                </a:lnTo>
                <a:lnTo>
                  <a:pt x="21722" y="1135198"/>
                </a:lnTo>
                <a:lnTo>
                  <a:pt x="16859" y="1130335"/>
                </a:lnTo>
                <a:close/>
              </a:path>
              <a:path w="1716404" h="1716404">
                <a:moveTo>
                  <a:pt x="16859" y="903803"/>
                </a:moveTo>
                <a:lnTo>
                  <a:pt x="4862" y="903803"/>
                </a:lnTo>
                <a:lnTo>
                  <a:pt x="0" y="908665"/>
                </a:lnTo>
                <a:lnTo>
                  <a:pt x="0" y="1033928"/>
                </a:lnTo>
                <a:lnTo>
                  <a:pt x="4862" y="1038791"/>
                </a:lnTo>
                <a:lnTo>
                  <a:pt x="16859" y="1038791"/>
                </a:lnTo>
                <a:lnTo>
                  <a:pt x="21722" y="1033928"/>
                </a:lnTo>
                <a:lnTo>
                  <a:pt x="21722" y="908665"/>
                </a:lnTo>
                <a:lnTo>
                  <a:pt x="16859" y="903803"/>
                </a:lnTo>
                <a:close/>
              </a:path>
              <a:path w="1716404" h="1716404">
                <a:moveTo>
                  <a:pt x="16859" y="677270"/>
                </a:moveTo>
                <a:lnTo>
                  <a:pt x="4862" y="677270"/>
                </a:lnTo>
                <a:lnTo>
                  <a:pt x="0" y="682133"/>
                </a:lnTo>
                <a:lnTo>
                  <a:pt x="0" y="807396"/>
                </a:lnTo>
                <a:lnTo>
                  <a:pt x="4862" y="812259"/>
                </a:lnTo>
                <a:lnTo>
                  <a:pt x="16859" y="812259"/>
                </a:lnTo>
                <a:lnTo>
                  <a:pt x="21722" y="807396"/>
                </a:lnTo>
                <a:lnTo>
                  <a:pt x="21722" y="682133"/>
                </a:lnTo>
                <a:lnTo>
                  <a:pt x="16859" y="677270"/>
                </a:lnTo>
                <a:close/>
              </a:path>
              <a:path w="1716404" h="1716404">
                <a:moveTo>
                  <a:pt x="16859" y="450737"/>
                </a:moveTo>
                <a:lnTo>
                  <a:pt x="4862" y="450737"/>
                </a:lnTo>
                <a:lnTo>
                  <a:pt x="0" y="455600"/>
                </a:lnTo>
                <a:lnTo>
                  <a:pt x="0" y="580863"/>
                </a:lnTo>
                <a:lnTo>
                  <a:pt x="4862" y="585726"/>
                </a:lnTo>
                <a:lnTo>
                  <a:pt x="16859" y="585726"/>
                </a:lnTo>
                <a:lnTo>
                  <a:pt x="21722" y="580863"/>
                </a:lnTo>
                <a:lnTo>
                  <a:pt x="21722" y="455600"/>
                </a:lnTo>
                <a:lnTo>
                  <a:pt x="16859" y="450737"/>
                </a:lnTo>
                <a:close/>
              </a:path>
              <a:path w="1716404" h="1716404">
                <a:moveTo>
                  <a:pt x="16859" y="224205"/>
                </a:moveTo>
                <a:lnTo>
                  <a:pt x="4862" y="224205"/>
                </a:lnTo>
                <a:lnTo>
                  <a:pt x="0" y="229068"/>
                </a:lnTo>
                <a:lnTo>
                  <a:pt x="0" y="354331"/>
                </a:lnTo>
                <a:lnTo>
                  <a:pt x="4862" y="359194"/>
                </a:lnTo>
                <a:lnTo>
                  <a:pt x="16859" y="359194"/>
                </a:lnTo>
                <a:lnTo>
                  <a:pt x="21722" y="354331"/>
                </a:lnTo>
                <a:lnTo>
                  <a:pt x="21722" y="229068"/>
                </a:lnTo>
                <a:lnTo>
                  <a:pt x="16859" y="224205"/>
                </a:lnTo>
                <a:close/>
              </a:path>
              <a:path w="1716404" h="1716404">
                <a:moveTo>
                  <a:pt x="65166" y="0"/>
                </a:moveTo>
                <a:lnTo>
                  <a:pt x="39801" y="5121"/>
                </a:lnTo>
                <a:lnTo>
                  <a:pt x="19086" y="19087"/>
                </a:lnTo>
                <a:lnTo>
                  <a:pt x="5121" y="39801"/>
                </a:lnTo>
                <a:lnTo>
                  <a:pt x="0" y="65167"/>
                </a:lnTo>
                <a:lnTo>
                  <a:pt x="0" y="127798"/>
                </a:lnTo>
                <a:lnTo>
                  <a:pt x="4862" y="132661"/>
                </a:lnTo>
                <a:lnTo>
                  <a:pt x="16859" y="132661"/>
                </a:lnTo>
                <a:lnTo>
                  <a:pt x="21722" y="127798"/>
                </a:lnTo>
                <a:lnTo>
                  <a:pt x="21722" y="65167"/>
                </a:lnTo>
                <a:lnTo>
                  <a:pt x="25136" y="48256"/>
                </a:lnTo>
                <a:lnTo>
                  <a:pt x="34446" y="34447"/>
                </a:lnTo>
                <a:lnTo>
                  <a:pt x="48256" y="25136"/>
                </a:lnTo>
                <a:lnTo>
                  <a:pt x="65166" y="21722"/>
                </a:lnTo>
                <a:lnTo>
                  <a:pt x="65166" y="0"/>
                </a:lnTo>
                <a:close/>
              </a:path>
              <a:path w="1716404" h="1716404">
                <a:moveTo>
                  <a:pt x="121800" y="0"/>
                </a:moveTo>
                <a:lnTo>
                  <a:pt x="65166" y="0"/>
                </a:lnTo>
                <a:lnTo>
                  <a:pt x="65166" y="21722"/>
                </a:lnTo>
                <a:lnTo>
                  <a:pt x="121800" y="21722"/>
                </a:lnTo>
                <a:lnTo>
                  <a:pt x="121800" y="0"/>
                </a:lnTo>
                <a:close/>
              </a:path>
              <a:path w="1716404" h="1716404">
                <a:moveTo>
                  <a:pt x="127798" y="0"/>
                </a:moveTo>
                <a:lnTo>
                  <a:pt x="121800" y="0"/>
                </a:lnTo>
                <a:lnTo>
                  <a:pt x="121800" y="21722"/>
                </a:lnTo>
                <a:lnTo>
                  <a:pt x="127798" y="21722"/>
                </a:lnTo>
                <a:lnTo>
                  <a:pt x="132661" y="16859"/>
                </a:lnTo>
                <a:lnTo>
                  <a:pt x="132661" y="4862"/>
                </a:lnTo>
                <a:lnTo>
                  <a:pt x="127798" y="0"/>
                </a:lnTo>
                <a:close/>
              </a:path>
              <a:path w="1716404" h="1716404">
                <a:moveTo>
                  <a:pt x="235066" y="0"/>
                </a:moveTo>
                <a:lnTo>
                  <a:pt x="229067" y="0"/>
                </a:lnTo>
                <a:lnTo>
                  <a:pt x="224205" y="4862"/>
                </a:lnTo>
                <a:lnTo>
                  <a:pt x="224205" y="16859"/>
                </a:lnTo>
                <a:lnTo>
                  <a:pt x="229067" y="21722"/>
                </a:lnTo>
                <a:lnTo>
                  <a:pt x="235066" y="21722"/>
                </a:lnTo>
                <a:lnTo>
                  <a:pt x="235066" y="0"/>
                </a:lnTo>
                <a:close/>
              </a:path>
              <a:path w="1716404" h="1716404">
                <a:moveTo>
                  <a:pt x="348332" y="0"/>
                </a:moveTo>
                <a:lnTo>
                  <a:pt x="235066" y="0"/>
                </a:lnTo>
                <a:lnTo>
                  <a:pt x="235066" y="21722"/>
                </a:lnTo>
                <a:lnTo>
                  <a:pt x="348332" y="21722"/>
                </a:lnTo>
                <a:lnTo>
                  <a:pt x="348332" y="0"/>
                </a:lnTo>
                <a:close/>
              </a:path>
              <a:path w="1716404" h="1716404">
                <a:moveTo>
                  <a:pt x="354331" y="0"/>
                </a:moveTo>
                <a:lnTo>
                  <a:pt x="348332" y="0"/>
                </a:lnTo>
                <a:lnTo>
                  <a:pt x="348332" y="21722"/>
                </a:lnTo>
                <a:lnTo>
                  <a:pt x="354331" y="21722"/>
                </a:lnTo>
                <a:lnTo>
                  <a:pt x="359193" y="16859"/>
                </a:lnTo>
                <a:lnTo>
                  <a:pt x="359193" y="4862"/>
                </a:lnTo>
                <a:lnTo>
                  <a:pt x="354331" y="0"/>
                </a:lnTo>
                <a:close/>
              </a:path>
              <a:path w="1716404" h="1716404">
                <a:moveTo>
                  <a:pt x="461598" y="0"/>
                </a:moveTo>
                <a:lnTo>
                  <a:pt x="455600" y="0"/>
                </a:lnTo>
                <a:lnTo>
                  <a:pt x="450737" y="4862"/>
                </a:lnTo>
                <a:lnTo>
                  <a:pt x="450737" y="16859"/>
                </a:lnTo>
                <a:lnTo>
                  <a:pt x="455600" y="21722"/>
                </a:lnTo>
                <a:lnTo>
                  <a:pt x="461598" y="21722"/>
                </a:lnTo>
                <a:lnTo>
                  <a:pt x="461598" y="0"/>
                </a:lnTo>
                <a:close/>
              </a:path>
              <a:path w="1716404" h="1716404">
                <a:moveTo>
                  <a:pt x="574865" y="0"/>
                </a:moveTo>
                <a:lnTo>
                  <a:pt x="461598" y="0"/>
                </a:lnTo>
                <a:lnTo>
                  <a:pt x="461598" y="21722"/>
                </a:lnTo>
                <a:lnTo>
                  <a:pt x="574865" y="21722"/>
                </a:lnTo>
                <a:lnTo>
                  <a:pt x="574865" y="0"/>
                </a:lnTo>
                <a:close/>
              </a:path>
              <a:path w="1716404" h="1716404">
                <a:moveTo>
                  <a:pt x="580863" y="0"/>
                </a:moveTo>
                <a:lnTo>
                  <a:pt x="574865" y="0"/>
                </a:lnTo>
                <a:lnTo>
                  <a:pt x="574865" y="21722"/>
                </a:lnTo>
                <a:lnTo>
                  <a:pt x="580863" y="21722"/>
                </a:lnTo>
                <a:lnTo>
                  <a:pt x="585726" y="16859"/>
                </a:lnTo>
                <a:lnTo>
                  <a:pt x="585726" y="4862"/>
                </a:lnTo>
                <a:lnTo>
                  <a:pt x="580863" y="0"/>
                </a:lnTo>
                <a:close/>
              </a:path>
              <a:path w="1716404" h="1716404">
                <a:moveTo>
                  <a:pt x="688131" y="0"/>
                </a:moveTo>
                <a:lnTo>
                  <a:pt x="682133" y="0"/>
                </a:lnTo>
                <a:lnTo>
                  <a:pt x="677270" y="4862"/>
                </a:lnTo>
                <a:lnTo>
                  <a:pt x="677270" y="16859"/>
                </a:lnTo>
                <a:lnTo>
                  <a:pt x="682133" y="21722"/>
                </a:lnTo>
                <a:lnTo>
                  <a:pt x="688131" y="21722"/>
                </a:lnTo>
                <a:lnTo>
                  <a:pt x="688131" y="0"/>
                </a:lnTo>
                <a:close/>
              </a:path>
              <a:path w="1716404" h="1716404">
                <a:moveTo>
                  <a:pt x="801397" y="0"/>
                </a:moveTo>
                <a:lnTo>
                  <a:pt x="688131" y="0"/>
                </a:lnTo>
                <a:lnTo>
                  <a:pt x="688131" y="21722"/>
                </a:lnTo>
                <a:lnTo>
                  <a:pt x="801397" y="21722"/>
                </a:lnTo>
                <a:lnTo>
                  <a:pt x="801397" y="0"/>
                </a:lnTo>
                <a:close/>
              </a:path>
              <a:path w="1716404" h="1716404">
                <a:moveTo>
                  <a:pt x="807396" y="0"/>
                </a:moveTo>
                <a:lnTo>
                  <a:pt x="801397" y="0"/>
                </a:lnTo>
                <a:lnTo>
                  <a:pt x="801397" y="21722"/>
                </a:lnTo>
                <a:lnTo>
                  <a:pt x="807396" y="21722"/>
                </a:lnTo>
                <a:lnTo>
                  <a:pt x="812258" y="16859"/>
                </a:lnTo>
                <a:lnTo>
                  <a:pt x="812258" y="4862"/>
                </a:lnTo>
                <a:lnTo>
                  <a:pt x="807396" y="0"/>
                </a:lnTo>
                <a:close/>
              </a:path>
              <a:path w="1716404" h="1716404">
                <a:moveTo>
                  <a:pt x="914664" y="0"/>
                </a:moveTo>
                <a:lnTo>
                  <a:pt x="908665" y="0"/>
                </a:lnTo>
                <a:lnTo>
                  <a:pt x="903802" y="4862"/>
                </a:lnTo>
                <a:lnTo>
                  <a:pt x="903802" y="16859"/>
                </a:lnTo>
                <a:lnTo>
                  <a:pt x="908665" y="21722"/>
                </a:lnTo>
                <a:lnTo>
                  <a:pt x="914664" y="21722"/>
                </a:lnTo>
                <a:lnTo>
                  <a:pt x="914664" y="0"/>
                </a:lnTo>
                <a:close/>
              </a:path>
              <a:path w="1716404" h="1716404">
                <a:moveTo>
                  <a:pt x="1027930" y="0"/>
                </a:moveTo>
                <a:lnTo>
                  <a:pt x="914664" y="0"/>
                </a:lnTo>
                <a:lnTo>
                  <a:pt x="914664" y="21722"/>
                </a:lnTo>
                <a:lnTo>
                  <a:pt x="1027930" y="21722"/>
                </a:lnTo>
                <a:lnTo>
                  <a:pt x="1027930" y="0"/>
                </a:lnTo>
                <a:close/>
              </a:path>
              <a:path w="1716404" h="1716404">
                <a:moveTo>
                  <a:pt x="1033928" y="0"/>
                </a:moveTo>
                <a:lnTo>
                  <a:pt x="1027930" y="0"/>
                </a:lnTo>
                <a:lnTo>
                  <a:pt x="1027930" y="21722"/>
                </a:lnTo>
                <a:lnTo>
                  <a:pt x="1033928" y="21722"/>
                </a:lnTo>
                <a:lnTo>
                  <a:pt x="1038791" y="16859"/>
                </a:lnTo>
                <a:lnTo>
                  <a:pt x="1038791" y="4862"/>
                </a:lnTo>
                <a:lnTo>
                  <a:pt x="1033928" y="0"/>
                </a:lnTo>
                <a:close/>
              </a:path>
              <a:path w="1716404" h="1716404">
                <a:moveTo>
                  <a:pt x="1141196" y="0"/>
                </a:moveTo>
                <a:lnTo>
                  <a:pt x="1135198" y="0"/>
                </a:lnTo>
                <a:lnTo>
                  <a:pt x="1130335" y="4862"/>
                </a:lnTo>
                <a:lnTo>
                  <a:pt x="1130335" y="16859"/>
                </a:lnTo>
                <a:lnTo>
                  <a:pt x="1135198" y="21722"/>
                </a:lnTo>
                <a:lnTo>
                  <a:pt x="1141196" y="21722"/>
                </a:lnTo>
                <a:lnTo>
                  <a:pt x="1141196" y="0"/>
                </a:lnTo>
                <a:close/>
              </a:path>
              <a:path w="1716404" h="1716404">
                <a:moveTo>
                  <a:pt x="1254462" y="0"/>
                </a:moveTo>
                <a:lnTo>
                  <a:pt x="1141196" y="0"/>
                </a:lnTo>
                <a:lnTo>
                  <a:pt x="1141196" y="21722"/>
                </a:lnTo>
                <a:lnTo>
                  <a:pt x="1254462" y="21722"/>
                </a:lnTo>
                <a:lnTo>
                  <a:pt x="1254462" y="0"/>
                </a:lnTo>
                <a:close/>
              </a:path>
              <a:path w="1716404" h="1716404">
                <a:moveTo>
                  <a:pt x="1260461" y="0"/>
                </a:moveTo>
                <a:lnTo>
                  <a:pt x="1254462" y="0"/>
                </a:lnTo>
                <a:lnTo>
                  <a:pt x="1254462" y="21722"/>
                </a:lnTo>
                <a:lnTo>
                  <a:pt x="1260461" y="21722"/>
                </a:lnTo>
                <a:lnTo>
                  <a:pt x="1265323" y="16859"/>
                </a:lnTo>
                <a:lnTo>
                  <a:pt x="1265323" y="4862"/>
                </a:lnTo>
                <a:lnTo>
                  <a:pt x="1260461" y="0"/>
                </a:lnTo>
                <a:close/>
              </a:path>
              <a:path w="1716404" h="1716404">
                <a:moveTo>
                  <a:pt x="1367729" y="0"/>
                </a:moveTo>
                <a:lnTo>
                  <a:pt x="1361730" y="0"/>
                </a:lnTo>
                <a:lnTo>
                  <a:pt x="1356867" y="4862"/>
                </a:lnTo>
                <a:lnTo>
                  <a:pt x="1356867" y="16859"/>
                </a:lnTo>
                <a:lnTo>
                  <a:pt x="1361730" y="21722"/>
                </a:lnTo>
                <a:lnTo>
                  <a:pt x="1367729" y="21722"/>
                </a:lnTo>
                <a:lnTo>
                  <a:pt x="1367729" y="0"/>
                </a:lnTo>
                <a:close/>
              </a:path>
              <a:path w="1716404" h="1716404">
                <a:moveTo>
                  <a:pt x="1480995" y="0"/>
                </a:moveTo>
                <a:lnTo>
                  <a:pt x="1367729" y="0"/>
                </a:lnTo>
                <a:lnTo>
                  <a:pt x="1367729" y="21722"/>
                </a:lnTo>
                <a:lnTo>
                  <a:pt x="1480995" y="21722"/>
                </a:lnTo>
                <a:lnTo>
                  <a:pt x="1480995" y="0"/>
                </a:lnTo>
                <a:close/>
              </a:path>
              <a:path w="1716404" h="1716404">
                <a:moveTo>
                  <a:pt x="1486993" y="0"/>
                </a:moveTo>
                <a:lnTo>
                  <a:pt x="1480995" y="0"/>
                </a:lnTo>
                <a:lnTo>
                  <a:pt x="1480995" y="21722"/>
                </a:lnTo>
                <a:lnTo>
                  <a:pt x="1486993" y="21722"/>
                </a:lnTo>
                <a:lnTo>
                  <a:pt x="1491856" y="16859"/>
                </a:lnTo>
                <a:lnTo>
                  <a:pt x="1491856" y="4862"/>
                </a:lnTo>
                <a:lnTo>
                  <a:pt x="1486993" y="0"/>
                </a:lnTo>
                <a:close/>
              </a:path>
              <a:path w="1716404" h="1716404">
                <a:moveTo>
                  <a:pt x="1650894" y="0"/>
                </a:moveTo>
                <a:lnTo>
                  <a:pt x="1650894" y="21722"/>
                </a:lnTo>
                <a:lnTo>
                  <a:pt x="1667805" y="25136"/>
                </a:lnTo>
                <a:lnTo>
                  <a:pt x="1681614" y="34447"/>
                </a:lnTo>
                <a:lnTo>
                  <a:pt x="1690925" y="48256"/>
                </a:lnTo>
                <a:lnTo>
                  <a:pt x="1694339" y="65167"/>
                </a:lnTo>
                <a:lnTo>
                  <a:pt x="1694339" y="127798"/>
                </a:lnTo>
                <a:lnTo>
                  <a:pt x="1699202" y="132661"/>
                </a:lnTo>
                <a:lnTo>
                  <a:pt x="1711199" y="132661"/>
                </a:lnTo>
                <a:lnTo>
                  <a:pt x="1716061" y="127798"/>
                </a:lnTo>
                <a:lnTo>
                  <a:pt x="1716061" y="65167"/>
                </a:lnTo>
                <a:lnTo>
                  <a:pt x="1710940" y="39801"/>
                </a:lnTo>
                <a:lnTo>
                  <a:pt x="1696974" y="19086"/>
                </a:lnTo>
                <a:lnTo>
                  <a:pt x="1676260" y="5121"/>
                </a:lnTo>
                <a:lnTo>
                  <a:pt x="1650894" y="0"/>
                </a:lnTo>
                <a:close/>
              </a:path>
              <a:path w="1716404" h="1716404">
                <a:moveTo>
                  <a:pt x="1594261" y="0"/>
                </a:moveTo>
                <a:lnTo>
                  <a:pt x="1588262" y="0"/>
                </a:lnTo>
                <a:lnTo>
                  <a:pt x="1583400" y="4862"/>
                </a:lnTo>
                <a:lnTo>
                  <a:pt x="1583400" y="16859"/>
                </a:lnTo>
                <a:lnTo>
                  <a:pt x="1588262" y="21722"/>
                </a:lnTo>
                <a:lnTo>
                  <a:pt x="1594261" y="21722"/>
                </a:lnTo>
                <a:lnTo>
                  <a:pt x="1594261" y="0"/>
                </a:lnTo>
                <a:close/>
              </a:path>
              <a:path w="1716404" h="1716404">
                <a:moveTo>
                  <a:pt x="1650894" y="0"/>
                </a:moveTo>
                <a:lnTo>
                  <a:pt x="1594261" y="0"/>
                </a:lnTo>
                <a:lnTo>
                  <a:pt x="1594261" y="21722"/>
                </a:lnTo>
                <a:lnTo>
                  <a:pt x="1650894" y="21722"/>
                </a:lnTo>
                <a:lnTo>
                  <a:pt x="1650894" y="0"/>
                </a:lnTo>
                <a:close/>
              </a:path>
              <a:path w="1716404" h="1716404">
                <a:moveTo>
                  <a:pt x="1711199" y="224205"/>
                </a:moveTo>
                <a:lnTo>
                  <a:pt x="1699202" y="224205"/>
                </a:lnTo>
                <a:lnTo>
                  <a:pt x="1694339" y="229067"/>
                </a:lnTo>
                <a:lnTo>
                  <a:pt x="1694339" y="354331"/>
                </a:lnTo>
                <a:lnTo>
                  <a:pt x="1699202" y="359193"/>
                </a:lnTo>
                <a:lnTo>
                  <a:pt x="1711199" y="359193"/>
                </a:lnTo>
                <a:lnTo>
                  <a:pt x="1716061" y="354331"/>
                </a:lnTo>
                <a:lnTo>
                  <a:pt x="1716061" y="229067"/>
                </a:lnTo>
                <a:lnTo>
                  <a:pt x="1711199" y="224205"/>
                </a:lnTo>
                <a:close/>
              </a:path>
              <a:path w="1716404" h="1716404">
                <a:moveTo>
                  <a:pt x="1711199" y="450737"/>
                </a:moveTo>
                <a:lnTo>
                  <a:pt x="1699202" y="450737"/>
                </a:lnTo>
                <a:lnTo>
                  <a:pt x="1694339" y="455600"/>
                </a:lnTo>
                <a:lnTo>
                  <a:pt x="1694339" y="580863"/>
                </a:lnTo>
                <a:lnTo>
                  <a:pt x="1699202" y="585726"/>
                </a:lnTo>
                <a:lnTo>
                  <a:pt x="1711199" y="585726"/>
                </a:lnTo>
                <a:lnTo>
                  <a:pt x="1716061" y="580863"/>
                </a:lnTo>
                <a:lnTo>
                  <a:pt x="1716061" y="455600"/>
                </a:lnTo>
                <a:lnTo>
                  <a:pt x="1711199" y="450737"/>
                </a:lnTo>
                <a:close/>
              </a:path>
              <a:path w="1716404" h="1716404">
                <a:moveTo>
                  <a:pt x="1711199" y="677270"/>
                </a:moveTo>
                <a:lnTo>
                  <a:pt x="1699202" y="677270"/>
                </a:lnTo>
                <a:lnTo>
                  <a:pt x="1694339" y="682133"/>
                </a:lnTo>
                <a:lnTo>
                  <a:pt x="1694339" y="807396"/>
                </a:lnTo>
                <a:lnTo>
                  <a:pt x="1699202" y="812258"/>
                </a:lnTo>
                <a:lnTo>
                  <a:pt x="1711199" y="812258"/>
                </a:lnTo>
                <a:lnTo>
                  <a:pt x="1716061" y="807396"/>
                </a:lnTo>
                <a:lnTo>
                  <a:pt x="1716061" y="682133"/>
                </a:lnTo>
                <a:lnTo>
                  <a:pt x="1711199" y="677270"/>
                </a:lnTo>
                <a:close/>
              </a:path>
              <a:path w="1716404" h="1716404">
                <a:moveTo>
                  <a:pt x="1711199" y="903802"/>
                </a:moveTo>
                <a:lnTo>
                  <a:pt x="1699202" y="903802"/>
                </a:lnTo>
                <a:lnTo>
                  <a:pt x="1694339" y="908665"/>
                </a:lnTo>
                <a:lnTo>
                  <a:pt x="1694339" y="1033928"/>
                </a:lnTo>
                <a:lnTo>
                  <a:pt x="1699202" y="1038791"/>
                </a:lnTo>
                <a:lnTo>
                  <a:pt x="1711199" y="1038791"/>
                </a:lnTo>
                <a:lnTo>
                  <a:pt x="1716061" y="1033928"/>
                </a:lnTo>
                <a:lnTo>
                  <a:pt x="1716061" y="908665"/>
                </a:lnTo>
                <a:lnTo>
                  <a:pt x="1711199" y="903802"/>
                </a:lnTo>
                <a:close/>
              </a:path>
              <a:path w="1716404" h="1716404">
                <a:moveTo>
                  <a:pt x="1711199" y="1130335"/>
                </a:moveTo>
                <a:lnTo>
                  <a:pt x="1699202" y="1130335"/>
                </a:lnTo>
                <a:lnTo>
                  <a:pt x="1694339" y="1135198"/>
                </a:lnTo>
                <a:lnTo>
                  <a:pt x="1694339" y="1260461"/>
                </a:lnTo>
                <a:lnTo>
                  <a:pt x="1699202" y="1265323"/>
                </a:lnTo>
                <a:lnTo>
                  <a:pt x="1711199" y="1265323"/>
                </a:lnTo>
                <a:lnTo>
                  <a:pt x="1716061" y="1260461"/>
                </a:lnTo>
                <a:lnTo>
                  <a:pt x="1716061" y="1135198"/>
                </a:lnTo>
                <a:lnTo>
                  <a:pt x="1711199" y="1130335"/>
                </a:lnTo>
                <a:close/>
              </a:path>
              <a:path w="1716404" h="1716404">
                <a:moveTo>
                  <a:pt x="1711199" y="1356867"/>
                </a:moveTo>
                <a:lnTo>
                  <a:pt x="1699202" y="1356867"/>
                </a:lnTo>
                <a:lnTo>
                  <a:pt x="1694339" y="1361730"/>
                </a:lnTo>
                <a:lnTo>
                  <a:pt x="1694339" y="1486993"/>
                </a:lnTo>
                <a:lnTo>
                  <a:pt x="1699202" y="1491856"/>
                </a:lnTo>
                <a:lnTo>
                  <a:pt x="1711199" y="1491856"/>
                </a:lnTo>
                <a:lnTo>
                  <a:pt x="1716061" y="1486993"/>
                </a:lnTo>
                <a:lnTo>
                  <a:pt x="1716061" y="1361730"/>
                </a:lnTo>
                <a:lnTo>
                  <a:pt x="1711199" y="1356867"/>
                </a:lnTo>
                <a:close/>
              </a:path>
              <a:path w="1716404" h="1716404">
                <a:moveTo>
                  <a:pt x="1594261" y="1694339"/>
                </a:moveTo>
                <a:lnTo>
                  <a:pt x="1588263" y="1694339"/>
                </a:lnTo>
                <a:lnTo>
                  <a:pt x="1583400" y="1699202"/>
                </a:lnTo>
                <a:lnTo>
                  <a:pt x="1583400" y="1711199"/>
                </a:lnTo>
                <a:lnTo>
                  <a:pt x="1588263" y="1716061"/>
                </a:lnTo>
                <a:lnTo>
                  <a:pt x="1594261" y="1716061"/>
                </a:lnTo>
                <a:lnTo>
                  <a:pt x="1594261" y="1694339"/>
                </a:lnTo>
                <a:close/>
              </a:path>
              <a:path w="1716404" h="1716404">
                <a:moveTo>
                  <a:pt x="1650894" y="1694339"/>
                </a:moveTo>
                <a:lnTo>
                  <a:pt x="1594261" y="1694339"/>
                </a:lnTo>
                <a:lnTo>
                  <a:pt x="1594261" y="1716061"/>
                </a:lnTo>
                <a:lnTo>
                  <a:pt x="1650894" y="1716061"/>
                </a:lnTo>
                <a:lnTo>
                  <a:pt x="1650894" y="1694339"/>
                </a:lnTo>
                <a:close/>
              </a:path>
              <a:path w="1716404" h="1716404">
                <a:moveTo>
                  <a:pt x="1711199" y="1583400"/>
                </a:moveTo>
                <a:lnTo>
                  <a:pt x="1699202" y="1583400"/>
                </a:lnTo>
                <a:lnTo>
                  <a:pt x="1694339" y="1588263"/>
                </a:lnTo>
                <a:lnTo>
                  <a:pt x="1694339" y="1650894"/>
                </a:lnTo>
                <a:lnTo>
                  <a:pt x="1690925" y="1667805"/>
                </a:lnTo>
                <a:lnTo>
                  <a:pt x="1681614" y="1681614"/>
                </a:lnTo>
                <a:lnTo>
                  <a:pt x="1667805" y="1690925"/>
                </a:lnTo>
                <a:lnTo>
                  <a:pt x="1650894" y="1694339"/>
                </a:lnTo>
                <a:lnTo>
                  <a:pt x="1650894" y="1716061"/>
                </a:lnTo>
                <a:lnTo>
                  <a:pt x="1676260" y="1710940"/>
                </a:lnTo>
                <a:lnTo>
                  <a:pt x="1696974" y="1696974"/>
                </a:lnTo>
                <a:lnTo>
                  <a:pt x="1710940" y="1676260"/>
                </a:lnTo>
                <a:lnTo>
                  <a:pt x="1716061" y="1650894"/>
                </a:lnTo>
                <a:lnTo>
                  <a:pt x="1716061" y="1588263"/>
                </a:lnTo>
                <a:lnTo>
                  <a:pt x="1711199" y="1583400"/>
                </a:lnTo>
                <a:close/>
              </a:path>
              <a:path w="1716404" h="1716404">
                <a:moveTo>
                  <a:pt x="1367729" y="1694339"/>
                </a:moveTo>
                <a:lnTo>
                  <a:pt x="1361730" y="1694339"/>
                </a:lnTo>
                <a:lnTo>
                  <a:pt x="1356868" y="1699202"/>
                </a:lnTo>
                <a:lnTo>
                  <a:pt x="1356868" y="1711199"/>
                </a:lnTo>
                <a:lnTo>
                  <a:pt x="1361730" y="1716061"/>
                </a:lnTo>
                <a:lnTo>
                  <a:pt x="1367729" y="1716061"/>
                </a:lnTo>
                <a:lnTo>
                  <a:pt x="1367729" y="1694339"/>
                </a:lnTo>
                <a:close/>
              </a:path>
              <a:path w="1716404" h="1716404">
                <a:moveTo>
                  <a:pt x="1480995" y="1694339"/>
                </a:moveTo>
                <a:lnTo>
                  <a:pt x="1367729" y="1694339"/>
                </a:lnTo>
                <a:lnTo>
                  <a:pt x="1367729" y="1716061"/>
                </a:lnTo>
                <a:lnTo>
                  <a:pt x="1480995" y="1716061"/>
                </a:lnTo>
                <a:lnTo>
                  <a:pt x="1480995" y="1694339"/>
                </a:lnTo>
                <a:close/>
              </a:path>
              <a:path w="1716404" h="1716404">
                <a:moveTo>
                  <a:pt x="1486994" y="1694339"/>
                </a:moveTo>
                <a:lnTo>
                  <a:pt x="1480995" y="1694339"/>
                </a:lnTo>
                <a:lnTo>
                  <a:pt x="1480995" y="1716061"/>
                </a:lnTo>
                <a:lnTo>
                  <a:pt x="1486994" y="1716061"/>
                </a:lnTo>
                <a:lnTo>
                  <a:pt x="1491856" y="1711199"/>
                </a:lnTo>
                <a:lnTo>
                  <a:pt x="1491856" y="1699202"/>
                </a:lnTo>
                <a:lnTo>
                  <a:pt x="1486994" y="1694339"/>
                </a:lnTo>
                <a:close/>
              </a:path>
              <a:path w="1716404" h="1716404">
                <a:moveTo>
                  <a:pt x="1141196" y="1694339"/>
                </a:moveTo>
                <a:lnTo>
                  <a:pt x="1135198" y="1694339"/>
                </a:lnTo>
                <a:lnTo>
                  <a:pt x="1130335" y="1699202"/>
                </a:lnTo>
                <a:lnTo>
                  <a:pt x="1130335" y="1711199"/>
                </a:lnTo>
                <a:lnTo>
                  <a:pt x="1135198" y="1716061"/>
                </a:lnTo>
                <a:lnTo>
                  <a:pt x="1141196" y="1716061"/>
                </a:lnTo>
                <a:lnTo>
                  <a:pt x="1141196" y="1694339"/>
                </a:lnTo>
                <a:close/>
              </a:path>
              <a:path w="1716404" h="1716404">
                <a:moveTo>
                  <a:pt x="1254463" y="1694339"/>
                </a:moveTo>
                <a:lnTo>
                  <a:pt x="1141196" y="1694339"/>
                </a:lnTo>
                <a:lnTo>
                  <a:pt x="1141196" y="1716061"/>
                </a:lnTo>
                <a:lnTo>
                  <a:pt x="1254463" y="1716061"/>
                </a:lnTo>
                <a:lnTo>
                  <a:pt x="1254463" y="1694339"/>
                </a:lnTo>
                <a:close/>
              </a:path>
              <a:path w="1716404" h="1716404">
                <a:moveTo>
                  <a:pt x="1260461" y="1694339"/>
                </a:moveTo>
                <a:lnTo>
                  <a:pt x="1254463" y="1694339"/>
                </a:lnTo>
                <a:lnTo>
                  <a:pt x="1254463" y="1716061"/>
                </a:lnTo>
                <a:lnTo>
                  <a:pt x="1260461" y="1716061"/>
                </a:lnTo>
                <a:lnTo>
                  <a:pt x="1265324" y="1711199"/>
                </a:lnTo>
                <a:lnTo>
                  <a:pt x="1265324" y="1699202"/>
                </a:lnTo>
                <a:lnTo>
                  <a:pt x="1260461" y="1694339"/>
                </a:lnTo>
                <a:close/>
              </a:path>
              <a:path w="1716404" h="1716404">
                <a:moveTo>
                  <a:pt x="914664" y="1694339"/>
                </a:moveTo>
                <a:lnTo>
                  <a:pt x="908665" y="1694339"/>
                </a:lnTo>
                <a:lnTo>
                  <a:pt x="903802" y="1699202"/>
                </a:lnTo>
                <a:lnTo>
                  <a:pt x="903802" y="1711199"/>
                </a:lnTo>
                <a:lnTo>
                  <a:pt x="908665" y="1716061"/>
                </a:lnTo>
                <a:lnTo>
                  <a:pt x="914664" y="1716061"/>
                </a:lnTo>
                <a:lnTo>
                  <a:pt x="914664" y="1694339"/>
                </a:lnTo>
                <a:close/>
              </a:path>
              <a:path w="1716404" h="1716404">
                <a:moveTo>
                  <a:pt x="1027930" y="1694339"/>
                </a:moveTo>
                <a:lnTo>
                  <a:pt x="914664" y="1694339"/>
                </a:lnTo>
                <a:lnTo>
                  <a:pt x="914664" y="1716061"/>
                </a:lnTo>
                <a:lnTo>
                  <a:pt x="1027930" y="1716061"/>
                </a:lnTo>
                <a:lnTo>
                  <a:pt x="1027930" y="1694339"/>
                </a:lnTo>
                <a:close/>
              </a:path>
              <a:path w="1716404" h="1716404">
                <a:moveTo>
                  <a:pt x="1033928" y="1694339"/>
                </a:moveTo>
                <a:lnTo>
                  <a:pt x="1027930" y="1694339"/>
                </a:lnTo>
                <a:lnTo>
                  <a:pt x="1027930" y="1716061"/>
                </a:lnTo>
                <a:lnTo>
                  <a:pt x="1033928" y="1716061"/>
                </a:lnTo>
                <a:lnTo>
                  <a:pt x="1038791" y="1711199"/>
                </a:lnTo>
                <a:lnTo>
                  <a:pt x="1038791" y="1699202"/>
                </a:lnTo>
                <a:lnTo>
                  <a:pt x="1033928" y="1694339"/>
                </a:lnTo>
                <a:close/>
              </a:path>
              <a:path w="1716404" h="1716404">
                <a:moveTo>
                  <a:pt x="688131" y="1694339"/>
                </a:moveTo>
                <a:lnTo>
                  <a:pt x="682133" y="1694339"/>
                </a:lnTo>
                <a:lnTo>
                  <a:pt x="677270" y="1699202"/>
                </a:lnTo>
                <a:lnTo>
                  <a:pt x="677270" y="1711199"/>
                </a:lnTo>
                <a:lnTo>
                  <a:pt x="682133" y="1716061"/>
                </a:lnTo>
                <a:lnTo>
                  <a:pt x="688131" y="1716061"/>
                </a:lnTo>
                <a:lnTo>
                  <a:pt x="688131" y="1694339"/>
                </a:lnTo>
                <a:close/>
              </a:path>
              <a:path w="1716404" h="1716404">
                <a:moveTo>
                  <a:pt x="801397" y="1694339"/>
                </a:moveTo>
                <a:lnTo>
                  <a:pt x="688131" y="1694339"/>
                </a:lnTo>
                <a:lnTo>
                  <a:pt x="688131" y="1716061"/>
                </a:lnTo>
                <a:lnTo>
                  <a:pt x="801397" y="1716061"/>
                </a:lnTo>
                <a:lnTo>
                  <a:pt x="801397" y="1694339"/>
                </a:lnTo>
                <a:close/>
              </a:path>
              <a:path w="1716404" h="1716404">
                <a:moveTo>
                  <a:pt x="807396" y="1694339"/>
                </a:moveTo>
                <a:lnTo>
                  <a:pt x="801397" y="1694339"/>
                </a:lnTo>
                <a:lnTo>
                  <a:pt x="801397" y="1716061"/>
                </a:lnTo>
                <a:lnTo>
                  <a:pt x="807396" y="1716061"/>
                </a:lnTo>
                <a:lnTo>
                  <a:pt x="812259" y="1711199"/>
                </a:lnTo>
                <a:lnTo>
                  <a:pt x="812259" y="1699202"/>
                </a:lnTo>
                <a:lnTo>
                  <a:pt x="807396" y="1694339"/>
                </a:lnTo>
                <a:close/>
              </a:path>
              <a:path w="1716404" h="1716404">
                <a:moveTo>
                  <a:pt x="461599" y="1694339"/>
                </a:moveTo>
                <a:lnTo>
                  <a:pt x="455600" y="1694339"/>
                </a:lnTo>
                <a:lnTo>
                  <a:pt x="450737" y="1699202"/>
                </a:lnTo>
                <a:lnTo>
                  <a:pt x="450737" y="1711199"/>
                </a:lnTo>
                <a:lnTo>
                  <a:pt x="455600" y="1716061"/>
                </a:lnTo>
                <a:lnTo>
                  <a:pt x="461599" y="1716061"/>
                </a:lnTo>
                <a:lnTo>
                  <a:pt x="461599" y="1694339"/>
                </a:lnTo>
                <a:close/>
              </a:path>
              <a:path w="1716404" h="1716404">
                <a:moveTo>
                  <a:pt x="574865" y="1694339"/>
                </a:moveTo>
                <a:lnTo>
                  <a:pt x="461599" y="1694339"/>
                </a:lnTo>
                <a:lnTo>
                  <a:pt x="461599" y="1716061"/>
                </a:lnTo>
                <a:lnTo>
                  <a:pt x="574865" y="1716061"/>
                </a:lnTo>
                <a:lnTo>
                  <a:pt x="574865" y="1694339"/>
                </a:lnTo>
                <a:close/>
              </a:path>
              <a:path w="1716404" h="1716404">
                <a:moveTo>
                  <a:pt x="580863" y="1694339"/>
                </a:moveTo>
                <a:lnTo>
                  <a:pt x="574865" y="1694339"/>
                </a:lnTo>
                <a:lnTo>
                  <a:pt x="574865" y="1716061"/>
                </a:lnTo>
                <a:lnTo>
                  <a:pt x="580863" y="1716061"/>
                </a:lnTo>
                <a:lnTo>
                  <a:pt x="585726" y="1711199"/>
                </a:lnTo>
                <a:lnTo>
                  <a:pt x="585726" y="1699202"/>
                </a:lnTo>
                <a:lnTo>
                  <a:pt x="580863" y="1694339"/>
                </a:lnTo>
                <a:close/>
              </a:path>
              <a:path w="1716404" h="1716404">
                <a:moveTo>
                  <a:pt x="235066" y="1694339"/>
                </a:moveTo>
                <a:lnTo>
                  <a:pt x="229068" y="1694339"/>
                </a:lnTo>
                <a:lnTo>
                  <a:pt x="224205" y="1699202"/>
                </a:lnTo>
                <a:lnTo>
                  <a:pt x="224205" y="1711199"/>
                </a:lnTo>
                <a:lnTo>
                  <a:pt x="229068" y="1716061"/>
                </a:lnTo>
                <a:lnTo>
                  <a:pt x="235066" y="1716061"/>
                </a:lnTo>
                <a:lnTo>
                  <a:pt x="235066" y="1694339"/>
                </a:lnTo>
                <a:close/>
              </a:path>
              <a:path w="1716404" h="1716404">
                <a:moveTo>
                  <a:pt x="348332" y="1694339"/>
                </a:moveTo>
                <a:lnTo>
                  <a:pt x="235066" y="1694339"/>
                </a:lnTo>
                <a:lnTo>
                  <a:pt x="235066" y="1716061"/>
                </a:lnTo>
                <a:lnTo>
                  <a:pt x="348332" y="1716061"/>
                </a:lnTo>
                <a:lnTo>
                  <a:pt x="348332" y="1694339"/>
                </a:lnTo>
                <a:close/>
              </a:path>
              <a:path w="1716404" h="1716404">
                <a:moveTo>
                  <a:pt x="354331" y="1694339"/>
                </a:moveTo>
                <a:lnTo>
                  <a:pt x="348332" y="1694339"/>
                </a:lnTo>
                <a:lnTo>
                  <a:pt x="348332" y="1716061"/>
                </a:lnTo>
                <a:lnTo>
                  <a:pt x="354331" y="1716061"/>
                </a:lnTo>
                <a:lnTo>
                  <a:pt x="359193" y="1711199"/>
                </a:lnTo>
                <a:lnTo>
                  <a:pt x="359193" y="1699202"/>
                </a:lnTo>
                <a:lnTo>
                  <a:pt x="354331" y="1694339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7729494" y="5644864"/>
            <a:ext cx="162560" cy="533400"/>
          </a:xfrm>
          <a:custGeom>
            <a:avLst/>
            <a:gdLst/>
            <a:ahLst/>
            <a:cxnLst/>
            <a:rect l="l" t="t" r="r" b="b"/>
            <a:pathLst>
              <a:path w="162559" h="533400">
                <a:moveTo>
                  <a:pt x="15390" y="440131"/>
                </a:moveTo>
                <a:lnTo>
                  <a:pt x="8500" y="440131"/>
                </a:lnTo>
                <a:lnTo>
                  <a:pt x="0" y="448631"/>
                </a:lnTo>
                <a:lnTo>
                  <a:pt x="0" y="455522"/>
                </a:lnTo>
                <a:lnTo>
                  <a:pt x="77758" y="533280"/>
                </a:lnTo>
                <a:lnTo>
                  <a:pt x="84648" y="533280"/>
                </a:lnTo>
                <a:lnTo>
                  <a:pt x="96594" y="521335"/>
                </a:lnTo>
                <a:lnTo>
                  <a:pt x="70320" y="521335"/>
                </a:lnTo>
                <a:lnTo>
                  <a:pt x="70320" y="495061"/>
                </a:lnTo>
                <a:lnTo>
                  <a:pt x="15390" y="440131"/>
                </a:lnTo>
                <a:close/>
              </a:path>
              <a:path w="162559" h="533400">
                <a:moveTo>
                  <a:pt x="70320" y="495061"/>
                </a:moveTo>
                <a:lnTo>
                  <a:pt x="70320" y="521335"/>
                </a:lnTo>
                <a:lnTo>
                  <a:pt x="92086" y="521335"/>
                </a:lnTo>
                <a:lnTo>
                  <a:pt x="92086" y="505944"/>
                </a:lnTo>
                <a:lnTo>
                  <a:pt x="81203" y="505944"/>
                </a:lnTo>
                <a:lnTo>
                  <a:pt x="70320" y="495061"/>
                </a:lnTo>
                <a:close/>
              </a:path>
              <a:path w="162559" h="533400">
                <a:moveTo>
                  <a:pt x="153907" y="440131"/>
                </a:moveTo>
                <a:lnTo>
                  <a:pt x="147016" y="440131"/>
                </a:lnTo>
                <a:lnTo>
                  <a:pt x="92086" y="495061"/>
                </a:lnTo>
                <a:lnTo>
                  <a:pt x="92086" y="521335"/>
                </a:lnTo>
                <a:lnTo>
                  <a:pt x="96594" y="521335"/>
                </a:lnTo>
                <a:lnTo>
                  <a:pt x="162407" y="455522"/>
                </a:lnTo>
                <a:lnTo>
                  <a:pt x="162407" y="448631"/>
                </a:lnTo>
                <a:lnTo>
                  <a:pt x="153907" y="440131"/>
                </a:lnTo>
                <a:close/>
              </a:path>
              <a:path w="162559" h="533400">
                <a:moveTo>
                  <a:pt x="92086" y="0"/>
                </a:moveTo>
                <a:lnTo>
                  <a:pt x="70320" y="0"/>
                </a:lnTo>
                <a:lnTo>
                  <a:pt x="70320" y="495061"/>
                </a:lnTo>
                <a:lnTo>
                  <a:pt x="81203" y="505944"/>
                </a:lnTo>
                <a:lnTo>
                  <a:pt x="92086" y="495061"/>
                </a:lnTo>
                <a:lnTo>
                  <a:pt x="92086" y="0"/>
                </a:lnTo>
                <a:close/>
              </a:path>
              <a:path w="162559" h="533400">
                <a:moveTo>
                  <a:pt x="92086" y="495061"/>
                </a:moveTo>
                <a:lnTo>
                  <a:pt x="81203" y="505944"/>
                </a:lnTo>
                <a:lnTo>
                  <a:pt x="92086" y="505944"/>
                </a:lnTo>
                <a:lnTo>
                  <a:pt x="92086" y="495061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5282209" y="4930184"/>
            <a:ext cx="2019300" cy="2294890"/>
          </a:xfrm>
          <a:custGeom>
            <a:avLst/>
            <a:gdLst/>
            <a:ahLst/>
            <a:cxnLst/>
            <a:rect l="l" t="t" r="r" b="b"/>
            <a:pathLst>
              <a:path w="2019300" h="2294890">
                <a:moveTo>
                  <a:pt x="2019096" y="2210066"/>
                </a:moveTo>
                <a:lnTo>
                  <a:pt x="2011654" y="2202637"/>
                </a:lnTo>
                <a:lnTo>
                  <a:pt x="1941334" y="2132317"/>
                </a:lnTo>
                <a:lnTo>
                  <a:pt x="1934438" y="2132317"/>
                </a:lnTo>
                <a:lnTo>
                  <a:pt x="1925942" y="2140813"/>
                </a:lnTo>
                <a:lnTo>
                  <a:pt x="1925942" y="2147697"/>
                </a:lnTo>
                <a:lnTo>
                  <a:pt x="1980869" y="2202637"/>
                </a:lnTo>
                <a:lnTo>
                  <a:pt x="0" y="2202637"/>
                </a:lnTo>
                <a:lnTo>
                  <a:pt x="0" y="2224392"/>
                </a:lnTo>
                <a:lnTo>
                  <a:pt x="1980869" y="2224392"/>
                </a:lnTo>
                <a:lnTo>
                  <a:pt x="1991753" y="2213521"/>
                </a:lnTo>
                <a:lnTo>
                  <a:pt x="1925942" y="2279332"/>
                </a:lnTo>
                <a:lnTo>
                  <a:pt x="1925942" y="2286216"/>
                </a:lnTo>
                <a:lnTo>
                  <a:pt x="1934438" y="2294712"/>
                </a:lnTo>
                <a:lnTo>
                  <a:pt x="1941334" y="2294712"/>
                </a:lnTo>
                <a:lnTo>
                  <a:pt x="2011654" y="2224392"/>
                </a:lnTo>
                <a:lnTo>
                  <a:pt x="2019096" y="2216962"/>
                </a:lnTo>
                <a:lnTo>
                  <a:pt x="2019096" y="2210066"/>
                </a:lnTo>
                <a:close/>
              </a:path>
              <a:path w="2019300" h="2294890">
                <a:moveTo>
                  <a:pt x="2019096" y="2008060"/>
                </a:moveTo>
                <a:lnTo>
                  <a:pt x="2011654" y="2000618"/>
                </a:lnTo>
                <a:lnTo>
                  <a:pt x="1941334" y="1930298"/>
                </a:lnTo>
                <a:lnTo>
                  <a:pt x="1934438" y="1930298"/>
                </a:lnTo>
                <a:lnTo>
                  <a:pt x="1925942" y="1938794"/>
                </a:lnTo>
                <a:lnTo>
                  <a:pt x="1925942" y="1945690"/>
                </a:lnTo>
                <a:lnTo>
                  <a:pt x="1980869" y="2000618"/>
                </a:lnTo>
                <a:lnTo>
                  <a:pt x="1705229" y="2000618"/>
                </a:lnTo>
                <a:lnTo>
                  <a:pt x="1705229" y="21767"/>
                </a:lnTo>
                <a:lnTo>
                  <a:pt x="1705229" y="0"/>
                </a:lnTo>
                <a:lnTo>
                  <a:pt x="1694345" y="0"/>
                </a:lnTo>
                <a:lnTo>
                  <a:pt x="0" y="0"/>
                </a:lnTo>
                <a:lnTo>
                  <a:pt x="0" y="21767"/>
                </a:lnTo>
                <a:lnTo>
                  <a:pt x="1683461" y="21767"/>
                </a:lnTo>
                <a:lnTo>
                  <a:pt x="1683461" y="2022386"/>
                </a:lnTo>
                <a:lnTo>
                  <a:pt x="1694345" y="2022386"/>
                </a:lnTo>
                <a:lnTo>
                  <a:pt x="1980869" y="2022386"/>
                </a:lnTo>
                <a:lnTo>
                  <a:pt x="1925942" y="2077313"/>
                </a:lnTo>
                <a:lnTo>
                  <a:pt x="1925942" y="2084209"/>
                </a:lnTo>
                <a:lnTo>
                  <a:pt x="1934438" y="2092706"/>
                </a:lnTo>
                <a:lnTo>
                  <a:pt x="1941334" y="2092706"/>
                </a:lnTo>
                <a:lnTo>
                  <a:pt x="2011654" y="2022386"/>
                </a:lnTo>
                <a:lnTo>
                  <a:pt x="2019096" y="2014943"/>
                </a:lnTo>
                <a:lnTo>
                  <a:pt x="2019096" y="2008060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8407231" y="5632919"/>
            <a:ext cx="162560" cy="544195"/>
          </a:xfrm>
          <a:custGeom>
            <a:avLst/>
            <a:gdLst/>
            <a:ahLst/>
            <a:cxnLst/>
            <a:rect l="l" t="t" r="r" b="b"/>
            <a:pathLst>
              <a:path w="162559" h="544195">
                <a:moveTo>
                  <a:pt x="81203" y="27336"/>
                </a:moveTo>
                <a:lnTo>
                  <a:pt x="70320" y="38218"/>
                </a:lnTo>
                <a:lnTo>
                  <a:pt x="70320" y="539291"/>
                </a:lnTo>
                <a:lnTo>
                  <a:pt x="75193" y="544163"/>
                </a:lnTo>
                <a:lnTo>
                  <a:pt x="87214" y="544163"/>
                </a:lnTo>
                <a:lnTo>
                  <a:pt x="92086" y="539291"/>
                </a:lnTo>
                <a:lnTo>
                  <a:pt x="92086" y="38218"/>
                </a:lnTo>
                <a:lnTo>
                  <a:pt x="81203" y="27336"/>
                </a:lnTo>
                <a:close/>
              </a:path>
              <a:path w="162559" h="544195">
                <a:moveTo>
                  <a:pt x="84648" y="0"/>
                </a:moveTo>
                <a:lnTo>
                  <a:pt x="77758" y="0"/>
                </a:lnTo>
                <a:lnTo>
                  <a:pt x="0" y="77758"/>
                </a:lnTo>
                <a:lnTo>
                  <a:pt x="0" y="84648"/>
                </a:lnTo>
                <a:lnTo>
                  <a:pt x="8500" y="93148"/>
                </a:lnTo>
                <a:lnTo>
                  <a:pt x="15390" y="93148"/>
                </a:lnTo>
                <a:lnTo>
                  <a:pt x="70320" y="38218"/>
                </a:lnTo>
                <a:lnTo>
                  <a:pt x="70320" y="11945"/>
                </a:lnTo>
                <a:lnTo>
                  <a:pt x="96594" y="11945"/>
                </a:lnTo>
                <a:lnTo>
                  <a:pt x="84648" y="0"/>
                </a:lnTo>
                <a:close/>
              </a:path>
              <a:path w="162559" h="544195">
                <a:moveTo>
                  <a:pt x="96594" y="11945"/>
                </a:moveTo>
                <a:lnTo>
                  <a:pt x="92086" y="11945"/>
                </a:lnTo>
                <a:lnTo>
                  <a:pt x="92086" y="38218"/>
                </a:lnTo>
                <a:lnTo>
                  <a:pt x="147016" y="93148"/>
                </a:lnTo>
                <a:lnTo>
                  <a:pt x="153907" y="93148"/>
                </a:lnTo>
                <a:lnTo>
                  <a:pt x="162407" y="84648"/>
                </a:lnTo>
                <a:lnTo>
                  <a:pt x="162407" y="77758"/>
                </a:lnTo>
                <a:lnTo>
                  <a:pt x="96594" y="11945"/>
                </a:lnTo>
                <a:close/>
              </a:path>
              <a:path w="162559" h="544195">
                <a:moveTo>
                  <a:pt x="92086" y="11945"/>
                </a:moveTo>
                <a:lnTo>
                  <a:pt x="70320" y="11945"/>
                </a:lnTo>
                <a:lnTo>
                  <a:pt x="70320" y="38218"/>
                </a:lnTo>
                <a:lnTo>
                  <a:pt x="81203" y="27336"/>
                </a:lnTo>
                <a:lnTo>
                  <a:pt x="92086" y="27336"/>
                </a:lnTo>
                <a:lnTo>
                  <a:pt x="92086" y="11945"/>
                </a:lnTo>
                <a:close/>
              </a:path>
              <a:path w="162559" h="544195">
                <a:moveTo>
                  <a:pt x="92086" y="27336"/>
                </a:moveTo>
                <a:lnTo>
                  <a:pt x="81203" y="27336"/>
                </a:lnTo>
                <a:lnTo>
                  <a:pt x="92086" y="38218"/>
                </a:lnTo>
                <a:lnTo>
                  <a:pt x="92086" y="27336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5542889" y="6478989"/>
            <a:ext cx="1160145" cy="534670"/>
          </a:xfrm>
          <a:custGeom>
            <a:avLst/>
            <a:gdLst/>
            <a:ahLst/>
            <a:cxnLst/>
            <a:rect l="l" t="t" r="r" b="b"/>
            <a:pathLst>
              <a:path w="1160145" h="534670">
                <a:moveTo>
                  <a:pt x="1159971" y="0"/>
                </a:moveTo>
                <a:lnTo>
                  <a:pt x="0" y="0"/>
                </a:lnTo>
                <a:lnTo>
                  <a:pt x="0" y="534368"/>
                </a:lnTo>
                <a:lnTo>
                  <a:pt x="1159971" y="534368"/>
                </a:lnTo>
                <a:lnTo>
                  <a:pt x="1159971" y="0"/>
                </a:lnTo>
                <a:close/>
              </a:path>
            </a:pathLst>
          </a:custGeom>
          <a:solidFill>
            <a:srgbClr val="49508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12828553" y="4810728"/>
            <a:ext cx="1811655" cy="795655"/>
          </a:xfrm>
          <a:custGeom>
            <a:avLst/>
            <a:gdLst/>
            <a:ahLst/>
            <a:cxnLst/>
            <a:rect l="l" t="t" r="r" b="b"/>
            <a:pathLst>
              <a:path w="1811655" h="795654">
                <a:moveTo>
                  <a:pt x="1811640" y="0"/>
                </a:moveTo>
                <a:lnTo>
                  <a:pt x="0" y="0"/>
                </a:lnTo>
                <a:lnTo>
                  <a:pt x="0" y="795036"/>
                </a:lnTo>
                <a:lnTo>
                  <a:pt x="1811640" y="795036"/>
                </a:lnTo>
                <a:lnTo>
                  <a:pt x="1811640" y="0"/>
                </a:lnTo>
                <a:close/>
              </a:path>
            </a:pathLst>
          </a:custGeom>
          <a:solidFill>
            <a:srgbClr val="49508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5542889" y="4237263"/>
            <a:ext cx="1160145" cy="534670"/>
          </a:xfrm>
          <a:custGeom>
            <a:avLst/>
            <a:gdLst/>
            <a:ahLst/>
            <a:cxnLst/>
            <a:rect l="l" t="t" r="r" b="b"/>
            <a:pathLst>
              <a:path w="1160145" h="534670">
                <a:moveTo>
                  <a:pt x="1159971" y="0"/>
                </a:moveTo>
                <a:lnTo>
                  <a:pt x="0" y="0"/>
                </a:lnTo>
                <a:lnTo>
                  <a:pt x="0" y="534368"/>
                </a:lnTo>
                <a:lnTo>
                  <a:pt x="1159971" y="534368"/>
                </a:lnTo>
                <a:lnTo>
                  <a:pt x="1159971" y="0"/>
                </a:lnTo>
                <a:close/>
              </a:path>
            </a:pathLst>
          </a:custGeom>
          <a:solidFill>
            <a:srgbClr val="49508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9518070" y="5123535"/>
            <a:ext cx="1160145" cy="534670"/>
          </a:xfrm>
          <a:custGeom>
            <a:avLst/>
            <a:gdLst/>
            <a:ahLst/>
            <a:cxnLst/>
            <a:rect l="l" t="t" r="r" b="b"/>
            <a:pathLst>
              <a:path w="1160145" h="534670">
                <a:moveTo>
                  <a:pt x="1159971" y="0"/>
                </a:moveTo>
                <a:lnTo>
                  <a:pt x="0" y="0"/>
                </a:lnTo>
                <a:lnTo>
                  <a:pt x="0" y="534368"/>
                </a:lnTo>
                <a:lnTo>
                  <a:pt x="1159971" y="534368"/>
                </a:lnTo>
                <a:lnTo>
                  <a:pt x="1159971" y="0"/>
                </a:lnTo>
                <a:close/>
              </a:path>
            </a:pathLst>
          </a:custGeom>
          <a:solidFill>
            <a:srgbClr val="49508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5687967" y="6575990"/>
            <a:ext cx="852805" cy="384810"/>
          </a:xfrm>
          <a:custGeom>
            <a:avLst/>
            <a:gdLst/>
            <a:ahLst/>
            <a:cxnLst/>
            <a:rect l="l" t="t" r="r" b="b"/>
            <a:pathLst>
              <a:path w="852804" h="384809">
                <a:moveTo>
                  <a:pt x="66478" y="12225"/>
                </a:moveTo>
                <a:lnTo>
                  <a:pt x="52368" y="12225"/>
                </a:lnTo>
                <a:lnTo>
                  <a:pt x="44461" y="13685"/>
                </a:lnTo>
                <a:lnTo>
                  <a:pt x="12407" y="34972"/>
                </a:lnTo>
                <a:lnTo>
                  <a:pt x="0" y="78278"/>
                </a:lnTo>
                <a:lnTo>
                  <a:pt x="256" y="85820"/>
                </a:lnTo>
                <a:lnTo>
                  <a:pt x="21652" y="132592"/>
                </a:lnTo>
                <a:lnTo>
                  <a:pt x="50604" y="144149"/>
                </a:lnTo>
                <a:lnTo>
                  <a:pt x="63863" y="144149"/>
                </a:lnTo>
                <a:lnTo>
                  <a:pt x="68181" y="143905"/>
                </a:lnTo>
                <a:lnTo>
                  <a:pt x="72439" y="143419"/>
                </a:lnTo>
                <a:lnTo>
                  <a:pt x="76697" y="143054"/>
                </a:lnTo>
                <a:lnTo>
                  <a:pt x="79616" y="142689"/>
                </a:lnTo>
                <a:lnTo>
                  <a:pt x="79872" y="142689"/>
                </a:lnTo>
                <a:lnTo>
                  <a:pt x="87766" y="141351"/>
                </a:lnTo>
                <a:lnTo>
                  <a:pt x="90929" y="140743"/>
                </a:lnTo>
                <a:lnTo>
                  <a:pt x="96403" y="139526"/>
                </a:lnTo>
                <a:lnTo>
                  <a:pt x="98532" y="138979"/>
                </a:lnTo>
                <a:lnTo>
                  <a:pt x="99992" y="138492"/>
                </a:lnTo>
                <a:lnTo>
                  <a:pt x="99992" y="128821"/>
                </a:lnTo>
                <a:lnTo>
                  <a:pt x="54314" y="128821"/>
                </a:lnTo>
                <a:lnTo>
                  <a:pt x="48049" y="127605"/>
                </a:lnTo>
                <a:lnTo>
                  <a:pt x="21348" y="98897"/>
                </a:lnTo>
                <a:lnTo>
                  <a:pt x="18794" y="70569"/>
                </a:lnTo>
                <a:lnTo>
                  <a:pt x="19828" y="63498"/>
                </a:lnTo>
                <a:lnTo>
                  <a:pt x="21896" y="57294"/>
                </a:lnTo>
                <a:lnTo>
                  <a:pt x="23964" y="50969"/>
                </a:lnTo>
                <a:lnTo>
                  <a:pt x="55226" y="27735"/>
                </a:lnTo>
                <a:lnTo>
                  <a:pt x="96678" y="27735"/>
                </a:lnTo>
                <a:lnTo>
                  <a:pt x="99262" y="20983"/>
                </a:lnTo>
                <a:lnTo>
                  <a:pt x="98532" y="20497"/>
                </a:lnTo>
                <a:lnTo>
                  <a:pt x="97133" y="19767"/>
                </a:lnTo>
                <a:lnTo>
                  <a:pt x="95065" y="18794"/>
                </a:lnTo>
                <a:lnTo>
                  <a:pt x="93119" y="17820"/>
                </a:lnTo>
                <a:lnTo>
                  <a:pt x="90564" y="16847"/>
                </a:lnTo>
                <a:lnTo>
                  <a:pt x="84239" y="14901"/>
                </a:lnTo>
                <a:lnTo>
                  <a:pt x="80407" y="14049"/>
                </a:lnTo>
                <a:lnTo>
                  <a:pt x="71527" y="12590"/>
                </a:lnTo>
                <a:lnTo>
                  <a:pt x="66478" y="12225"/>
                </a:lnTo>
                <a:close/>
              </a:path>
              <a:path w="852804" h="384809">
                <a:moveTo>
                  <a:pt x="99992" y="79373"/>
                </a:moveTo>
                <a:lnTo>
                  <a:pt x="82292" y="79373"/>
                </a:lnTo>
                <a:lnTo>
                  <a:pt x="82292" y="126449"/>
                </a:lnTo>
                <a:lnTo>
                  <a:pt x="80711" y="126936"/>
                </a:lnTo>
                <a:lnTo>
                  <a:pt x="77514" y="127605"/>
                </a:lnTo>
                <a:lnTo>
                  <a:pt x="77366" y="127605"/>
                </a:lnTo>
                <a:lnTo>
                  <a:pt x="74446" y="128092"/>
                </a:lnTo>
                <a:lnTo>
                  <a:pt x="70918" y="128578"/>
                </a:lnTo>
                <a:lnTo>
                  <a:pt x="66600" y="128821"/>
                </a:lnTo>
                <a:lnTo>
                  <a:pt x="99992" y="128821"/>
                </a:lnTo>
                <a:lnTo>
                  <a:pt x="99992" y="79373"/>
                </a:lnTo>
                <a:close/>
              </a:path>
              <a:path w="852804" h="384809">
                <a:moveTo>
                  <a:pt x="96678" y="27735"/>
                </a:moveTo>
                <a:lnTo>
                  <a:pt x="67756" y="27735"/>
                </a:lnTo>
                <a:lnTo>
                  <a:pt x="73716" y="28525"/>
                </a:lnTo>
                <a:lnTo>
                  <a:pt x="79555" y="30107"/>
                </a:lnTo>
                <a:lnTo>
                  <a:pt x="85394" y="31566"/>
                </a:lnTo>
                <a:lnTo>
                  <a:pt x="90170" y="33513"/>
                </a:lnTo>
                <a:lnTo>
                  <a:pt x="93605" y="35763"/>
                </a:lnTo>
                <a:lnTo>
                  <a:pt x="96678" y="27735"/>
                </a:lnTo>
                <a:close/>
              </a:path>
              <a:path w="852804" h="384809">
                <a:moveTo>
                  <a:pt x="164562" y="44339"/>
                </a:moveTo>
                <a:lnTo>
                  <a:pt x="159088" y="44339"/>
                </a:lnTo>
                <a:lnTo>
                  <a:pt x="153736" y="45373"/>
                </a:lnTo>
                <a:lnTo>
                  <a:pt x="125060" y="72196"/>
                </a:lnTo>
                <a:lnTo>
                  <a:pt x="122534" y="78643"/>
                </a:lnTo>
                <a:lnTo>
                  <a:pt x="121318" y="85942"/>
                </a:lnTo>
                <a:lnTo>
                  <a:pt x="121318" y="101512"/>
                </a:lnTo>
                <a:lnTo>
                  <a:pt x="141632" y="137580"/>
                </a:lnTo>
                <a:lnTo>
                  <a:pt x="160852" y="143784"/>
                </a:lnTo>
                <a:lnTo>
                  <a:pt x="175693" y="143784"/>
                </a:lnTo>
                <a:lnTo>
                  <a:pt x="181532" y="143176"/>
                </a:lnTo>
                <a:lnTo>
                  <a:pt x="191872" y="140743"/>
                </a:lnTo>
                <a:lnTo>
                  <a:pt x="195521" y="139587"/>
                </a:lnTo>
                <a:lnTo>
                  <a:pt x="197589" y="138492"/>
                </a:lnTo>
                <a:lnTo>
                  <a:pt x="195977" y="128821"/>
                </a:lnTo>
                <a:lnTo>
                  <a:pt x="160366" y="128821"/>
                </a:lnTo>
                <a:lnTo>
                  <a:pt x="152580" y="126267"/>
                </a:lnTo>
                <a:lnTo>
                  <a:pt x="142605" y="116049"/>
                </a:lnTo>
                <a:lnTo>
                  <a:pt x="139747" y="108568"/>
                </a:lnTo>
                <a:lnTo>
                  <a:pt x="139017" y="98714"/>
                </a:lnTo>
                <a:lnTo>
                  <a:pt x="203975" y="98714"/>
                </a:lnTo>
                <a:lnTo>
                  <a:pt x="204097" y="97741"/>
                </a:lnTo>
                <a:lnTo>
                  <a:pt x="204158" y="92693"/>
                </a:lnTo>
                <a:lnTo>
                  <a:pt x="203781" y="85942"/>
                </a:lnTo>
                <a:lnTo>
                  <a:pt x="203730" y="85029"/>
                </a:lnTo>
                <a:lnTo>
                  <a:pt x="139382" y="85029"/>
                </a:lnTo>
                <a:lnTo>
                  <a:pt x="139747" y="81745"/>
                </a:lnTo>
                <a:lnTo>
                  <a:pt x="153736" y="61248"/>
                </a:lnTo>
                <a:lnTo>
                  <a:pt x="157020" y="59545"/>
                </a:lnTo>
                <a:lnTo>
                  <a:pt x="160487" y="58754"/>
                </a:lnTo>
                <a:lnTo>
                  <a:pt x="195518" y="58754"/>
                </a:lnTo>
                <a:lnTo>
                  <a:pt x="193940" y="56382"/>
                </a:lnTo>
                <a:lnTo>
                  <a:pt x="188272" y="51113"/>
                </a:lnTo>
                <a:lnTo>
                  <a:pt x="181486" y="47350"/>
                </a:lnTo>
                <a:lnTo>
                  <a:pt x="173583" y="45092"/>
                </a:lnTo>
                <a:lnTo>
                  <a:pt x="164562" y="44339"/>
                </a:lnTo>
                <a:close/>
              </a:path>
              <a:path w="852804" h="384809">
                <a:moveTo>
                  <a:pt x="195217" y="124260"/>
                </a:moveTo>
                <a:lnTo>
                  <a:pt x="176909" y="128821"/>
                </a:lnTo>
                <a:lnTo>
                  <a:pt x="195977" y="128821"/>
                </a:lnTo>
                <a:lnTo>
                  <a:pt x="195217" y="124260"/>
                </a:lnTo>
                <a:close/>
              </a:path>
              <a:path w="852804" h="384809">
                <a:moveTo>
                  <a:pt x="195518" y="58754"/>
                </a:moveTo>
                <a:lnTo>
                  <a:pt x="171314" y="58754"/>
                </a:lnTo>
                <a:lnTo>
                  <a:pt x="176727" y="61248"/>
                </a:lnTo>
                <a:lnTo>
                  <a:pt x="180619" y="66235"/>
                </a:lnTo>
                <a:lnTo>
                  <a:pt x="184634" y="71101"/>
                </a:lnTo>
                <a:lnTo>
                  <a:pt x="186580" y="77366"/>
                </a:lnTo>
                <a:lnTo>
                  <a:pt x="186458" y="85029"/>
                </a:lnTo>
                <a:lnTo>
                  <a:pt x="203730" y="85029"/>
                </a:lnTo>
                <a:lnTo>
                  <a:pt x="203546" y="81745"/>
                </a:lnTo>
                <a:lnTo>
                  <a:pt x="203519" y="81254"/>
                </a:lnTo>
                <a:lnTo>
                  <a:pt x="201603" y="71390"/>
                </a:lnTo>
                <a:lnTo>
                  <a:pt x="198410" y="63099"/>
                </a:lnTo>
                <a:lnTo>
                  <a:pt x="195518" y="58754"/>
                </a:lnTo>
                <a:close/>
              </a:path>
              <a:path w="852804" h="384809">
                <a:moveTo>
                  <a:pt x="273847" y="44704"/>
                </a:moveTo>
                <a:lnTo>
                  <a:pt x="257911" y="44704"/>
                </a:lnTo>
                <a:lnTo>
                  <a:pt x="250491" y="45251"/>
                </a:lnTo>
                <a:lnTo>
                  <a:pt x="237597" y="47441"/>
                </a:lnTo>
                <a:lnTo>
                  <a:pt x="232427" y="48475"/>
                </a:lnTo>
                <a:lnTo>
                  <a:pt x="228534" y="49448"/>
                </a:lnTo>
                <a:lnTo>
                  <a:pt x="228534" y="141594"/>
                </a:lnTo>
                <a:lnTo>
                  <a:pt x="245504" y="141594"/>
                </a:lnTo>
                <a:lnTo>
                  <a:pt x="245504" y="61491"/>
                </a:lnTo>
                <a:lnTo>
                  <a:pt x="249883" y="60700"/>
                </a:lnTo>
                <a:lnTo>
                  <a:pt x="251464" y="60518"/>
                </a:lnTo>
                <a:lnTo>
                  <a:pt x="252255" y="60518"/>
                </a:lnTo>
                <a:lnTo>
                  <a:pt x="256361" y="59970"/>
                </a:lnTo>
                <a:lnTo>
                  <a:pt x="299412" y="59970"/>
                </a:lnTo>
                <a:lnTo>
                  <a:pt x="296959" y="56929"/>
                </a:lnTo>
                <a:lnTo>
                  <a:pt x="294040" y="53037"/>
                </a:lnTo>
                <a:lnTo>
                  <a:pt x="290087" y="50056"/>
                </a:lnTo>
                <a:lnTo>
                  <a:pt x="285099" y="47988"/>
                </a:lnTo>
                <a:lnTo>
                  <a:pt x="280112" y="45799"/>
                </a:lnTo>
                <a:lnTo>
                  <a:pt x="273847" y="44704"/>
                </a:lnTo>
                <a:close/>
              </a:path>
              <a:path w="852804" h="384809">
                <a:moveTo>
                  <a:pt x="299412" y="59970"/>
                </a:moveTo>
                <a:lnTo>
                  <a:pt x="270867" y="59970"/>
                </a:lnTo>
                <a:lnTo>
                  <a:pt x="274260" y="60518"/>
                </a:lnTo>
                <a:lnTo>
                  <a:pt x="273360" y="60518"/>
                </a:lnTo>
                <a:lnTo>
                  <a:pt x="275793" y="61491"/>
                </a:lnTo>
                <a:lnTo>
                  <a:pt x="278834" y="62586"/>
                </a:lnTo>
                <a:lnTo>
                  <a:pt x="281267" y="64410"/>
                </a:lnTo>
                <a:lnTo>
                  <a:pt x="284917" y="69520"/>
                </a:lnTo>
                <a:lnTo>
                  <a:pt x="286194" y="72865"/>
                </a:lnTo>
                <a:lnTo>
                  <a:pt x="286924" y="77001"/>
                </a:lnTo>
                <a:lnTo>
                  <a:pt x="287775" y="81137"/>
                </a:lnTo>
                <a:lnTo>
                  <a:pt x="288201" y="86124"/>
                </a:lnTo>
                <a:lnTo>
                  <a:pt x="288201" y="141594"/>
                </a:lnTo>
                <a:lnTo>
                  <a:pt x="305170" y="141594"/>
                </a:lnTo>
                <a:lnTo>
                  <a:pt x="305095" y="81137"/>
                </a:lnTo>
                <a:lnTo>
                  <a:pt x="304669" y="77001"/>
                </a:lnTo>
                <a:lnTo>
                  <a:pt x="304562" y="75967"/>
                </a:lnTo>
                <a:lnTo>
                  <a:pt x="302129" y="65262"/>
                </a:lnTo>
                <a:lnTo>
                  <a:pt x="300001" y="60700"/>
                </a:lnTo>
                <a:lnTo>
                  <a:pt x="299412" y="59970"/>
                </a:lnTo>
                <a:close/>
              </a:path>
              <a:path w="852804" h="384809">
                <a:moveTo>
                  <a:pt x="371264" y="44339"/>
                </a:moveTo>
                <a:lnTo>
                  <a:pt x="365790" y="44339"/>
                </a:lnTo>
                <a:lnTo>
                  <a:pt x="360437" y="45373"/>
                </a:lnTo>
                <a:lnTo>
                  <a:pt x="331762" y="72196"/>
                </a:lnTo>
                <a:lnTo>
                  <a:pt x="329235" y="78643"/>
                </a:lnTo>
                <a:lnTo>
                  <a:pt x="328019" y="85942"/>
                </a:lnTo>
                <a:lnTo>
                  <a:pt x="328019" y="101512"/>
                </a:lnTo>
                <a:lnTo>
                  <a:pt x="348334" y="137580"/>
                </a:lnTo>
                <a:lnTo>
                  <a:pt x="367553" y="143784"/>
                </a:lnTo>
                <a:lnTo>
                  <a:pt x="382394" y="143784"/>
                </a:lnTo>
                <a:lnTo>
                  <a:pt x="388233" y="143176"/>
                </a:lnTo>
                <a:lnTo>
                  <a:pt x="398573" y="140743"/>
                </a:lnTo>
                <a:lnTo>
                  <a:pt x="402222" y="139587"/>
                </a:lnTo>
                <a:lnTo>
                  <a:pt x="404290" y="138492"/>
                </a:lnTo>
                <a:lnTo>
                  <a:pt x="402678" y="128821"/>
                </a:lnTo>
                <a:lnTo>
                  <a:pt x="367067" y="128821"/>
                </a:lnTo>
                <a:lnTo>
                  <a:pt x="359282" y="126267"/>
                </a:lnTo>
                <a:lnTo>
                  <a:pt x="349307" y="116049"/>
                </a:lnTo>
                <a:lnTo>
                  <a:pt x="346448" y="108568"/>
                </a:lnTo>
                <a:lnTo>
                  <a:pt x="345718" y="98714"/>
                </a:lnTo>
                <a:lnTo>
                  <a:pt x="410677" y="98714"/>
                </a:lnTo>
                <a:lnTo>
                  <a:pt x="410798" y="97741"/>
                </a:lnTo>
                <a:lnTo>
                  <a:pt x="410859" y="92693"/>
                </a:lnTo>
                <a:lnTo>
                  <a:pt x="410482" y="85942"/>
                </a:lnTo>
                <a:lnTo>
                  <a:pt x="410431" y="85029"/>
                </a:lnTo>
                <a:lnTo>
                  <a:pt x="346083" y="85029"/>
                </a:lnTo>
                <a:lnTo>
                  <a:pt x="346448" y="81745"/>
                </a:lnTo>
                <a:lnTo>
                  <a:pt x="360437" y="61248"/>
                </a:lnTo>
                <a:lnTo>
                  <a:pt x="363722" y="59545"/>
                </a:lnTo>
                <a:lnTo>
                  <a:pt x="367188" y="58754"/>
                </a:lnTo>
                <a:lnTo>
                  <a:pt x="402220" y="58754"/>
                </a:lnTo>
                <a:lnTo>
                  <a:pt x="400641" y="56382"/>
                </a:lnTo>
                <a:lnTo>
                  <a:pt x="394973" y="51113"/>
                </a:lnTo>
                <a:lnTo>
                  <a:pt x="388187" y="47350"/>
                </a:lnTo>
                <a:lnTo>
                  <a:pt x="380284" y="45092"/>
                </a:lnTo>
                <a:lnTo>
                  <a:pt x="371264" y="44339"/>
                </a:lnTo>
                <a:close/>
              </a:path>
              <a:path w="852804" h="384809">
                <a:moveTo>
                  <a:pt x="401918" y="124260"/>
                </a:moveTo>
                <a:lnTo>
                  <a:pt x="383611" y="128821"/>
                </a:lnTo>
                <a:lnTo>
                  <a:pt x="402678" y="128821"/>
                </a:lnTo>
                <a:lnTo>
                  <a:pt x="401918" y="124260"/>
                </a:lnTo>
                <a:close/>
              </a:path>
              <a:path w="852804" h="384809">
                <a:moveTo>
                  <a:pt x="402220" y="58754"/>
                </a:moveTo>
                <a:lnTo>
                  <a:pt x="378015" y="58754"/>
                </a:lnTo>
                <a:lnTo>
                  <a:pt x="383428" y="61248"/>
                </a:lnTo>
                <a:lnTo>
                  <a:pt x="387321" y="66235"/>
                </a:lnTo>
                <a:lnTo>
                  <a:pt x="391335" y="71101"/>
                </a:lnTo>
                <a:lnTo>
                  <a:pt x="393281" y="77366"/>
                </a:lnTo>
                <a:lnTo>
                  <a:pt x="393160" y="85029"/>
                </a:lnTo>
                <a:lnTo>
                  <a:pt x="410431" y="85029"/>
                </a:lnTo>
                <a:lnTo>
                  <a:pt x="410248" y="81745"/>
                </a:lnTo>
                <a:lnTo>
                  <a:pt x="410220" y="81254"/>
                </a:lnTo>
                <a:lnTo>
                  <a:pt x="408304" y="71390"/>
                </a:lnTo>
                <a:lnTo>
                  <a:pt x="405111" y="63099"/>
                </a:lnTo>
                <a:lnTo>
                  <a:pt x="402220" y="58754"/>
                </a:lnTo>
                <a:close/>
              </a:path>
              <a:path w="852804" h="384809">
                <a:moveTo>
                  <a:pt x="473371" y="44826"/>
                </a:moveTo>
                <a:lnTo>
                  <a:pt x="461632" y="44826"/>
                </a:lnTo>
                <a:lnTo>
                  <a:pt x="455550" y="45434"/>
                </a:lnTo>
                <a:lnTo>
                  <a:pt x="455888" y="45434"/>
                </a:lnTo>
                <a:lnTo>
                  <a:pt x="450198" y="46711"/>
                </a:lnTo>
                <a:lnTo>
                  <a:pt x="444237" y="47928"/>
                </a:lnTo>
                <a:lnTo>
                  <a:pt x="439250" y="49266"/>
                </a:lnTo>
                <a:lnTo>
                  <a:pt x="435235" y="50725"/>
                </a:lnTo>
                <a:lnTo>
                  <a:pt x="435235" y="141594"/>
                </a:lnTo>
                <a:lnTo>
                  <a:pt x="452205" y="141594"/>
                </a:lnTo>
                <a:lnTo>
                  <a:pt x="452205" y="61856"/>
                </a:lnTo>
                <a:lnTo>
                  <a:pt x="452031" y="61856"/>
                </a:lnTo>
                <a:lnTo>
                  <a:pt x="455185" y="61187"/>
                </a:lnTo>
                <a:lnTo>
                  <a:pt x="458226" y="60579"/>
                </a:lnTo>
                <a:lnTo>
                  <a:pt x="461389" y="59849"/>
                </a:lnTo>
                <a:lnTo>
                  <a:pt x="464552" y="59484"/>
                </a:lnTo>
                <a:lnTo>
                  <a:pt x="486867" y="59484"/>
                </a:lnTo>
                <a:lnTo>
                  <a:pt x="489150" y="47928"/>
                </a:lnTo>
                <a:lnTo>
                  <a:pt x="489246" y="47441"/>
                </a:lnTo>
                <a:lnTo>
                  <a:pt x="488516" y="47198"/>
                </a:lnTo>
                <a:lnTo>
                  <a:pt x="487360" y="46954"/>
                </a:lnTo>
                <a:lnTo>
                  <a:pt x="485779" y="46711"/>
                </a:lnTo>
                <a:lnTo>
                  <a:pt x="484319" y="46346"/>
                </a:lnTo>
                <a:lnTo>
                  <a:pt x="482677" y="46042"/>
                </a:lnTo>
                <a:lnTo>
                  <a:pt x="480852" y="45799"/>
                </a:lnTo>
                <a:lnTo>
                  <a:pt x="479028" y="45434"/>
                </a:lnTo>
                <a:lnTo>
                  <a:pt x="477142" y="45191"/>
                </a:lnTo>
                <a:lnTo>
                  <a:pt x="476108" y="45191"/>
                </a:lnTo>
                <a:lnTo>
                  <a:pt x="473371" y="44826"/>
                </a:lnTo>
                <a:close/>
              </a:path>
              <a:path w="852804" h="384809">
                <a:moveTo>
                  <a:pt x="486867" y="59484"/>
                </a:moveTo>
                <a:lnTo>
                  <a:pt x="472580" y="59484"/>
                </a:lnTo>
                <a:lnTo>
                  <a:pt x="476534" y="59849"/>
                </a:lnTo>
                <a:lnTo>
                  <a:pt x="479575" y="60579"/>
                </a:lnTo>
                <a:lnTo>
                  <a:pt x="482738" y="61187"/>
                </a:lnTo>
                <a:lnTo>
                  <a:pt x="485488" y="61856"/>
                </a:lnTo>
                <a:lnTo>
                  <a:pt x="485323" y="61856"/>
                </a:lnTo>
                <a:lnTo>
                  <a:pt x="486326" y="62221"/>
                </a:lnTo>
                <a:lnTo>
                  <a:pt x="486795" y="59849"/>
                </a:lnTo>
                <a:lnTo>
                  <a:pt x="486867" y="59484"/>
                </a:lnTo>
                <a:close/>
              </a:path>
              <a:path w="852804" h="384809">
                <a:moveTo>
                  <a:pt x="542297" y="84056"/>
                </a:moveTo>
                <a:lnTo>
                  <a:pt x="532342" y="84056"/>
                </a:lnTo>
                <a:lnTo>
                  <a:pt x="528368" y="84482"/>
                </a:lnTo>
                <a:lnTo>
                  <a:pt x="498953" y="119212"/>
                </a:lnTo>
                <a:lnTo>
                  <a:pt x="499782" y="123469"/>
                </a:lnTo>
                <a:lnTo>
                  <a:pt x="530376" y="143601"/>
                </a:lnTo>
                <a:lnTo>
                  <a:pt x="539499" y="143601"/>
                </a:lnTo>
                <a:lnTo>
                  <a:pt x="543270" y="143419"/>
                </a:lnTo>
                <a:lnTo>
                  <a:pt x="547041" y="143054"/>
                </a:lnTo>
                <a:lnTo>
                  <a:pt x="550934" y="142811"/>
                </a:lnTo>
                <a:lnTo>
                  <a:pt x="572769" y="139952"/>
                </a:lnTo>
                <a:lnTo>
                  <a:pt x="572769" y="129369"/>
                </a:lnTo>
                <a:lnTo>
                  <a:pt x="531045" y="129369"/>
                </a:lnTo>
                <a:lnTo>
                  <a:pt x="525753" y="128213"/>
                </a:lnTo>
                <a:lnTo>
                  <a:pt x="521860" y="125902"/>
                </a:lnTo>
                <a:lnTo>
                  <a:pt x="517968" y="123469"/>
                </a:lnTo>
                <a:lnTo>
                  <a:pt x="516022" y="119212"/>
                </a:lnTo>
                <a:lnTo>
                  <a:pt x="516022" y="109845"/>
                </a:lnTo>
                <a:lnTo>
                  <a:pt x="516812" y="107229"/>
                </a:lnTo>
                <a:lnTo>
                  <a:pt x="518394" y="105283"/>
                </a:lnTo>
                <a:lnTo>
                  <a:pt x="519975" y="103215"/>
                </a:lnTo>
                <a:lnTo>
                  <a:pt x="521921" y="101634"/>
                </a:lnTo>
                <a:lnTo>
                  <a:pt x="524233" y="100539"/>
                </a:lnTo>
                <a:lnTo>
                  <a:pt x="526665" y="99323"/>
                </a:lnTo>
                <a:lnTo>
                  <a:pt x="529281" y="98532"/>
                </a:lnTo>
                <a:lnTo>
                  <a:pt x="534522" y="97863"/>
                </a:lnTo>
                <a:lnTo>
                  <a:pt x="534085" y="97863"/>
                </a:lnTo>
                <a:lnTo>
                  <a:pt x="537735" y="97620"/>
                </a:lnTo>
                <a:lnTo>
                  <a:pt x="572769" y="97620"/>
                </a:lnTo>
                <a:lnTo>
                  <a:pt x="572769" y="86307"/>
                </a:lnTo>
                <a:lnTo>
                  <a:pt x="556275" y="86307"/>
                </a:lnTo>
                <a:lnTo>
                  <a:pt x="552393" y="85516"/>
                </a:lnTo>
                <a:lnTo>
                  <a:pt x="550934" y="85273"/>
                </a:lnTo>
                <a:lnTo>
                  <a:pt x="549231" y="85029"/>
                </a:lnTo>
                <a:lnTo>
                  <a:pt x="547649" y="84664"/>
                </a:lnTo>
                <a:lnTo>
                  <a:pt x="546372" y="84482"/>
                </a:lnTo>
                <a:lnTo>
                  <a:pt x="545490" y="84482"/>
                </a:lnTo>
                <a:lnTo>
                  <a:pt x="542297" y="84056"/>
                </a:lnTo>
                <a:close/>
              </a:path>
              <a:path w="852804" h="384809">
                <a:moveTo>
                  <a:pt x="572769" y="97620"/>
                </a:moveTo>
                <a:lnTo>
                  <a:pt x="544182" y="97620"/>
                </a:lnTo>
                <a:lnTo>
                  <a:pt x="547467" y="97863"/>
                </a:lnTo>
                <a:lnTo>
                  <a:pt x="550143" y="98349"/>
                </a:lnTo>
                <a:lnTo>
                  <a:pt x="552941" y="98714"/>
                </a:lnTo>
                <a:lnTo>
                  <a:pt x="555450" y="99323"/>
                </a:lnTo>
                <a:lnTo>
                  <a:pt x="555191" y="99323"/>
                </a:lnTo>
                <a:lnTo>
                  <a:pt x="556164" y="99809"/>
                </a:lnTo>
                <a:lnTo>
                  <a:pt x="556164" y="128213"/>
                </a:lnTo>
                <a:lnTo>
                  <a:pt x="555647" y="128213"/>
                </a:lnTo>
                <a:lnTo>
                  <a:pt x="554096" y="128578"/>
                </a:lnTo>
                <a:lnTo>
                  <a:pt x="551481" y="128943"/>
                </a:lnTo>
                <a:lnTo>
                  <a:pt x="545946" y="129369"/>
                </a:lnTo>
                <a:lnTo>
                  <a:pt x="572769" y="129369"/>
                </a:lnTo>
                <a:lnTo>
                  <a:pt x="572769" y="97620"/>
                </a:lnTo>
                <a:close/>
              </a:path>
              <a:path w="852804" h="384809">
                <a:moveTo>
                  <a:pt x="568316" y="58936"/>
                </a:moveTo>
                <a:lnTo>
                  <a:pt x="539195" y="58936"/>
                </a:lnTo>
                <a:lnTo>
                  <a:pt x="542723" y="59606"/>
                </a:lnTo>
                <a:lnTo>
                  <a:pt x="545399" y="60944"/>
                </a:lnTo>
                <a:lnTo>
                  <a:pt x="548197" y="62160"/>
                </a:lnTo>
                <a:lnTo>
                  <a:pt x="550386" y="63863"/>
                </a:lnTo>
                <a:lnTo>
                  <a:pt x="551968" y="66053"/>
                </a:lnTo>
                <a:lnTo>
                  <a:pt x="553549" y="68121"/>
                </a:lnTo>
                <a:lnTo>
                  <a:pt x="554644" y="70554"/>
                </a:lnTo>
                <a:lnTo>
                  <a:pt x="555252" y="73351"/>
                </a:lnTo>
                <a:lnTo>
                  <a:pt x="555860" y="76028"/>
                </a:lnTo>
                <a:lnTo>
                  <a:pt x="556164" y="78765"/>
                </a:lnTo>
                <a:lnTo>
                  <a:pt x="556164" y="86307"/>
                </a:lnTo>
                <a:lnTo>
                  <a:pt x="572769" y="86307"/>
                </a:lnTo>
                <a:lnTo>
                  <a:pt x="572769" y="75298"/>
                </a:lnTo>
                <a:lnTo>
                  <a:pt x="572176" y="70554"/>
                </a:lnTo>
                <a:lnTo>
                  <a:pt x="570007" y="62586"/>
                </a:lnTo>
                <a:lnTo>
                  <a:pt x="569892" y="62160"/>
                </a:lnTo>
                <a:lnTo>
                  <a:pt x="569777" y="61734"/>
                </a:lnTo>
                <a:lnTo>
                  <a:pt x="569728" y="61552"/>
                </a:lnTo>
                <a:lnTo>
                  <a:pt x="568316" y="58936"/>
                </a:lnTo>
                <a:close/>
              </a:path>
              <a:path w="852804" h="384809">
                <a:moveTo>
                  <a:pt x="543087" y="44339"/>
                </a:moveTo>
                <a:lnTo>
                  <a:pt x="530315" y="44339"/>
                </a:lnTo>
                <a:lnTo>
                  <a:pt x="524780" y="44826"/>
                </a:lnTo>
                <a:lnTo>
                  <a:pt x="519671" y="45799"/>
                </a:lnTo>
                <a:lnTo>
                  <a:pt x="514562" y="46650"/>
                </a:lnTo>
                <a:lnTo>
                  <a:pt x="510912" y="47563"/>
                </a:lnTo>
                <a:lnTo>
                  <a:pt x="508723" y="48536"/>
                </a:lnTo>
                <a:lnTo>
                  <a:pt x="510209" y="58936"/>
                </a:lnTo>
                <a:lnTo>
                  <a:pt x="510269" y="59362"/>
                </a:lnTo>
                <a:lnTo>
                  <a:pt x="510391" y="60214"/>
                </a:lnTo>
                <a:lnTo>
                  <a:pt x="510495" y="60944"/>
                </a:lnTo>
                <a:lnTo>
                  <a:pt x="510608" y="61734"/>
                </a:lnTo>
                <a:lnTo>
                  <a:pt x="510730" y="62586"/>
                </a:lnTo>
                <a:lnTo>
                  <a:pt x="512798" y="61734"/>
                </a:lnTo>
                <a:lnTo>
                  <a:pt x="515900" y="60944"/>
                </a:lnTo>
                <a:lnTo>
                  <a:pt x="520036" y="60214"/>
                </a:lnTo>
                <a:lnTo>
                  <a:pt x="524293" y="59362"/>
                </a:lnTo>
                <a:lnTo>
                  <a:pt x="529220" y="58936"/>
                </a:lnTo>
                <a:lnTo>
                  <a:pt x="568316" y="58936"/>
                </a:lnTo>
                <a:lnTo>
                  <a:pt x="567660" y="57720"/>
                </a:lnTo>
                <a:lnTo>
                  <a:pt x="564740" y="54557"/>
                </a:lnTo>
                <a:lnTo>
                  <a:pt x="561942" y="51273"/>
                </a:lnTo>
                <a:lnTo>
                  <a:pt x="558171" y="48779"/>
                </a:lnTo>
                <a:lnTo>
                  <a:pt x="553427" y="47076"/>
                </a:lnTo>
                <a:lnTo>
                  <a:pt x="548805" y="45251"/>
                </a:lnTo>
                <a:lnTo>
                  <a:pt x="543087" y="44339"/>
                </a:lnTo>
                <a:close/>
              </a:path>
              <a:path w="852804" h="384809">
                <a:moveTo>
                  <a:pt x="616828" y="17334"/>
                </a:moveTo>
                <a:lnTo>
                  <a:pt x="599858" y="20253"/>
                </a:lnTo>
                <a:lnTo>
                  <a:pt x="599858" y="111244"/>
                </a:lnTo>
                <a:lnTo>
                  <a:pt x="621413" y="142932"/>
                </a:lnTo>
                <a:lnTo>
                  <a:pt x="621909" y="142932"/>
                </a:lnTo>
                <a:lnTo>
                  <a:pt x="626438" y="143601"/>
                </a:lnTo>
                <a:lnTo>
                  <a:pt x="638359" y="143601"/>
                </a:lnTo>
                <a:lnTo>
                  <a:pt x="643225" y="142932"/>
                </a:lnTo>
                <a:lnTo>
                  <a:pt x="647482" y="141594"/>
                </a:lnTo>
                <a:lnTo>
                  <a:pt x="651740" y="140378"/>
                </a:lnTo>
                <a:lnTo>
                  <a:pt x="654720" y="139344"/>
                </a:lnTo>
                <a:lnTo>
                  <a:pt x="656423" y="138492"/>
                </a:lnTo>
                <a:lnTo>
                  <a:pt x="654120" y="128639"/>
                </a:lnTo>
                <a:lnTo>
                  <a:pt x="631425" y="128639"/>
                </a:lnTo>
                <a:lnTo>
                  <a:pt x="628870" y="128274"/>
                </a:lnTo>
                <a:lnTo>
                  <a:pt x="616828" y="109480"/>
                </a:lnTo>
                <a:lnTo>
                  <a:pt x="616828" y="60944"/>
                </a:lnTo>
                <a:lnTo>
                  <a:pt x="652774" y="60944"/>
                </a:lnTo>
                <a:lnTo>
                  <a:pt x="652774" y="46711"/>
                </a:lnTo>
                <a:lnTo>
                  <a:pt x="616828" y="46711"/>
                </a:lnTo>
                <a:lnTo>
                  <a:pt x="616828" y="17334"/>
                </a:lnTo>
                <a:close/>
              </a:path>
              <a:path w="852804" h="384809">
                <a:moveTo>
                  <a:pt x="653139" y="124442"/>
                </a:moveTo>
                <a:lnTo>
                  <a:pt x="646570" y="126997"/>
                </a:lnTo>
                <a:lnTo>
                  <a:pt x="643529" y="128092"/>
                </a:lnTo>
                <a:lnTo>
                  <a:pt x="639454" y="128639"/>
                </a:lnTo>
                <a:lnTo>
                  <a:pt x="654120" y="128639"/>
                </a:lnTo>
                <a:lnTo>
                  <a:pt x="653139" y="124442"/>
                </a:lnTo>
                <a:close/>
              </a:path>
              <a:path w="852804" h="384809">
                <a:moveTo>
                  <a:pt x="710539" y="44339"/>
                </a:moveTo>
                <a:lnTo>
                  <a:pt x="705065" y="44339"/>
                </a:lnTo>
                <a:lnTo>
                  <a:pt x="699712" y="45373"/>
                </a:lnTo>
                <a:lnTo>
                  <a:pt x="671037" y="72196"/>
                </a:lnTo>
                <a:lnTo>
                  <a:pt x="668511" y="78643"/>
                </a:lnTo>
                <a:lnTo>
                  <a:pt x="667294" y="85942"/>
                </a:lnTo>
                <a:lnTo>
                  <a:pt x="667294" y="101512"/>
                </a:lnTo>
                <a:lnTo>
                  <a:pt x="687609" y="137580"/>
                </a:lnTo>
                <a:lnTo>
                  <a:pt x="706829" y="143784"/>
                </a:lnTo>
                <a:lnTo>
                  <a:pt x="721669" y="143784"/>
                </a:lnTo>
                <a:lnTo>
                  <a:pt x="727508" y="143176"/>
                </a:lnTo>
                <a:lnTo>
                  <a:pt x="737848" y="140743"/>
                </a:lnTo>
                <a:lnTo>
                  <a:pt x="741497" y="139587"/>
                </a:lnTo>
                <a:lnTo>
                  <a:pt x="743565" y="138492"/>
                </a:lnTo>
                <a:lnTo>
                  <a:pt x="741954" y="128821"/>
                </a:lnTo>
                <a:lnTo>
                  <a:pt x="706342" y="128821"/>
                </a:lnTo>
                <a:lnTo>
                  <a:pt x="698557" y="126267"/>
                </a:lnTo>
                <a:lnTo>
                  <a:pt x="688582" y="116049"/>
                </a:lnTo>
                <a:lnTo>
                  <a:pt x="685723" y="108568"/>
                </a:lnTo>
                <a:lnTo>
                  <a:pt x="684993" y="98714"/>
                </a:lnTo>
                <a:lnTo>
                  <a:pt x="749952" y="98714"/>
                </a:lnTo>
                <a:lnTo>
                  <a:pt x="750073" y="97741"/>
                </a:lnTo>
                <a:lnTo>
                  <a:pt x="750134" y="92693"/>
                </a:lnTo>
                <a:lnTo>
                  <a:pt x="749757" y="85942"/>
                </a:lnTo>
                <a:lnTo>
                  <a:pt x="749706" y="85029"/>
                </a:lnTo>
                <a:lnTo>
                  <a:pt x="685358" y="85029"/>
                </a:lnTo>
                <a:lnTo>
                  <a:pt x="685723" y="81745"/>
                </a:lnTo>
                <a:lnTo>
                  <a:pt x="699712" y="61248"/>
                </a:lnTo>
                <a:lnTo>
                  <a:pt x="702997" y="59545"/>
                </a:lnTo>
                <a:lnTo>
                  <a:pt x="706464" y="58754"/>
                </a:lnTo>
                <a:lnTo>
                  <a:pt x="741495" y="58754"/>
                </a:lnTo>
                <a:lnTo>
                  <a:pt x="739916" y="56382"/>
                </a:lnTo>
                <a:lnTo>
                  <a:pt x="734248" y="51113"/>
                </a:lnTo>
                <a:lnTo>
                  <a:pt x="727463" y="47350"/>
                </a:lnTo>
                <a:lnTo>
                  <a:pt x="719560" y="45092"/>
                </a:lnTo>
                <a:lnTo>
                  <a:pt x="710539" y="44339"/>
                </a:lnTo>
                <a:close/>
              </a:path>
              <a:path w="852804" h="384809">
                <a:moveTo>
                  <a:pt x="741193" y="124260"/>
                </a:moveTo>
                <a:lnTo>
                  <a:pt x="722886" y="128821"/>
                </a:lnTo>
                <a:lnTo>
                  <a:pt x="741954" y="128821"/>
                </a:lnTo>
                <a:lnTo>
                  <a:pt x="741193" y="124260"/>
                </a:lnTo>
                <a:close/>
              </a:path>
              <a:path w="852804" h="384809">
                <a:moveTo>
                  <a:pt x="741495" y="58754"/>
                </a:moveTo>
                <a:lnTo>
                  <a:pt x="717290" y="58754"/>
                </a:lnTo>
                <a:lnTo>
                  <a:pt x="722703" y="61248"/>
                </a:lnTo>
                <a:lnTo>
                  <a:pt x="726596" y="66235"/>
                </a:lnTo>
                <a:lnTo>
                  <a:pt x="730610" y="71101"/>
                </a:lnTo>
                <a:lnTo>
                  <a:pt x="732557" y="77366"/>
                </a:lnTo>
                <a:lnTo>
                  <a:pt x="732435" y="85029"/>
                </a:lnTo>
                <a:lnTo>
                  <a:pt x="749706" y="85029"/>
                </a:lnTo>
                <a:lnTo>
                  <a:pt x="749523" y="81745"/>
                </a:lnTo>
                <a:lnTo>
                  <a:pt x="749496" y="81254"/>
                </a:lnTo>
                <a:lnTo>
                  <a:pt x="747580" y="71390"/>
                </a:lnTo>
                <a:lnTo>
                  <a:pt x="744387" y="63099"/>
                </a:lnTo>
                <a:lnTo>
                  <a:pt x="741495" y="58754"/>
                </a:lnTo>
                <a:close/>
              </a:path>
              <a:path w="852804" h="384809">
                <a:moveTo>
                  <a:pt x="817391" y="44522"/>
                </a:moveTo>
                <a:lnTo>
                  <a:pt x="805104" y="44522"/>
                </a:lnTo>
                <a:lnTo>
                  <a:pt x="799022" y="45738"/>
                </a:lnTo>
                <a:lnTo>
                  <a:pt x="771956" y="74081"/>
                </a:lnTo>
                <a:lnTo>
                  <a:pt x="769219" y="86854"/>
                </a:lnTo>
                <a:lnTo>
                  <a:pt x="769246" y="101987"/>
                </a:lnTo>
                <a:lnTo>
                  <a:pt x="791298" y="138006"/>
                </a:lnTo>
                <a:lnTo>
                  <a:pt x="809544" y="143784"/>
                </a:lnTo>
                <a:lnTo>
                  <a:pt x="824750" y="143784"/>
                </a:lnTo>
                <a:lnTo>
                  <a:pt x="831745" y="143236"/>
                </a:lnTo>
                <a:lnTo>
                  <a:pt x="843909" y="141047"/>
                </a:lnTo>
                <a:lnTo>
                  <a:pt x="848897" y="139952"/>
                </a:lnTo>
                <a:lnTo>
                  <a:pt x="852789" y="138857"/>
                </a:lnTo>
                <a:lnTo>
                  <a:pt x="852789" y="128821"/>
                </a:lnTo>
                <a:lnTo>
                  <a:pt x="807902" y="128821"/>
                </a:lnTo>
                <a:lnTo>
                  <a:pt x="800604" y="125841"/>
                </a:lnTo>
                <a:lnTo>
                  <a:pt x="786919" y="94153"/>
                </a:lnTo>
                <a:lnTo>
                  <a:pt x="786919" y="89287"/>
                </a:lnTo>
                <a:lnTo>
                  <a:pt x="787405" y="84725"/>
                </a:lnTo>
                <a:lnTo>
                  <a:pt x="789351" y="76210"/>
                </a:lnTo>
                <a:lnTo>
                  <a:pt x="790933" y="72561"/>
                </a:lnTo>
                <a:lnTo>
                  <a:pt x="793122" y="69520"/>
                </a:lnTo>
                <a:lnTo>
                  <a:pt x="795312" y="66357"/>
                </a:lnTo>
                <a:lnTo>
                  <a:pt x="798110" y="63924"/>
                </a:lnTo>
                <a:lnTo>
                  <a:pt x="801516" y="62221"/>
                </a:lnTo>
                <a:lnTo>
                  <a:pt x="805044" y="60396"/>
                </a:lnTo>
                <a:lnTo>
                  <a:pt x="809240" y="59484"/>
                </a:lnTo>
                <a:lnTo>
                  <a:pt x="852789" y="59484"/>
                </a:lnTo>
                <a:lnTo>
                  <a:pt x="852789" y="50908"/>
                </a:lnTo>
                <a:lnTo>
                  <a:pt x="835820" y="50908"/>
                </a:lnTo>
                <a:lnTo>
                  <a:pt x="833752" y="49570"/>
                </a:lnTo>
                <a:lnTo>
                  <a:pt x="830589" y="48171"/>
                </a:lnTo>
                <a:lnTo>
                  <a:pt x="826331" y="46711"/>
                </a:lnTo>
                <a:lnTo>
                  <a:pt x="822196" y="45251"/>
                </a:lnTo>
                <a:lnTo>
                  <a:pt x="817391" y="44522"/>
                </a:lnTo>
                <a:close/>
              </a:path>
              <a:path w="852804" h="384809">
                <a:moveTo>
                  <a:pt x="852789" y="59484"/>
                </a:moveTo>
                <a:lnTo>
                  <a:pt x="818729" y="59484"/>
                </a:lnTo>
                <a:lnTo>
                  <a:pt x="823641" y="60396"/>
                </a:lnTo>
                <a:lnTo>
                  <a:pt x="823286" y="60396"/>
                </a:lnTo>
                <a:lnTo>
                  <a:pt x="830772" y="63437"/>
                </a:lnTo>
                <a:lnTo>
                  <a:pt x="833752" y="65080"/>
                </a:lnTo>
                <a:lnTo>
                  <a:pt x="835820" y="66783"/>
                </a:lnTo>
                <a:lnTo>
                  <a:pt x="835820" y="126814"/>
                </a:lnTo>
                <a:lnTo>
                  <a:pt x="821648" y="128821"/>
                </a:lnTo>
                <a:lnTo>
                  <a:pt x="852789" y="128821"/>
                </a:lnTo>
                <a:lnTo>
                  <a:pt x="852789" y="59484"/>
                </a:lnTo>
                <a:close/>
              </a:path>
              <a:path w="852804" h="384809">
                <a:moveTo>
                  <a:pt x="852789" y="0"/>
                </a:moveTo>
                <a:lnTo>
                  <a:pt x="835820" y="2919"/>
                </a:lnTo>
                <a:lnTo>
                  <a:pt x="835820" y="50908"/>
                </a:lnTo>
                <a:lnTo>
                  <a:pt x="852789" y="50908"/>
                </a:lnTo>
                <a:lnTo>
                  <a:pt x="852789" y="0"/>
                </a:lnTo>
                <a:close/>
              </a:path>
              <a:path w="852804" h="384809">
                <a:moveTo>
                  <a:pt x="101475" y="333188"/>
                </a:moveTo>
                <a:lnTo>
                  <a:pt x="98373" y="347785"/>
                </a:lnTo>
                <a:lnTo>
                  <a:pt x="100076" y="348515"/>
                </a:lnTo>
                <a:lnTo>
                  <a:pt x="103300" y="349549"/>
                </a:lnTo>
                <a:lnTo>
                  <a:pt x="108044" y="350887"/>
                </a:lnTo>
                <a:lnTo>
                  <a:pt x="112788" y="352347"/>
                </a:lnTo>
                <a:lnTo>
                  <a:pt x="119357" y="353077"/>
                </a:lnTo>
                <a:lnTo>
                  <a:pt x="127750" y="353077"/>
                </a:lnTo>
                <a:lnTo>
                  <a:pt x="163621" y="338662"/>
                </a:lnTo>
                <a:lnTo>
                  <a:pt x="120695" y="338662"/>
                </a:lnTo>
                <a:lnTo>
                  <a:pt x="115038" y="337932"/>
                </a:lnTo>
                <a:lnTo>
                  <a:pt x="106523" y="335013"/>
                </a:lnTo>
                <a:lnTo>
                  <a:pt x="103421" y="333918"/>
                </a:lnTo>
                <a:lnTo>
                  <a:pt x="101475" y="333188"/>
                </a:lnTo>
                <a:close/>
              </a:path>
              <a:path w="852804" h="384809">
                <a:moveTo>
                  <a:pt x="137178" y="253632"/>
                </a:moveTo>
                <a:lnTo>
                  <a:pt x="134501" y="253632"/>
                </a:lnTo>
                <a:lnTo>
                  <a:pt x="125596" y="254180"/>
                </a:lnTo>
                <a:lnTo>
                  <a:pt x="126510" y="254180"/>
                </a:lnTo>
                <a:lnTo>
                  <a:pt x="120132" y="255502"/>
                </a:lnTo>
                <a:lnTo>
                  <a:pt x="99833" y="285260"/>
                </a:lnTo>
                <a:lnTo>
                  <a:pt x="100563" y="288848"/>
                </a:lnTo>
                <a:lnTo>
                  <a:pt x="134562" y="312143"/>
                </a:lnTo>
                <a:lnTo>
                  <a:pt x="139975" y="314880"/>
                </a:lnTo>
                <a:lnTo>
                  <a:pt x="146544" y="319746"/>
                </a:lnTo>
                <a:lnTo>
                  <a:pt x="148187" y="323031"/>
                </a:lnTo>
                <a:lnTo>
                  <a:pt x="148187" y="331181"/>
                </a:lnTo>
                <a:lnTo>
                  <a:pt x="146590" y="333918"/>
                </a:lnTo>
                <a:lnTo>
                  <a:pt x="146483" y="334100"/>
                </a:lnTo>
                <a:lnTo>
                  <a:pt x="143077" y="335925"/>
                </a:lnTo>
                <a:lnTo>
                  <a:pt x="139793" y="337750"/>
                </a:lnTo>
                <a:lnTo>
                  <a:pt x="134684" y="338662"/>
                </a:lnTo>
                <a:lnTo>
                  <a:pt x="163621" y="338662"/>
                </a:lnTo>
                <a:lnTo>
                  <a:pt x="165338" y="335195"/>
                </a:lnTo>
                <a:lnTo>
                  <a:pt x="165338" y="321936"/>
                </a:lnTo>
                <a:lnTo>
                  <a:pt x="164669" y="318165"/>
                </a:lnTo>
                <a:lnTo>
                  <a:pt x="163331" y="315124"/>
                </a:lnTo>
                <a:lnTo>
                  <a:pt x="162070" y="312143"/>
                </a:lnTo>
                <a:lnTo>
                  <a:pt x="161993" y="311961"/>
                </a:lnTo>
                <a:lnTo>
                  <a:pt x="160047" y="309285"/>
                </a:lnTo>
                <a:lnTo>
                  <a:pt x="157492" y="307095"/>
                </a:lnTo>
                <a:lnTo>
                  <a:pt x="155059" y="304906"/>
                </a:lnTo>
                <a:lnTo>
                  <a:pt x="152271" y="303142"/>
                </a:lnTo>
                <a:lnTo>
                  <a:pt x="148551" y="301439"/>
                </a:lnTo>
                <a:lnTo>
                  <a:pt x="145024" y="299736"/>
                </a:lnTo>
                <a:lnTo>
                  <a:pt x="141009" y="298033"/>
                </a:lnTo>
                <a:lnTo>
                  <a:pt x="136509" y="296330"/>
                </a:lnTo>
                <a:lnTo>
                  <a:pt x="133103" y="295113"/>
                </a:lnTo>
                <a:lnTo>
                  <a:pt x="130183" y="293957"/>
                </a:lnTo>
                <a:lnTo>
                  <a:pt x="116802" y="281611"/>
                </a:lnTo>
                <a:lnTo>
                  <a:pt x="116802" y="275528"/>
                </a:lnTo>
                <a:lnTo>
                  <a:pt x="118566" y="272609"/>
                </a:lnTo>
                <a:lnTo>
                  <a:pt x="122094" y="270784"/>
                </a:lnTo>
                <a:lnTo>
                  <a:pt x="125621" y="268838"/>
                </a:lnTo>
                <a:lnTo>
                  <a:pt x="129757" y="267865"/>
                </a:lnTo>
                <a:lnTo>
                  <a:pt x="158097" y="267865"/>
                </a:lnTo>
                <a:lnTo>
                  <a:pt x="160227" y="257840"/>
                </a:lnTo>
                <a:lnTo>
                  <a:pt x="159256" y="257464"/>
                </a:lnTo>
                <a:lnTo>
                  <a:pt x="157857" y="257038"/>
                </a:lnTo>
                <a:lnTo>
                  <a:pt x="156033" y="256552"/>
                </a:lnTo>
                <a:lnTo>
                  <a:pt x="154330" y="256065"/>
                </a:lnTo>
                <a:lnTo>
                  <a:pt x="152322" y="255639"/>
                </a:lnTo>
                <a:lnTo>
                  <a:pt x="150011" y="255274"/>
                </a:lnTo>
                <a:lnTo>
                  <a:pt x="147700" y="254788"/>
                </a:lnTo>
                <a:lnTo>
                  <a:pt x="145206" y="254423"/>
                </a:lnTo>
                <a:lnTo>
                  <a:pt x="142530" y="254180"/>
                </a:lnTo>
                <a:lnTo>
                  <a:pt x="139854" y="253815"/>
                </a:lnTo>
                <a:lnTo>
                  <a:pt x="137178" y="253632"/>
                </a:lnTo>
                <a:close/>
              </a:path>
              <a:path w="852804" h="384809">
                <a:moveTo>
                  <a:pt x="158097" y="267865"/>
                </a:moveTo>
                <a:lnTo>
                  <a:pt x="139975" y="267865"/>
                </a:lnTo>
                <a:lnTo>
                  <a:pt x="144659" y="268412"/>
                </a:lnTo>
                <a:lnTo>
                  <a:pt x="148551" y="269507"/>
                </a:lnTo>
                <a:lnTo>
                  <a:pt x="152444" y="270480"/>
                </a:lnTo>
                <a:lnTo>
                  <a:pt x="155303" y="271453"/>
                </a:lnTo>
                <a:lnTo>
                  <a:pt x="157127" y="272426"/>
                </a:lnTo>
                <a:lnTo>
                  <a:pt x="157890" y="268838"/>
                </a:lnTo>
                <a:lnTo>
                  <a:pt x="157980" y="268412"/>
                </a:lnTo>
                <a:lnTo>
                  <a:pt x="158097" y="267865"/>
                </a:lnTo>
                <a:close/>
              </a:path>
              <a:path w="852804" h="384809">
                <a:moveTo>
                  <a:pt x="223781" y="293349"/>
                </a:moveTo>
                <a:lnTo>
                  <a:pt x="213826" y="293349"/>
                </a:lnTo>
                <a:lnTo>
                  <a:pt x="209852" y="293775"/>
                </a:lnTo>
                <a:lnTo>
                  <a:pt x="180436" y="328505"/>
                </a:lnTo>
                <a:lnTo>
                  <a:pt x="181266" y="332762"/>
                </a:lnTo>
                <a:lnTo>
                  <a:pt x="211860" y="352894"/>
                </a:lnTo>
                <a:lnTo>
                  <a:pt x="220983" y="352894"/>
                </a:lnTo>
                <a:lnTo>
                  <a:pt x="224754" y="352712"/>
                </a:lnTo>
                <a:lnTo>
                  <a:pt x="228525" y="352347"/>
                </a:lnTo>
                <a:lnTo>
                  <a:pt x="232418" y="352104"/>
                </a:lnTo>
                <a:lnTo>
                  <a:pt x="254253" y="349245"/>
                </a:lnTo>
                <a:lnTo>
                  <a:pt x="254253" y="338662"/>
                </a:lnTo>
                <a:lnTo>
                  <a:pt x="212529" y="338662"/>
                </a:lnTo>
                <a:lnTo>
                  <a:pt x="207237" y="337506"/>
                </a:lnTo>
                <a:lnTo>
                  <a:pt x="203344" y="335195"/>
                </a:lnTo>
                <a:lnTo>
                  <a:pt x="199452" y="332762"/>
                </a:lnTo>
                <a:lnTo>
                  <a:pt x="197505" y="328505"/>
                </a:lnTo>
                <a:lnTo>
                  <a:pt x="197505" y="319138"/>
                </a:lnTo>
                <a:lnTo>
                  <a:pt x="198296" y="316523"/>
                </a:lnTo>
                <a:lnTo>
                  <a:pt x="199878" y="314576"/>
                </a:lnTo>
                <a:lnTo>
                  <a:pt x="201459" y="312508"/>
                </a:lnTo>
                <a:lnTo>
                  <a:pt x="203405" y="310927"/>
                </a:lnTo>
                <a:lnTo>
                  <a:pt x="205717" y="309832"/>
                </a:lnTo>
                <a:lnTo>
                  <a:pt x="208149" y="308616"/>
                </a:lnTo>
                <a:lnTo>
                  <a:pt x="210765" y="307825"/>
                </a:lnTo>
                <a:lnTo>
                  <a:pt x="216006" y="307156"/>
                </a:lnTo>
                <a:lnTo>
                  <a:pt x="215570" y="307156"/>
                </a:lnTo>
                <a:lnTo>
                  <a:pt x="219219" y="306913"/>
                </a:lnTo>
                <a:lnTo>
                  <a:pt x="254253" y="306913"/>
                </a:lnTo>
                <a:lnTo>
                  <a:pt x="254253" y="295600"/>
                </a:lnTo>
                <a:lnTo>
                  <a:pt x="237759" y="295600"/>
                </a:lnTo>
                <a:lnTo>
                  <a:pt x="233877" y="294809"/>
                </a:lnTo>
                <a:lnTo>
                  <a:pt x="232418" y="294566"/>
                </a:lnTo>
                <a:lnTo>
                  <a:pt x="230715" y="294322"/>
                </a:lnTo>
                <a:lnTo>
                  <a:pt x="229133" y="293957"/>
                </a:lnTo>
                <a:lnTo>
                  <a:pt x="227856" y="293775"/>
                </a:lnTo>
                <a:lnTo>
                  <a:pt x="226974" y="293775"/>
                </a:lnTo>
                <a:lnTo>
                  <a:pt x="223781" y="293349"/>
                </a:lnTo>
                <a:close/>
              </a:path>
              <a:path w="852804" h="384809">
                <a:moveTo>
                  <a:pt x="254253" y="306913"/>
                </a:moveTo>
                <a:lnTo>
                  <a:pt x="225666" y="306913"/>
                </a:lnTo>
                <a:lnTo>
                  <a:pt x="228951" y="307156"/>
                </a:lnTo>
                <a:lnTo>
                  <a:pt x="231627" y="307643"/>
                </a:lnTo>
                <a:lnTo>
                  <a:pt x="234425" y="308007"/>
                </a:lnTo>
                <a:lnTo>
                  <a:pt x="236934" y="308616"/>
                </a:lnTo>
                <a:lnTo>
                  <a:pt x="236675" y="308616"/>
                </a:lnTo>
                <a:lnTo>
                  <a:pt x="237648" y="309102"/>
                </a:lnTo>
                <a:lnTo>
                  <a:pt x="237648" y="337506"/>
                </a:lnTo>
                <a:lnTo>
                  <a:pt x="237131" y="337506"/>
                </a:lnTo>
                <a:lnTo>
                  <a:pt x="235580" y="337871"/>
                </a:lnTo>
                <a:lnTo>
                  <a:pt x="232965" y="338236"/>
                </a:lnTo>
                <a:lnTo>
                  <a:pt x="227430" y="338662"/>
                </a:lnTo>
                <a:lnTo>
                  <a:pt x="254253" y="338662"/>
                </a:lnTo>
                <a:lnTo>
                  <a:pt x="254253" y="306913"/>
                </a:lnTo>
                <a:close/>
              </a:path>
              <a:path w="852804" h="384809">
                <a:moveTo>
                  <a:pt x="249800" y="268230"/>
                </a:moveTo>
                <a:lnTo>
                  <a:pt x="220679" y="268230"/>
                </a:lnTo>
                <a:lnTo>
                  <a:pt x="224207" y="268899"/>
                </a:lnTo>
                <a:lnTo>
                  <a:pt x="226883" y="270237"/>
                </a:lnTo>
                <a:lnTo>
                  <a:pt x="229681" y="271453"/>
                </a:lnTo>
                <a:lnTo>
                  <a:pt x="231870" y="273156"/>
                </a:lnTo>
                <a:lnTo>
                  <a:pt x="233452" y="275346"/>
                </a:lnTo>
                <a:lnTo>
                  <a:pt x="235033" y="277414"/>
                </a:lnTo>
                <a:lnTo>
                  <a:pt x="236128" y="279847"/>
                </a:lnTo>
                <a:lnTo>
                  <a:pt x="236736" y="282645"/>
                </a:lnTo>
                <a:lnTo>
                  <a:pt x="237344" y="285321"/>
                </a:lnTo>
                <a:lnTo>
                  <a:pt x="237648" y="288058"/>
                </a:lnTo>
                <a:lnTo>
                  <a:pt x="237648" y="295600"/>
                </a:lnTo>
                <a:lnTo>
                  <a:pt x="254253" y="295600"/>
                </a:lnTo>
                <a:lnTo>
                  <a:pt x="254253" y="284591"/>
                </a:lnTo>
                <a:lnTo>
                  <a:pt x="253660" y="279847"/>
                </a:lnTo>
                <a:lnTo>
                  <a:pt x="251491" y="271879"/>
                </a:lnTo>
                <a:lnTo>
                  <a:pt x="251376" y="271453"/>
                </a:lnTo>
                <a:lnTo>
                  <a:pt x="251261" y="271027"/>
                </a:lnTo>
                <a:lnTo>
                  <a:pt x="251212" y="270845"/>
                </a:lnTo>
                <a:lnTo>
                  <a:pt x="249800" y="268230"/>
                </a:lnTo>
                <a:close/>
              </a:path>
              <a:path w="852804" h="384809">
                <a:moveTo>
                  <a:pt x="224571" y="253632"/>
                </a:moveTo>
                <a:lnTo>
                  <a:pt x="211799" y="253632"/>
                </a:lnTo>
                <a:lnTo>
                  <a:pt x="206264" y="254119"/>
                </a:lnTo>
                <a:lnTo>
                  <a:pt x="201155" y="255092"/>
                </a:lnTo>
                <a:lnTo>
                  <a:pt x="196046" y="255943"/>
                </a:lnTo>
                <a:lnTo>
                  <a:pt x="192396" y="256856"/>
                </a:lnTo>
                <a:lnTo>
                  <a:pt x="190207" y="257829"/>
                </a:lnTo>
                <a:lnTo>
                  <a:pt x="191693" y="268230"/>
                </a:lnTo>
                <a:lnTo>
                  <a:pt x="191753" y="268655"/>
                </a:lnTo>
                <a:lnTo>
                  <a:pt x="191875" y="269507"/>
                </a:lnTo>
                <a:lnTo>
                  <a:pt x="191979" y="270237"/>
                </a:lnTo>
                <a:lnTo>
                  <a:pt x="192092" y="271027"/>
                </a:lnTo>
                <a:lnTo>
                  <a:pt x="192214" y="271879"/>
                </a:lnTo>
                <a:lnTo>
                  <a:pt x="194282" y="271027"/>
                </a:lnTo>
                <a:lnTo>
                  <a:pt x="197384" y="270237"/>
                </a:lnTo>
                <a:lnTo>
                  <a:pt x="201520" y="269507"/>
                </a:lnTo>
                <a:lnTo>
                  <a:pt x="205777" y="268655"/>
                </a:lnTo>
                <a:lnTo>
                  <a:pt x="210704" y="268230"/>
                </a:lnTo>
                <a:lnTo>
                  <a:pt x="249800" y="268230"/>
                </a:lnTo>
                <a:lnTo>
                  <a:pt x="249144" y="267013"/>
                </a:lnTo>
                <a:lnTo>
                  <a:pt x="246224" y="263850"/>
                </a:lnTo>
                <a:lnTo>
                  <a:pt x="243426" y="260566"/>
                </a:lnTo>
                <a:lnTo>
                  <a:pt x="239655" y="258072"/>
                </a:lnTo>
                <a:lnTo>
                  <a:pt x="234911" y="256369"/>
                </a:lnTo>
                <a:lnTo>
                  <a:pt x="230289" y="254545"/>
                </a:lnTo>
                <a:lnTo>
                  <a:pt x="224571" y="253632"/>
                </a:lnTo>
                <a:close/>
              </a:path>
              <a:path w="852804" h="384809">
                <a:moveTo>
                  <a:pt x="326107" y="253997"/>
                </a:moveTo>
                <a:lnTo>
                  <a:pt x="311632" y="253997"/>
                </a:lnTo>
                <a:lnTo>
                  <a:pt x="304211" y="254545"/>
                </a:lnTo>
                <a:lnTo>
                  <a:pt x="291439" y="256734"/>
                </a:lnTo>
                <a:lnTo>
                  <a:pt x="286330" y="257768"/>
                </a:lnTo>
                <a:lnTo>
                  <a:pt x="282437" y="258741"/>
                </a:lnTo>
                <a:lnTo>
                  <a:pt x="282437" y="350887"/>
                </a:lnTo>
                <a:lnTo>
                  <a:pt x="299406" y="350887"/>
                </a:lnTo>
                <a:lnTo>
                  <a:pt x="299406" y="270784"/>
                </a:lnTo>
                <a:lnTo>
                  <a:pt x="299244" y="270784"/>
                </a:lnTo>
                <a:lnTo>
                  <a:pt x="300866" y="270480"/>
                </a:lnTo>
                <a:lnTo>
                  <a:pt x="303056" y="270115"/>
                </a:lnTo>
                <a:lnTo>
                  <a:pt x="302731" y="270115"/>
                </a:lnTo>
                <a:lnTo>
                  <a:pt x="305367" y="269811"/>
                </a:lnTo>
                <a:lnTo>
                  <a:pt x="306158" y="269811"/>
                </a:lnTo>
                <a:lnTo>
                  <a:pt x="308895" y="269446"/>
                </a:lnTo>
                <a:lnTo>
                  <a:pt x="310780" y="269264"/>
                </a:lnTo>
                <a:lnTo>
                  <a:pt x="406781" y="269264"/>
                </a:lnTo>
                <a:lnTo>
                  <a:pt x="404690" y="266222"/>
                </a:lnTo>
                <a:lnTo>
                  <a:pt x="403014" y="263668"/>
                </a:lnTo>
                <a:lnTo>
                  <a:pt x="345753" y="263668"/>
                </a:lnTo>
                <a:lnTo>
                  <a:pt x="342955" y="260505"/>
                </a:lnTo>
                <a:lnTo>
                  <a:pt x="339488" y="258133"/>
                </a:lnTo>
                <a:lnTo>
                  <a:pt x="335352" y="256552"/>
                </a:lnTo>
                <a:lnTo>
                  <a:pt x="331217" y="254849"/>
                </a:lnTo>
                <a:lnTo>
                  <a:pt x="326107" y="253997"/>
                </a:lnTo>
                <a:close/>
              </a:path>
              <a:path w="852804" h="384809">
                <a:moveTo>
                  <a:pt x="366676" y="269264"/>
                </a:moveTo>
                <a:lnTo>
                  <a:pt x="323708" y="269264"/>
                </a:lnTo>
                <a:lnTo>
                  <a:pt x="324603" y="269446"/>
                </a:lnTo>
                <a:lnTo>
                  <a:pt x="325151" y="269446"/>
                </a:lnTo>
                <a:lnTo>
                  <a:pt x="328054" y="270967"/>
                </a:lnTo>
                <a:lnTo>
                  <a:pt x="330730" y="272183"/>
                </a:lnTo>
                <a:lnTo>
                  <a:pt x="332798" y="274129"/>
                </a:lnTo>
                <a:lnTo>
                  <a:pt x="334258" y="276806"/>
                </a:lnTo>
                <a:lnTo>
                  <a:pt x="335839" y="279482"/>
                </a:lnTo>
                <a:lnTo>
                  <a:pt x="336934" y="282827"/>
                </a:lnTo>
                <a:lnTo>
                  <a:pt x="338150" y="290856"/>
                </a:lnTo>
                <a:lnTo>
                  <a:pt x="338454" y="295661"/>
                </a:lnTo>
                <a:lnTo>
                  <a:pt x="338454" y="350887"/>
                </a:lnTo>
                <a:lnTo>
                  <a:pt x="355424" y="350887"/>
                </a:lnTo>
                <a:lnTo>
                  <a:pt x="355424" y="293471"/>
                </a:lnTo>
                <a:lnTo>
                  <a:pt x="355289" y="291281"/>
                </a:lnTo>
                <a:lnTo>
                  <a:pt x="355181" y="289517"/>
                </a:lnTo>
                <a:lnTo>
                  <a:pt x="354317" y="282827"/>
                </a:lnTo>
                <a:lnTo>
                  <a:pt x="354207" y="281975"/>
                </a:lnTo>
                <a:lnTo>
                  <a:pt x="353478" y="278509"/>
                </a:lnTo>
                <a:lnTo>
                  <a:pt x="352504" y="275346"/>
                </a:lnTo>
                <a:lnTo>
                  <a:pt x="353842" y="274129"/>
                </a:lnTo>
                <a:lnTo>
                  <a:pt x="356336" y="272791"/>
                </a:lnTo>
                <a:lnTo>
                  <a:pt x="359986" y="271332"/>
                </a:lnTo>
                <a:lnTo>
                  <a:pt x="363611" y="269811"/>
                </a:lnTo>
                <a:lnTo>
                  <a:pt x="363392" y="269811"/>
                </a:lnTo>
                <a:lnTo>
                  <a:pt x="366676" y="269264"/>
                </a:lnTo>
                <a:close/>
              </a:path>
              <a:path w="852804" h="384809">
                <a:moveTo>
                  <a:pt x="406781" y="269264"/>
                </a:moveTo>
                <a:lnTo>
                  <a:pt x="379875" y="269264"/>
                </a:lnTo>
                <a:lnTo>
                  <a:pt x="380787" y="269446"/>
                </a:lnTo>
                <a:lnTo>
                  <a:pt x="381351" y="269446"/>
                </a:lnTo>
                <a:lnTo>
                  <a:pt x="384254" y="270967"/>
                </a:lnTo>
                <a:lnTo>
                  <a:pt x="386930" y="272183"/>
                </a:lnTo>
                <a:lnTo>
                  <a:pt x="388998" y="274129"/>
                </a:lnTo>
                <a:lnTo>
                  <a:pt x="390458" y="276806"/>
                </a:lnTo>
                <a:lnTo>
                  <a:pt x="392039" y="279482"/>
                </a:lnTo>
                <a:lnTo>
                  <a:pt x="393073" y="282827"/>
                </a:lnTo>
                <a:lnTo>
                  <a:pt x="393560" y="286841"/>
                </a:lnTo>
                <a:lnTo>
                  <a:pt x="394168" y="290856"/>
                </a:lnTo>
                <a:lnTo>
                  <a:pt x="394472" y="295661"/>
                </a:lnTo>
                <a:lnTo>
                  <a:pt x="394472" y="350887"/>
                </a:lnTo>
                <a:lnTo>
                  <a:pt x="411441" y="350887"/>
                </a:lnTo>
                <a:lnTo>
                  <a:pt x="411406" y="290856"/>
                </a:lnTo>
                <a:lnTo>
                  <a:pt x="411071" y="286841"/>
                </a:lnTo>
                <a:lnTo>
                  <a:pt x="410955" y="285442"/>
                </a:lnTo>
                <a:lnTo>
                  <a:pt x="409982" y="280090"/>
                </a:lnTo>
                <a:lnTo>
                  <a:pt x="409227" y="275346"/>
                </a:lnTo>
                <a:lnTo>
                  <a:pt x="409130" y="274738"/>
                </a:lnTo>
                <a:lnTo>
                  <a:pt x="407366" y="270115"/>
                </a:lnTo>
                <a:lnTo>
                  <a:pt x="406906" y="269446"/>
                </a:lnTo>
                <a:lnTo>
                  <a:pt x="406781" y="269264"/>
                </a:lnTo>
                <a:close/>
              </a:path>
              <a:path w="852804" h="384809">
                <a:moveTo>
                  <a:pt x="383341" y="253997"/>
                </a:moveTo>
                <a:lnTo>
                  <a:pt x="372272" y="253997"/>
                </a:lnTo>
                <a:lnTo>
                  <a:pt x="367736" y="254545"/>
                </a:lnTo>
                <a:lnTo>
                  <a:pt x="368275" y="254545"/>
                </a:lnTo>
                <a:lnTo>
                  <a:pt x="365460" y="255274"/>
                </a:lnTo>
                <a:lnTo>
                  <a:pt x="362175" y="256004"/>
                </a:lnTo>
                <a:lnTo>
                  <a:pt x="359195" y="256917"/>
                </a:lnTo>
                <a:lnTo>
                  <a:pt x="356184" y="258133"/>
                </a:lnTo>
                <a:lnTo>
                  <a:pt x="353842" y="258985"/>
                </a:lnTo>
                <a:lnTo>
                  <a:pt x="351592" y="260019"/>
                </a:lnTo>
                <a:lnTo>
                  <a:pt x="347752" y="262330"/>
                </a:lnTo>
                <a:lnTo>
                  <a:pt x="346605" y="263060"/>
                </a:lnTo>
                <a:lnTo>
                  <a:pt x="345753" y="263668"/>
                </a:lnTo>
                <a:lnTo>
                  <a:pt x="403014" y="263668"/>
                </a:lnTo>
                <a:lnTo>
                  <a:pt x="402136" y="262330"/>
                </a:lnTo>
                <a:lnTo>
                  <a:pt x="398547" y="259349"/>
                </a:lnTo>
                <a:lnTo>
                  <a:pt x="393924" y="257282"/>
                </a:lnTo>
                <a:lnTo>
                  <a:pt x="389302" y="255092"/>
                </a:lnTo>
                <a:lnTo>
                  <a:pt x="383341" y="253997"/>
                </a:lnTo>
                <a:close/>
              </a:path>
              <a:path w="852804" h="384809">
                <a:moveTo>
                  <a:pt x="482846" y="253997"/>
                </a:moveTo>
                <a:lnTo>
                  <a:pt x="467640" y="253997"/>
                </a:lnTo>
                <a:lnTo>
                  <a:pt x="460646" y="254605"/>
                </a:lnTo>
                <a:lnTo>
                  <a:pt x="454564" y="255822"/>
                </a:lnTo>
                <a:lnTo>
                  <a:pt x="448603" y="256917"/>
                </a:lnTo>
                <a:lnTo>
                  <a:pt x="443615" y="257951"/>
                </a:lnTo>
                <a:lnTo>
                  <a:pt x="439601" y="258924"/>
                </a:lnTo>
                <a:lnTo>
                  <a:pt x="439601" y="384644"/>
                </a:lnTo>
                <a:lnTo>
                  <a:pt x="456571" y="384644"/>
                </a:lnTo>
                <a:lnTo>
                  <a:pt x="456571" y="346691"/>
                </a:lnTo>
                <a:lnTo>
                  <a:pt x="504292" y="346691"/>
                </a:lnTo>
                <a:lnTo>
                  <a:pt x="508391" y="343589"/>
                </a:lnTo>
                <a:lnTo>
                  <a:pt x="512953" y="338115"/>
                </a:lnTo>
                <a:lnTo>
                  <a:pt x="473662" y="338115"/>
                </a:lnTo>
                <a:lnTo>
                  <a:pt x="469404" y="337324"/>
                </a:lnTo>
                <a:lnTo>
                  <a:pt x="461619" y="334161"/>
                </a:lnTo>
                <a:lnTo>
                  <a:pt x="458639" y="332519"/>
                </a:lnTo>
                <a:lnTo>
                  <a:pt x="456571" y="330816"/>
                </a:lnTo>
                <a:lnTo>
                  <a:pt x="456571" y="270967"/>
                </a:lnTo>
                <a:lnTo>
                  <a:pt x="458274" y="270480"/>
                </a:lnTo>
                <a:lnTo>
                  <a:pt x="460524" y="270054"/>
                </a:lnTo>
                <a:lnTo>
                  <a:pt x="466241" y="269324"/>
                </a:lnTo>
                <a:lnTo>
                  <a:pt x="470256" y="269142"/>
                </a:lnTo>
                <a:lnTo>
                  <a:pt x="511989" y="269142"/>
                </a:lnTo>
                <a:lnTo>
                  <a:pt x="506080" y="263060"/>
                </a:lnTo>
                <a:lnTo>
                  <a:pt x="501093" y="259775"/>
                </a:lnTo>
                <a:lnTo>
                  <a:pt x="489415" y="255153"/>
                </a:lnTo>
                <a:lnTo>
                  <a:pt x="482846" y="253997"/>
                </a:lnTo>
                <a:close/>
              </a:path>
              <a:path w="852804" h="384809">
                <a:moveTo>
                  <a:pt x="504292" y="346691"/>
                </a:moveTo>
                <a:lnTo>
                  <a:pt x="456571" y="346691"/>
                </a:lnTo>
                <a:lnTo>
                  <a:pt x="458639" y="348029"/>
                </a:lnTo>
                <a:lnTo>
                  <a:pt x="461741" y="349428"/>
                </a:lnTo>
                <a:lnTo>
                  <a:pt x="465876" y="350887"/>
                </a:lnTo>
                <a:lnTo>
                  <a:pt x="470134" y="352347"/>
                </a:lnTo>
                <a:lnTo>
                  <a:pt x="475000" y="353077"/>
                </a:lnTo>
                <a:lnTo>
                  <a:pt x="487286" y="353077"/>
                </a:lnTo>
                <a:lnTo>
                  <a:pt x="493307" y="351860"/>
                </a:lnTo>
                <a:lnTo>
                  <a:pt x="498538" y="349428"/>
                </a:lnTo>
                <a:lnTo>
                  <a:pt x="503890" y="346995"/>
                </a:lnTo>
                <a:lnTo>
                  <a:pt x="504292" y="346691"/>
                </a:lnTo>
                <a:close/>
              </a:path>
              <a:path w="852804" h="384809">
                <a:moveTo>
                  <a:pt x="511989" y="269142"/>
                </a:moveTo>
                <a:lnTo>
                  <a:pt x="484488" y="269142"/>
                </a:lnTo>
                <a:lnTo>
                  <a:pt x="491787" y="272122"/>
                </a:lnTo>
                <a:lnTo>
                  <a:pt x="497261" y="278083"/>
                </a:lnTo>
                <a:lnTo>
                  <a:pt x="500853" y="283032"/>
                </a:lnTo>
                <a:lnTo>
                  <a:pt x="503419" y="288940"/>
                </a:lnTo>
                <a:lnTo>
                  <a:pt x="504959" y="295805"/>
                </a:lnTo>
                <a:lnTo>
                  <a:pt x="505472" y="303628"/>
                </a:lnTo>
                <a:lnTo>
                  <a:pt x="505472" y="308494"/>
                </a:lnTo>
                <a:lnTo>
                  <a:pt x="487164" y="337324"/>
                </a:lnTo>
                <a:lnTo>
                  <a:pt x="486991" y="337324"/>
                </a:lnTo>
                <a:lnTo>
                  <a:pt x="483150" y="338115"/>
                </a:lnTo>
                <a:lnTo>
                  <a:pt x="512953" y="338115"/>
                </a:lnTo>
                <a:lnTo>
                  <a:pt x="515690" y="334830"/>
                </a:lnTo>
                <a:lnTo>
                  <a:pt x="518427" y="329599"/>
                </a:lnTo>
                <a:lnTo>
                  <a:pt x="520252" y="323517"/>
                </a:lnTo>
                <a:lnTo>
                  <a:pt x="522198" y="317435"/>
                </a:lnTo>
                <a:lnTo>
                  <a:pt x="523171" y="310805"/>
                </a:lnTo>
                <a:lnTo>
                  <a:pt x="523144" y="295805"/>
                </a:lnTo>
                <a:lnTo>
                  <a:pt x="522016" y="289092"/>
                </a:lnTo>
                <a:lnTo>
                  <a:pt x="519713" y="283032"/>
                </a:lnTo>
                <a:lnTo>
                  <a:pt x="517515" y="276806"/>
                </a:lnTo>
                <a:lnTo>
                  <a:pt x="514352" y="271575"/>
                </a:lnTo>
                <a:lnTo>
                  <a:pt x="511989" y="269142"/>
                </a:lnTo>
                <a:close/>
              </a:path>
              <a:path w="852804" h="384809">
                <a:moveTo>
                  <a:pt x="563655" y="209293"/>
                </a:moveTo>
                <a:lnTo>
                  <a:pt x="546685" y="212212"/>
                </a:lnTo>
                <a:lnTo>
                  <a:pt x="546685" y="335073"/>
                </a:lnTo>
                <a:lnTo>
                  <a:pt x="548875" y="341703"/>
                </a:lnTo>
                <a:lnTo>
                  <a:pt x="557633" y="350218"/>
                </a:lnTo>
                <a:lnTo>
                  <a:pt x="565054" y="352469"/>
                </a:lnTo>
                <a:lnTo>
                  <a:pt x="575515" y="352712"/>
                </a:lnTo>
                <a:lnTo>
                  <a:pt x="577887" y="338480"/>
                </a:lnTo>
                <a:lnTo>
                  <a:pt x="575211" y="338115"/>
                </a:lnTo>
                <a:lnTo>
                  <a:pt x="572961" y="337689"/>
                </a:lnTo>
                <a:lnTo>
                  <a:pt x="563655" y="326133"/>
                </a:lnTo>
                <a:lnTo>
                  <a:pt x="563655" y="209293"/>
                </a:lnTo>
                <a:close/>
              </a:path>
              <a:path w="852804" h="384809">
                <a:moveTo>
                  <a:pt x="634897" y="253632"/>
                </a:moveTo>
                <a:lnTo>
                  <a:pt x="629423" y="253632"/>
                </a:lnTo>
                <a:lnTo>
                  <a:pt x="624070" y="254666"/>
                </a:lnTo>
                <a:lnTo>
                  <a:pt x="595395" y="281489"/>
                </a:lnTo>
                <a:lnTo>
                  <a:pt x="592869" y="287936"/>
                </a:lnTo>
                <a:lnTo>
                  <a:pt x="591652" y="295235"/>
                </a:lnTo>
                <a:lnTo>
                  <a:pt x="591652" y="310805"/>
                </a:lnTo>
                <a:lnTo>
                  <a:pt x="611967" y="346873"/>
                </a:lnTo>
                <a:lnTo>
                  <a:pt x="631187" y="353077"/>
                </a:lnTo>
                <a:lnTo>
                  <a:pt x="646027" y="353077"/>
                </a:lnTo>
                <a:lnTo>
                  <a:pt x="651866" y="352469"/>
                </a:lnTo>
                <a:lnTo>
                  <a:pt x="662206" y="350036"/>
                </a:lnTo>
                <a:lnTo>
                  <a:pt x="665856" y="348880"/>
                </a:lnTo>
                <a:lnTo>
                  <a:pt x="667923" y="347785"/>
                </a:lnTo>
                <a:lnTo>
                  <a:pt x="666312" y="338115"/>
                </a:lnTo>
                <a:lnTo>
                  <a:pt x="630700" y="338115"/>
                </a:lnTo>
                <a:lnTo>
                  <a:pt x="622915" y="335560"/>
                </a:lnTo>
                <a:lnTo>
                  <a:pt x="612940" y="325342"/>
                </a:lnTo>
                <a:lnTo>
                  <a:pt x="610081" y="317861"/>
                </a:lnTo>
                <a:lnTo>
                  <a:pt x="609351" y="308007"/>
                </a:lnTo>
                <a:lnTo>
                  <a:pt x="674310" y="308007"/>
                </a:lnTo>
                <a:lnTo>
                  <a:pt x="674431" y="307034"/>
                </a:lnTo>
                <a:lnTo>
                  <a:pt x="674492" y="301986"/>
                </a:lnTo>
                <a:lnTo>
                  <a:pt x="674115" y="295235"/>
                </a:lnTo>
                <a:lnTo>
                  <a:pt x="674064" y="294322"/>
                </a:lnTo>
                <a:lnTo>
                  <a:pt x="609716" y="294322"/>
                </a:lnTo>
                <a:lnTo>
                  <a:pt x="610081" y="291038"/>
                </a:lnTo>
                <a:lnTo>
                  <a:pt x="610784" y="287936"/>
                </a:lnTo>
                <a:lnTo>
                  <a:pt x="611906" y="284652"/>
                </a:lnTo>
                <a:lnTo>
                  <a:pt x="613029" y="281732"/>
                </a:lnTo>
                <a:lnTo>
                  <a:pt x="613122" y="281489"/>
                </a:lnTo>
                <a:lnTo>
                  <a:pt x="614765" y="278691"/>
                </a:lnTo>
                <a:lnTo>
                  <a:pt x="618901" y="273825"/>
                </a:lnTo>
                <a:lnTo>
                  <a:pt x="621394" y="271879"/>
                </a:lnTo>
                <a:lnTo>
                  <a:pt x="624070" y="270541"/>
                </a:lnTo>
                <a:lnTo>
                  <a:pt x="627355" y="268838"/>
                </a:lnTo>
                <a:lnTo>
                  <a:pt x="630822" y="268047"/>
                </a:lnTo>
                <a:lnTo>
                  <a:pt x="665853" y="268047"/>
                </a:lnTo>
                <a:lnTo>
                  <a:pt x="664274" y="265675"/>
                </a:lnTo>
                <a:lnTo>
                  <a:pt x="658606" y="260406"/>
                </a:lnTo>
                <a:lnTo>
                  <a:pt x="651821" y="256643"/>
                </a:lnTo>
                <a:lnTo>
                  <a:pt x="643918" y="254385"/>
                </a:lnTo>
                <a:lnTo>
                  <a:pt x="634897" y="253632"/>
                </a:lnTo>
                <a:close/>
              </a:path>
              <a:path w="852804" h="384809">
                <a:moveTo>
                  <a:pt x="665551" y="333553"/>
                </a:moveTo>
                <a:lnTo>
                  <a:pt x="647244" y="338115"/>
                </a:lnTo>
                <a:lnTo>
                  <a:pt x="666312" y="338115"/>
                </a:lnTo>
                <a:lnTo>
                  <a:pt x="665551" y="333553"/>
                </a:lnTo>
                <a:close/>
              </a:path>
              <a:path w="852804" h="384809">
                <a:moveTo>
                  <a:pt x="665853" y="268047"/>
                </a:moveTo>
                <a:lnTo>
                  <a:pt x="641648" y="268047"/>
                </a:lnTo>
                <a:lnTo>
                  <a:pt x="647061" y="270541"/>
                </a:lnTo>
                <a:lnTo>
                  <a:pt x="650954" y="275528"/>
                </a:lnTo>
                <a:lnTo>
                  <a:pt x="654968" y="280394"/>
                </a:lnTo>
                <a:lnTo>
                  <a:pt x="656915" y="286659"/>
                </a:lnTo>
                <a:lnTo>
                  <a:pt x="656793" y="294322"/>
                </a:lnTo>
                <a:lnTo>
                  <a:pt x="674064" y="294322"/>
                </a:lnTo>
                <a:lnTo>
                  <a:pt x="673881" y="291038"/>
                </a:lnTo>
                <a:lnTo>
                  <a:pt x="673854" y="290548"/>
                </a:lnTo>
                <a:lnTo>
                  <a:pt x="671938" y="280683"/>
                </a:lnTo>
                <a:lnTo>
                  <a:pt x="668745" y="272392"/>
                </a:lnTo>
                <a:lnTo>
                  <a:pt x="665853" y="268047"/>
                </a:lnTo>
                <a:close/>
              </a:path>
              <a:path w="852804" h="384809">
                <a:moveTo>
                  <a:pt x="694672" y="333188"/>
                </a:moveTo>
                <a:lnTo>
                  <a:pt x="691570" y="347785"/>
                </a:lnTo>
                <a:lnTo>
                  <a:pt x="693273" y="348515"/>
                </a:lnTo>
                <a:lnTo>
                  <a:pt x="696497" y="349549"/>
                </a:lnTo>
                <a:lnTo>
                  <a:pt x="701241" y="350887"/>
                </a:lnTo>
                <a:lnTo>
                  <a:pt x="705985" y="352347"/>
                </a:lnTo>
                <a:lnTo>
                  <a:pt x="712554" y="353077"/>
                </a:lnTo>
                <a:lnTo>
                  <a:pt x="720947" y="353077"/>
                </a:lnTo>
                <a:lnTo>
                  <a:pt x="756818" y="338662"/>
                </a:lnTo>
                <a:lnTo>
                  <a:pt x="713892" y="338662"/>
                </a:lnTo>
                <a:lnTo>
                  <a:pt x="708235" y="337932"/>
                </a:lnTo>
                <a:lnTo>
                  <a:pt x="699720" y="335013"/>
                </a:lnTo>
                <a:lnTo>
                  <a:pt x="696618" y="333918"/>
                </a:lnTo>
                <a:lnTo>
                  <a:pt x="694672" y="333188"/>
                </a:lnTo>
                <a:close/>
              </a:path>
              <a:path w="852804" h="384809">
                <a:moveTo>
                  <a:pt x="730375" y="253632"/>
                </a:moveTo>
                <a:lnTo>
                  <a:pt x="727699" y="253632"/>
                </a:lnTo>
                <a:lnTo>
                  <a:pt x="718793" y="254180"/>
                </a:lnTo>
                <a:lnTo>
                  <a:pt x="719707" y="254180"/>
                </a:lnTo>
                <a:lnTo>
                  <a:pt x="713329" y="255502"/>
                </a:lnTo>
                <a:lnTo>
                  <a:pt x="693030" y="285260"/>
                </a:lnTo>
                <a:lnTo>
                  <a:pt x="693760" y="288848"/>
                </a:lnTo>
                <a:lnTo>
                  <a:pt x="727759" y="312143"/>
                </a:lnTo>
                <a:lnTo>
                  <a:pt x="733173" y="314880"/>
                </a:lnTo>
                <a:lnTo>
                  <a:pt x="739741" y="319746"/>
                </a:lnTo>
                <a:lnTo>
                  <a:pt x="741384" y="323031"/>
                </a:lnTo>
                <a:lnTo>
                  <a:pt x="741384" y="331181"/>
                </a:lnTo>
                <a:lnTo>
                  <a:pt x="739787" y="333918"/>
                </a:lnTo>
                <a:lnTo>
                  <a:pt x="739681" y="334100"/>
                </a:lnTo>
                <a:lnTo>
                  <a:pt x="736275" y="335925"/>
                </a:lnTo>
                <a:lnTo>
                  <a:pt x="732990" y="337750"/>
                </a:lnTo>
                <a:lnTo>
                  <a:pt x="727881" y="338662"/>
                </a:lnTo>
                <a:lnTo>
                  <a:pt x="756818" y="338662"/>
                </a:lnTo>
                <a:lnTo>
                  <a:pt x="758536" y="335195"/>
                </a:lnTo>
                <a:lnTo>
                  <a:pt x="758536" y="321936"/>
                </a:lnTo>
                <a:lnTo>
                  <a:pt x="757867" y="318165"/>
                </a:lnTo>
                <a:lnTo>
                  <a:pt x="756528" y="315124"/>
                </a:lnTo>
                <a:lnTo>
                  <a:pt x="755268" y="312143"/>
                </a:lnTo>
                <a:lnTo>
                  <a:pt x="755190" y="311961"/>
                </a:lnTo>
                <a:lnTo>
                  <a:pt x="753244" y="309285"/>
                </a:lnTo>
                <a:lnTo>
                  <a:pt x="750689" y="307095"/>
                </a:lnTo>
                <a:lnTo>
                  <a:pt x="748257" y="304906"/>
                </a:lnTo>
                <a:lnTo>
                  <a:pt x="745469" y="303142"/>
                </a:lnTo>
                <a:lnTo>
                  <a:pt x="741749" y="301439"/>
                </a:lnTo>
                <a:lnTo>
                  <a:pt x="738221" y="299736"/>
                </a:lnTo>
                <a:lnTo>
                  <a:pt x="734207" y="298033"/>
                </a:lnTo>
                <a:lnTo>
                  <a:pt x="729706" y="296330"/>
                </a:lnTo>
                <a:lnTo>
                  <a:pt x="726300" y="295113"/>
                </a:lnTo>
                <a:lnTo>
                  <a:pt x="723380" y="293957"/>
                </a:lnTo>
                <a:lnTo>
                  <a:pt x="709999" y="281611"/>
                </a:lnTo>
                <a:lnTo>
                  <a:pt x="709999" y="275528"/>
                </a:lnTo>
                <a:lnTo>
                  <a:pt x="711763" y="272609"/>
                </a:lnTo>
                <a:lnTo>
                  <a:pt x="715291" y="270784"/>
                </a:lnTo>
                <a:lnTo>
                  <a:pt x="718819" y="268838"/>
                </a:lnTo>
                <a:lnTo>
                  <a:pt x="722954" y="267865"/>
                </a:lnTo>
                <a:lnTo>
                  <a:pt x="751294" y="267865"/>
                </a:lnTo>
                <a:lnTo>
                  <a:pt x="753424" y="257840"/>
                </a:lnTo>
                <a:lnTo>
                  <a:pt x="752453" y="257464"/>
                </a:lnTo>
                <a:lnTo>
                  <a:pt x="751054" y="257038"/>
                </a:lnTo>
                <a:lnTo>
                  <a:pt x="749230" y="256552"/>
                </a:lnTo>
                <a:lnTo>
                  <a:pt x="747527" y="256065"/>
                </a:lnTo>
                <a:lnTo>
                  <a:pt x="745520" y="255639"/>
                </a:lnTo>
                <a:lnTo>
                  <a:pt x="743208" y="255274"/>
                </a:lnTo>
                <a:lnTo>
                  <a:pt x="740897" y="254788"/>
                </a:lnTo>
                <a:lnTo>
                  <a:pt x="738403" y="254423"/>
                </a:lnTo>
                <a:lnTo>
                  <a:pt x="735727" y="254180"/>
                </a:lnTo>
                <a:lnTo>
                  <a:pt x="733051" y="253815"/>
                </a:lnTo>
                <a:lnTo>
                  <a:pt x="730375" y="253632"/>
                </a:lnTo>
                <a:close/>
              </a:path>
              <a:path w="852804" h="384809">
                <a:moveTo>
                  <a:pt x="751294" y="267865"/>
                </a:moveTo>
                <a:lnTo>
                  <a:pt x="733173" y="267865"/>
                </a:lnTo>
                <a:lnTo>
                  <a:pt x="737856" y="268412"/>
                </a:lnTo>
                <a:lnTo>
                  <a:pt x="741749" y="269507"/>
                </a:lnTo>
                <a:lnTo>
                  <a:pt x="745641" y="270480"/>
                </a:lnTo>
                <a:lnTo>
                  <a:pt x="748500" y="271453"/>
                </a:lnTo>
                <a:lnTo>
                  <a:pt x="750325" y="272426"/>
                </a:lnTo>
                <a:lnTo>
                  <a:pt x="751087" y="268838"/>
                </a:lnTo>
                <a:lnTo>
                  <a:pt x="751178" y="268412"/>
                </a:lnTo>
                <a:lnTo>
                  <a:pt x="751294" y="2678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2967096" y="4933775"/>
            <a:ext cx="1510665" cy="594360"/>
          </a:xfrm>
          <a:custGeom>
            <a:avLst/>
            <a:gdLst/>
            <a:ahLst/>
            <a:cxnLst/>
            <a:rect l="l" t="t" r="r" b="b"/>
            <a:pathLst>
              <a:path w="1510665" h="594360">
                <a:moveTo>
                  <a:pt x="218329" y="13867"/>
                </a:moveTo>
                <a:lnTo>
                  <a:pt x="213220" y="13867"/>
                </a:lnTo>
                <a:lnTo>
                  <a:pt x="207563" y="14110"/>
                </a:lnTo>
                <a:lnTo>
                  <a:pt x="201359" y="14597"/>
                </a:lnTo>
                <a:lnTo>
                  <a:pt x="195277" y="14962"/>
                </a:lnTo>
                <a:lnTo>
                  <a:pt x="189742" y="15753"/>
                </a:lnTo>
                <a:lnTo>
                  <a:pt x="184755" y="16969"/>
                </a:lnTo>
                <a:lnTo>
                  <a:pt x="184755" y="141594"/>
                </a:lnTo>
                <a:lnTo>
                  <a:pt x="202454" y="141594"/>
                </a:lnTo>
                <a:lnTo>
                  <a:pt x="202454" y="92146"/>
                </a:lnTo>
                <a:lnTo>
                  <a:pt x="249338" y="92146"/>
                </a:lnTo>
                <a:lnTo>
                  <a:pt x="248558" y="91112"/>
                </a:lnTo>
                <a:lnTo>
                  <a:pt x="246611" y="88679"/>
                </a:lnTo>
                <a:lnTo>
                  <a:pt x="255248" y="85759"/>
                </a:lnTo>
                <a:lnTo>
                  <a:pt x="261756" y="81319"/>
                </a:lnTo>
                <a:lnTo>
                  <a:pt x="264527" y="77548"/>
                </a:lnTo>
                <a:lnTo>
                  <a:pt x="202454" y="77548"/>
                </a:lnTo>
                <a:lnTo>
                  <a:pt x="202454" y="29924"/>
                </a:lnTo>
                <a:lnTo>
                  <a:pt x="206468" y="29559"/>
                </a:lnTo>
                <a:lnTo>
                  <a:pt x="212247" y="29377"/>
                </a:lnTo>
                <a:lnTo>
                  <a:pt x="264809" y="29377"/>
                </a:lnTo>
                <a:lnTo>
                  <a:pt x="258837" y="23903"/>
                </a:lnTo>
                <a:lnTo>
                  <a:pt x="251105" y="19512"/>
                </a:lnTo>
                <a:lnTo>
                  <a:pt x="241776" y="16376"/>
                </a:lnTo>
                <a:lnTo>
                  <a:pt x="231447" y="14597"/>
                </a:lnTo>
                <a:lnTo>
                  <a:pt x="232900" y="14597"/>
                </a:lnTo>
                <a:lnTo>
                  <a:pt x="218329" y="13867"/>
                </a:lnTo>
                <a:close/>
              </a:path>
              <a:path w="1510665" h="594360">
                <a:moveTo>
                  <a:pt x="249338" y="92146"/>
                </a:moveTo>
                <a:lnTo>
                  <a:pt x="228333" y="92146"/>
                </a:lnTo>
                <a:lnTo>
                  <a:pt x="230493" y="94761"/>
                </a:lnTo>
                <a:lnTo>
                  <a:pt x="233048" y="98045"/>
                </a:lnTo>
                <a:lnTo>
                  <a:pt x="235846" y="101816"/>
                </a:lnTo>
                <a:lnTo>
                  <a:pt x="238765" y="105587"/>
                </a:lnTo>
                <a:lnTo>
                  <a:pt x="241685" y="109662"/>
                </a:lnTo>
                <a:lnTo>
                  <a:pt x="244604" y="114042"/>
                </a:lnTo>
                <a:lnTo>
                  <a:pt x="247524" y="118299"/>
                </a:lnTo>
                <a:lnTo>
                  <a:pt x="250382" y="122800"/>
                </a:lnTo>
                <a:lnTo>
                  <a:pt x="253180" y="127544"/>
                </a:lnTo>
                <a:lnTo>
                  <a:pt x="256100" y="132288"/>
                </a:lnTo>
                <a:lnTo>
                  <a:pt x="258776" y="136972"/>
                </a:lnTo>
                <a:lnTo>
                  <a:pt x="261209" y="141594"/>
                </a:lnTo>
                <a:lnTo>
                  <a:pt x="280550" y="141594"/>
                </a:lnTo>
                <a:lnTo>
                  <a:pt x="278470" y="136972"/>
                </a:lnTo>
                <a:lnTo>
                  <a:pt x="278361" y="136728"/>
                </a:lnTo>
                <a:lnTo>
                  <a:pt x="275684" y="131680"/>
                </a:lnTo>
                <a:lnTo>
                  <a:pt x="272522" y="126449"/>
                </a:lnTo>
                <a:lnTo>
                  <a:pt x="269481" y="121219"/>
                </a:lnTo>
                <a:lnTo>
                  <a:pt x="266379" y="116231"/>
                </a:lnTo>
                <a:lnTo>
                  <a:pt x="263216" y="111487"/>
                </a:lnTo>
                <a:lnTo>
                  <a:pt x="260053" y="106621"/>
                </a:lnTo>
                <a:lnTo>
                  <a:pt x="256951" y="102242"/>
                </a:lnTo>
                <a:lnTo>
                  <a:pt x="253910" y="98349"/>
                </a:lnTo>
                <a:lnTo>
                  <a:pt x="250990" y="94335"/>
                </a:lnTo>
                <a:lnTo>
                  <a:pt x="249338" y="92146"/>
                </a:lnTo>
                <a:close/>
              </a:path>
              <a:path w="1510665" h="594360">
                <a:moveTo>
                  <a:pt x="264809" y="29377"/>
                </a:moveTo>
                <a:lnTo>
                  <a:pt x="224533" y="29377"/>
                </a:lnTo>
                <a:lnTo>
                  <a:pt x="228973" y="29742"/>
                </a:lnTo>
                <a:lnTo>
                  <a:pt x="237366" y="31201"/>
                </a:lnTo>
                <a:lnTo>
                  <a:pt x="241016" y="32479"/>
                </a:lnTo>
                <a:lnTo>
                  <a:pt x="244057" y="34303"/>
                </a:lnTo>
                <a:lnTo>
                  <a:pt x="247219" y="36128"/>
                </a:lnTo>
                <a:lnTo>
                  <a:pt x="249713" y="38622"/>
                </a:lnTo>
                <a:lnTo>
                  <a:pt x="253363" y="44947"/>
                </a:lnTo>
                <a:lnTo>
                  <a:pt x="254275" y="48901"/>
                </a:lnTo>
                <a:lnTo>
                  <a:pt x="254275" y="58754"/>
                </a:lnTo>
                <a:lnTo>
                  <a:pt x="243692" y="73169"/>
                </a:lnTo>
                <a:lnTo>
                  <a:pt x="240407" y="74872"/>
                </a:lnTo>
                <a:lnTo>
                  <a:pt x="236332" y="76028"/>
                </a:lnTo>
                <a:lnTo>
                  <a:pt x="226601" y="77244"/>
                </a:lnTo>
                <a:lnTo>
                  <a:pt x="221127" y="77548"/>
                </a:lnTo>
                <a:lnTo>
                  <a:pt x="264527" y="77548"/>
                </a:lnTo>
                <a:lnTo>
                  <a:pt x="266135" y="75359"/>
                </a:lnTo>
                <a:lnTo>
                  <a:pt x="270636" y="69398"/>
                </a:lnTo>
                <a:lnTo>
                  <a:pt x="272887" y="62221"/>
                </a:lnTo>
                <a:lnTo>
                  <a:pt x="272887" y="53827"/>
                </a:lnTo>
                <a:lnTo>
                  <a:pt x="272051" y="44947"/>
                </a:lnTo>
                <a:lnTo>
                  <a:pt x="272008" y="44499"/>
                </a:lnTo>
                <a:lnTo>
                  <a:pt x="269374" y="36402"/>
                </a:lnTo>
                <a:lnTo>
                  <a:pt x="265231" y="29924"/>
                </a:lnTo>
                <a:lnTo>
                  <a:pt x="265115" y="29742"/>
                </a:lnTo>
                <a:lnTo>
                  <a:pt x="264998" y="29559"/>
                </a:lnTo>
                <a:lnTo>
                  <a:pt x="264809" y="29377"/>
                </a:lnTo>
                <a:close/>
              </a:path>
              <a:path w="1510665" h="594360">
                <a:moveTo>
                  <a:pt x="335091" y="84056"/>
                </a:moveTo>
                <a:lnTo>
                  <a:pt x="325136" y="84056"/>
                </a:lnTo>
                <a:lnTo>
                  <a:pt x="321162" y="84482"/>
                </a:lnTo>
                <a:lnTo>
                  <a:pt x="291747" y="119212"/>
                </a:lnTo>
                <a:lnTo>
                  <a:pt x="292576" y="123469"/>
                </a:lnTo>
                <a:lnTo>
                  <a:pt x="323170" y="143601"/>
                </a:lnTo>
                <a:lnTo>
                  <a:pt x="332293" y="143601"/>
                </a:lnTo>
                <a:lnTo>
                  <a:pt x="336064" y="143419"/>
                </a:lnTo>
                <a:lnTo>
                  <a:pt x="339835" y="143054"/>
                </a:lnTo>
                <a:lnTo>
                  <a:pt x="343728" y="142811"/>
                </a:lnTo>
                <a:lnTo>
                  <a:pt x="365563" y="139952"/>
                </a:lnTo>
                <a:lnTo>
                  <a:pt x="365563" y="129369"/>
                </a:lnTo>
                <a:lnTo>
                  <a:pt x="323839" y="129369"/>
                </a:lnTo>
                <a:lnTo>
                  <a:pt x="318547" y="128213"/>
                </a:lnTo>
                <a:lnTo>
                  <a:pt x="314654" y="125902"/>
                </a:lnTo>
                <a:lnTo>
                  <a:pt x="310762" y="123469"/>
                </a:lnTo>
                <a:lnTo>
                  <a:pt x="308816" y="119212"/>
                </a:lnTo>
                <a:lnTo>
                  <a:pt x="308816" y="109845"/>
                </a:lnTo>
                <a:lnTo>
                  <a:pt x="309606" y="107229"/>
                </a:lnTo>
                <a:lnTo>
                  <a:pt x="311188" y="105283"/>
                </a:lnTo>
                <a:lnTo>
                  <a:pt x="312769" y="103215"/>
                </a:lnTo>
                <a:lnTo>
                  <a:pt x="314715" y="101634"/>
                </a:lnTo>
                <a:lnTo>
                  <a:pt x="317027" y="100539"/>
                </a:lnTo>
                <a:lnTo>
                  <a:pt x="319459" y="99323"/>
                </a:lnTo>
                <a:lnTo>
                  <a:pt x="322075" y="98532"/>
                </a:lnTo>
                <a:lnTo>
                  <a:pt x="327315" y="97863"/>
                </a:lnTo>
                <a:lnTo>
                  <a:pt x="326879" y="97863"/>
                </a:lnTo>
                <a:lnTo>
                  <a:pt x="330529" y="97620"/>
                </a:lnTo>
                <a:lnTo>
                  <a:pt x="365563" y="97620"/>
                </a:lnTo>
                <a:lnTo>
                  <a:pt x="365563" y="86307"/>
                </a:lnTo>
                <a:lnTo>
                  <a:pt x="349069" y="86307"/>
                </a:lnTo>
                <a:lnTo>
                  <a:pt x="345187" y="85516"/>
                </a:lnTo>
                <a:lnTo>
                  <a:pt x="343728" y="85273"/>
                </a:lnTo>
                <a:lnTo>
                  <a:pt x="342025" y="85029"/>
                </a:lnTo>
                <a:lnTo>
                  <a:pt x="340443" y="84664"/>
                </a:lnTo>
                <a:lnTo>
                  <a:pt x="339166" y="84482"/>
                </a:lnTo>
                <a:lnTo>
                  <a:pt x="338284" y="84482"/>
                </a:lnTo>
                <a:lnTo>
                  <a:pt x="335091" y="84056"/>
                </a:lnTo>
                <a:close/>
              </a:path>
              <a:path w="1510665" h="594360">
                <a:moveTo>
                  <a:pt x="365563" y="97620"/>
                </a:moveTo>
                <a:lnTo>
                  <a:pt x="336976" y="97620"/>
                </a:lnTo>
                <a:lnTo>
                  <a:pt x="340261" y="97863"/>
                </a:lnTo>
                <a:lnTo>
                  <a:pt x="342937" y="98349"/>
                </a:lnTo>
                <a:lnTo>
                  <a:pt x="345735" y="98714"/>
                </a:lnTo>
                <a:lnTo>
                  <a:pt x="348244" y="99323"/>
                </a:lnTo>
                <a:lnTo>
                  <a:pt x="347985" y="99323"/>
                </a:lnTo>
                <a:lnTo>
                  <a:pt x="348958" y="99809"/>
                </a:lnTo>
                <a:lnTo>
                  <a:pt x="348958" y="128213"/>
                </a:lnTo>
                <a:lnTo>
                  <a:pt x="348441" y="128213"/>
                </a:lnTo>
                <a:lnTo>
                  <a:pt x="346890" y="128578"/>
                </a:lnTo>
                <a:lnTo>
                  <a:pt x="344275" y="128943"/>
                </a:lnTo>
                <a:lnTo>
                  <a:pt x="338740" y="129369"/>
                </a:lnTo>
                <a:lnTo>
                  <a:pt x="365563" y="129369"/>
                </a:lnTo>
                <a:lnTo>
                  <a:pt x="365563" y="97620"/>
                </a:lnTo>
                <a:close/>
              </a:path>
              <a:path w="1510665" h="594360">
                <a:moveTo>
                  <a:pt x="361110" y="58936"/>
                </a:moveTo>
                <a:lnTo>
                  <a:pt x="331989" y="58936"/>
                </a:lnTo>
                <a:lnTo>
                  <a:pt x="335517" y="59606"/>
                </a:lnTo>
                <a:lnTo>
                  <a:pt x="338193" y="60944"/>
                </a:lnTo>
                <a:lnTo>
                  <a:pt x="340991" y="62160"/>
                </a:lnTo>
                <a:lnTo>
                  <a:pt x="343180" y="63863"/>
                </a:lnTo>
                <a:lnTo>
                  <a:pt x="344762" y="66053"/>
                </a:lnTo>
                <a:lnTo>
                  <a:pt x="346343" y="68121"/>
                </a:lnTo>
                <a:lnTo>
                  <a:pt x="347438" y="70554"/>
                </a:lnTo>
                <a:lnTo>
                  <a:pt x="348046" y="73351"/>
                </a:lnTo>
                <a:lnTo>
                  <a:pt x="348654" y="76028"/>
                </a:lnTo>
                <a:lnTo>
                  <a:pt x="348958" y="78765"/>
                </a:lnTo>
                <a:lnTo>
                  <a:pt x="348958" y="86307"/>
                </a:lnTo>
                <a:lnTo>
                  <a:pt x="365563" y="86307"/>
                </a:lnTo>
                <a:lnTo>
                  <a:pt x="365563" y="75298"/>
                </a:lnTo>
                <a:lnTo>
                  <a:pt x="364970" y="70554"/>
                </a:lnTo>
                <a:lnTo>
                  <a:pt x="362801" y="62586"/>
                </a:lnTo>
                <a:lnTo>
                  <a:pt x="362686" y="62160"/>
                </a:lnTo>
                <a:lnTo>
                  <a:pt x="362571" y="61734"/>
                </a:lnTo>
                <a:lnTo>
                  <a:pt x="362522" y="61552"/>
                </a:lnTo>
                <a:lnTo>
                  <a:pt x="361110" y="58936"/>
                </a:lnTo>
                <a:close/>
              </a:path>
              <a:path w="1510665" h="594360">
                <a:moveTo>
                  <a:pt x="335882" y="44339"/>
                </a:moveTo>
                <a:lnTo>
                  <a:pt x="323109" y="44339"/>
                </a:lnTo>
                <a:lnTo>
                  <a:pt x="317574" y="44826"/>
                </a:lnTo>
                <a:lnTo>
                  <a:pt x="312465" y="45799"/>
                </a:lnTo>
                <a:lnTo>
                  <a:pt x="307356" y="46650"/>
                </a:lnTo>
                <a:lnTo>
                  <a:pt x="303706" y="47563"/>
                </a:lnTo>
                <a:lnTo>
                  <a:pt x="301517" y="48536"/>
                </a:lnTo>
                <a:lnTo>
                  <a:pt x="303003" y="58936"/>
                </a:lnTo>
                <a:lnTo>
                  <a:pt x="303063" y="59362"/>
                </a:lnTo>
                <a:lnTo>
                  <a:pt x="303185" y="60214"/>
                </a:lnTo>
                <a:lnTo>
                  <a:pt x="303289" y="60944"/>
                </a:lnTo>
                <a:lnTo>
                  <a:pt x="303402" y="61734"/>
                </a:lnTo>
                <a:lnTo>
                  <a:pt x="303524" y="62586"/>
                </a:lnTo>
                <a:lnTo>
                  <a:pt x="305592" y="61734"/>
                </a:lnTo>
                <a:lnTo>
                  <a:pt x="308694" y="60944"/>
                </a:lnTo>
                <a:lnTo>
                  <a:pt x="312830" y="60214"/>
                </a:lnTo>
                <a:lnTo>
                  <a:pt x="317087" y="59362"/>
                </a:lnTo>
                <a:lnTo>
                  <a:pt x="322014" y="58936"/>
                </a:lnTo>
                <a:lnTo>
                  <a:pt x="361110" y="58936"/>
                </a:lnTo>
                <a:lnTo>
                  <a:pt x="360454" y="57720"/>
                </a:lnTo>
                <a:lnTo>
                  <a:pt x="357534" y="54557"/>
                </a:lnTo>
                <a:lnTo>
                  <a:pt x="354736" y="51273"/>
                </a:lnTo>
                <a:lnTo>
                  <a:pt x="350965" y="48779"/>
                </a:lnTo>
                <a:lnTo>
                  <a:pt x="346221" y="47076"/>
                </a:lnTo>
                <a:lnTo>
                  <a:pt x="341599" y="45251"/>
                </a:lnTo>
                <a:lnTo>
                  <a:pt x="335882" y="44339"/>
                </a:lnTo>
                <a:close/>
              </a:path>
              <a:path w="1510665" h="594360">
                <a:moveTo>
                  <a:pt x="439060" y="44704"/>
                </a:moveTo>
                <a:lnTo>
                  <a:pt x="423124" y="44704"/>
                </a:lnTo>
                <a:lnTo>
                  <a:pt x="415704" y="45251"/>
                </a:lnTo>
                <a:lnTo>
                  <a:pt x="402810" y="47441"/>
                </a:lnTo>
                <a:lnTo>
                  <a:pt x="397640" y="48475"/>
                </a:lnTo>
                <a:lnTo>
                  <a:pt x="393747" y="49448"/>
                </a:lnTo>
                <a:lnTo>
                  <a:pt x="393747" y="141594"/>
                </a:lnTo>
                <a:lnTo>
                  <a:pt x="410716" y="141594"/>
                </a:lnTo>
                <a:lnTo>
                  <a:pt x="410716" y="61491"/>
                </a:lnTo>
                <a:lnTo>
                  <a:pt x="415096" y="60700"/>
                </a:lnTo>
                <a:lnTo>
                  <a:pt x="416677" y="60518"/>
                </a:lnTo>
                <a:lnTo>
                  <a:pt x="417468" y="60518"/>
                </a:lnTo>
                <a:lnTo>
                  <a:pt x="421573" y="59970"/>
                </a:lnTo>
                <a:lnTo>
                  <a:pt x="464625" y="59970"/>
                </a:lnTo>
                <a:lnTo>
                  <a:pt x="462172" y="56929"/>
                </a:lnTo>
                <a:lnTo>
                  <a:pt x="459253" y="53037"/>
                </a:lnTo>
                <a:lnTo>
                  <a:pt x="455299" y="50056"/>
                </a:lnTo>
                <a:lnTo>
                  <a:pt x="450312" y="47988"/>
                </a:lnTo>
                <a:lnTo>
                  <a:pt x="445324" y="45799"/>
                </a:lnTo>
                <a:lnTo>
                  <a:pt x="439060" y="44704"/>
                </a:lnTo>
                <a:close/>
              </a:path>
              <a:path w="1510665" h="594360">
                <a:moveTo>
                  <a:pt x="464625" y="59970"/>
                </a:moveTo>
                <a:lnTo>
                  <a:pt x="436079" y="59970"/>
                </a:lnTo>
                <a:lnTo>
                  <a:pt x="439473" y="60518"/>
                </a:lnTo>
                <a:lnTo>
                  <a:pt x="438573" y="60518"/>
                </a:lnTo>
                <a:lnTo>
                  <a:pt x="441006" y="61491"/>
                </a:lnTo>
                <a:lnTo>
                  <a:pt x="444047" y="62586"/>
                </a:lnTo>
                <a:lnTo>
                  <a:pt x="446480" y="64410"/>
                </a:lnTo>
                <a:lnTo>
                  <a:pt x="450129" y="69520"/>
                </a:lnTo>
                <a:lnTo>
                  <a:pt x="451407" y="72865"/>
                </a:lnTo>
                <a:lnTo>
                  <a:pt x="452137" y="77001"/>
                </a:lnTo>
                <a:lnTo>
                  <a:pt x="452988" y="81137"/>
                </a:lnTo>
                <a:lnTo>
                  <a:pt x="453414" y="86124"/>
                </a:lnTo>
                <a:lnTo>
                  <a:pt x="453414" y="141594"/>
                </a:lnTo>
                <a:lnTo>
                  <a:pt x="470383" y="141594"/>
                </a:lnTo>
                <a:lnTo>
                  <a:pt x="470308" y="81137"/>
                </a:lnTo>
                <a:lnTo>
                  <a:pt x="469882" y="77001"/>
                </a:lnTo>
                <a:lnTo>
                  <a:pt x="469775" y="75967"/>
                </a:lnTo>
                <a:lnTo>
                  <a:pt x="467342" y="65262"/>
                </a:lnTo>
                <a:lnTo>
                  <a:pt x="465213" y="60700"/>
                </a:lnTo>
                <a:lnTo>
                  <a:pt x="464625" y="59970"/>
                </a:lnTo>
                <a:close/>
              </a:path>
              <a:path w="1510665" h="594360">
                <a:moveTo>
                  <a:pt x="515493" y="0"/>
                </a:moveTo>
                <a:lnTo>
                  <a:pt x="498523" y="2919"/>
                </a:lnTo>
                <a:lnTo>
                  <a:pt x="498523" y="141594"/>
                </a:lnTo>
                <a:lnTo>
                  <a:pt x="515493" y="141594"/>
                </a:lnTo>
                <a:lnTo>
                  <a:pt x="515493" y="95977"/>
                </a:lnTo>
                <a:lnTo>
                  <a:pt x="540603" y="95977"/>
                </a:lnTo>
                <a:lnTo>
                  <a:pt x="540308" y="95673"/>
                </a:lnTo>
                <a:lnTo>
                  <a:pt x="536476" y="92206"/>
                </a:lnTo>
                <a:lnTo>
                  <a:pt x="532827" y="89408"/>
                </a:lnTo>
                <a:lnTo>
                  <a:pt x="535648" y="86489"/>
                </a:lnTo>
                <a:lnTo>
                  <a:pt x="515493" y="86489"/>
                </a:lnTo>
                <a:lnTo>
                  <a:pt x="515493" y="0"/>
                </a:lnTo>
                <a:close/>
              </a:path>
              <a:path w="1510665" h="594360">
                <a:moveTo>
                  <a:pt x="540603" y="95977"/>
                </a:moveTo>
                <a:lnTo>
                  <a:pt x="515493" y="95977"/>
                </a:lnTo>
                <a:lnTo>
                  <a:pt x="518899" y="98289"/>
                </a:lnTo>
                <a:lnTo>
                  <a:pt x="522487" y="101147"/>
                </a:lnTo>
                <a:lnTo>
                  <a:pt x="530029" y="107959"/>
                </a:lnTo>
                <a:lnTo>
                  <a:pt x="533739" y="111730"/>
                </a:lnTo>
                <a:lnTo>
                  <a:pt x="537389" y="115866"/>
                </a:lnTo>
                <a:lnTo>
                  <a:pt x="541038" y="119881"/>
                </a:lnTo>
                <a:lnTo>
                  <a:pt x="544505" y="124138"/>
                </a:lnTo>
                <a:lnTo>
                  <a:pt x="547789" y="128639"/>
                </a:lnTo>
                <a:lnTo>
                  <a:pt x="551195" y="133018"/>
                </a:lnTo>
                <a:lnTo>
                  <a:pt x="554176" y="137337"/>
                </a:lnTo>
                <a:lnTo>
                  <a:pt x="556730" y="141594"/>
                </a:lnTo>
                <a:lnTo>
                  <a:pt x="576619" y="141594"/>
                </a:lnTo>
                <a:lnTo>
                  <a:pt x="574186" y="137337"/>
                </a:lnTo>
                <a:lnTo>
                  <a:pt x="571206" y="132775"/>
                </a:lnTo>
                <a:lnTo>
                  <a:pt x="567678" y="127909"/>
                </a:lnTo>
                <a:lnTo>
                  <a:pt x="564151" y="122922"/>
                </a:lnTo>
                <a:lnTo>
                  <a:pt x="560380" y="118056"/>
                </a:lnTo>
                <a:lnTo>
                  <a:pt x="556365" y="113312"/>
                </a:lnTo>
                <a:lnTo>
                  <a:pt x="552473" y="108446"/>
                </a:lnTo>
                <a:lnTo>
                  <a:pt x="548458" y="103945"/>
                </a:lnTo>
                <a:lnTo>
                  <a:pt x="544322" y="99809"/>
                </a:lnTo>
                <a:lnTo>
                  <a:pt x="540603" y="95977"/>
                </a:lnTo>
                <a:close/>
              </a:path>
              <a:path w="1510665" h="594360">
                <a:moveTo>
                  <a:pt x="572970" y="46711"/>
                </a:moveTo>
                <a:lnTo>
                  <a:pt x="553081" y="46711"/>
                </a:lnTo>
                <a:lnTo>
                  <a:pt x="550891" y="49266"/>
                </a:lnTo>
                <a:lnTo>
                  <a:pt x="548276" y="52246"/>
                </a:lnTo>
                <a:lnTo>
                  <a:pt x="545235" y="55652"/>
                </a:lnTo>
                <a:lnTo>
                  <a:pt x="532158" y="69702"/>
                </a:lnTo>
                <a:lnTo>
                  <a:pt x="528691" y="73291"/>
                </a:lnTo>
                <a:lnTo>
                  <a:pt x="515493" y="86489"/>
                </a:lnTo>
                <a:lnTo>
                  <a:pt x="535648" y="86489"/>
                </a:lnTo>
                <a:lnTo>
                  <a:pt x="553628" y="67877"/>
                </a:lnTo>
                <a:lnTo>
                  <a:pt x="557156" y="64106"/>
                </a:lnTo>
                <a:lnTo>
                  <a:pt x="560562" y="60396"/>
                </a:lnTo>
                <a:lnTo>
                  <a:pt x="570172" y="49752"/>
                </a:lnTo>
                <a:lnTo>
                  <a:pt x="572970" y="46711"/>
                </a:lnTo>
                <a:close/>
              </a:path>
              <a:path w="1510665" h="594360">
                <a:moveTo>
                  <a:pt x="626997" y="44339"/>
                </a:moveTo>
                <a:lnTo>
                  <a:pt x="621523" y="44339"/>
                </a:lnTo>
                <a:lnTo>
                  <a:pt x="616171" y="45373"/>
                </a:lnTo>
                <a:lnTo>
                  <a:pt x="587495" y="72196"/>
                </a:lnTo>
                <a:lnTo>
                  <a:pt x="584969" y="78643"/>
                </a:lnTo>
                <a:lnTo>
                  <a:pt x="583753" y="85942"/>
                </a:lnTo>
                <a:lnTo>
                  <a:pt x="583753" y="101512"/>
                </a:lnTo>
                <a:lnTo>
                  <a:pt x="604067" y="137580"/>
                </a:lnTo>
                <a:lnTo>
                  <a:pt x="623287" y="143784"/>
                </a:lnTo>
                <a:lnTo>
                  <a:pt x="638128" y="143784"/>
                </a:lnTo>
                <a:lnTo>
                  <a:pt x="643967" y="143176"/>
                </a:lnTo>
                <a:lnTo>
                  <a:pt x="654307" y="140743"/>
                </a:lnTo>
                <a:lnTo>
                  <a:pt x="657956" y="139587"/>
                </a:lnTo>
                <a:lnTo>
                  <a:pt x="660024" y="138492"/>
                </a:lnTo>
                <a:lnTo>
                  <a:pt x="658412" y="128821"/>
                </a:lnTo>
                <a:lnTo>
                  <a:pt x="622801" y="128821"/>
                </a:lnTo>
                <a:lnTo>
                  <a:pt x="615015" y="126267"/>
                </a:lnTo>
                <a:lnTo>
                  <a:pt x="605040" y="116049"/>
                </a:lnTo>
                <a:lnTo>
                  <a:pt x="602182" y="108568"/>
                </a:lnTo>
                <a:lnTo>
                  <a:pt x="601452" y="98714"/>
                </a:lnTo>
                <a:lnTo>
                  <a:pt x="666410" y="98714"/>
                </a:lnTo>
                <a:lnTo>
                  <a:pt x="666532" y="97741"/>
                </a:lnTo>
                <a:lnTo>
                  <a:pt x="666593" y="92693"/>
                </a:lnTo>
                <a:lnTo>
                  <a:pt x="666216" y="85942"/>
                </a:lnTo>
                <a:lnTo>
                  <a:pt x="666165" y="85029"/>
                </a:lnTo>
                <a:lnTo>
                  <a:pt x="601817" y="85029"/>
                </a:lnTo>
                <a:lnTo>
                  <a:pt x="602182" y="81745"/>
                </a:lnTo>
                <a:lnTo>
                  <a:pt x="616171" y="61248"/>
                </a:lnTo>
                <a:lnTo>
                  <a:pt x="619455" y="59545"/>
                </a:lnTo>
                <a:lnTo>
                  <a:pt x="622922" y="58754"/>
                </a:lnTo>
                <a:lnTo>
                  <a:pt x="657953" y="58754"/>
                </a:lnTo>
                <a:lnTo>
                  <a:pt x="656375" y="56382"/>
                </a:lnTo>
                <a:lnTo>
                  <a:pt x="650707" y="51113"/>
                </a:lnTo>
                <a:lnTo>
                  <a:pt x="643921" y="47350"/>
                </a:lnTo>
                <a:lnTo>
                  <a:pt x="636018" y="45092"/>
                </a:lnTo>
                <a:lnTo>
                  <a:pt x="626997" y="44339"/>
                </a:lnTo>
                <a:close/>
              </a:path>
              <a:path w="1510665" h="594360">
                <a:moveTo>
                  <a:pt x="657652" y="124260"/>
                </a:moveTo>
                <a:lnTo>
                  <a:pt x="639344" y="128821"/>
                </a:lnTo>
                <a:lnTo>
                  <a:pt x="658412" y="128821"/>
                </a:lnTo>
                <a:lnTo>
                  <a:pt x="657652" y="124260"/>
                </a:lnTo>
                <a:close/>
              </a:path>
              <a:path w="1510665" h="594360">
                <a:moveTo>
                  <a:pt x="657953" y="58754"/>
                </a:moveTo>
                <a:lnTo>
                  <a:pt x="633749" y="58754"/>
                </a:lnTo>
                <a:lnTo>
                  <a:pt x="639162" y="61248"/>
                </a:lnTo>
                <a:lnTo>
                  <a:pt x="643054" y="66235"/>
                </a:lnTo>
                <a:lnTo>
                  <a:pt x="647069" y="71101"/>
                </a:lnTo>
                <a:lnTo>
                  <a:pt x="649015" y="77366"/>
                </a:lnTo>
                <a:lnTo>
                  <a:pt x="648893" y="85029"/>
                </a:lnTo>
                <a:lnTo>
                  <a:pt x="666165" y="85029"/>
                </a:lnTo>
                <a:lnTo>
                  <a:pt x="665981" y="81745"/>
                </a:lnTo>
                <a:lnTo>
                  <a:pt x="665954" y="81254"/>
                </a:lnTo>
                <a:lnTo>
                  <a:pt x="664038" y="71390"/>
                </a:lnTo>
                <a:lnTo>
                  <a:pt x="660845" y="63099"/>
                </a:lnTo>
                <a:lnTo>
                  <a:pt x="657953" y="58754"/>
                </a:lnTo>
                <a:close/>
              </a:path>
              <a:path w="1510665" h="594360">
                <a:moveTo>
                  <a:pt x="733849" y="44522"/>
                </a:moveTo>
                <a:lnTo>
                  <a:pt x="721563" y="44522"/>
                </a:lnTo>
                <a:lnTo>
                  <a:pt x="715481" y="45738"/>
                </a:lnTo>
                <a:lnTo>
                  <a:pt x="688415" y="74081"/>
                </a:lnTo>
                <a:lnTo>
                  <a:pt x="685678" y="86854"/>
                </a:lnTo>
                <a:lnTo>
                  <a:pt x="685705" y="101987"/>
                </a:lnTo>
                <a:lnTo>
                  <a:pt x="707756" y="138006"/>
                </a:lnTo>
                <a:lnTo>
                  <a:pt x="726003" y="143784"/>
                </a:lnTo>
                <a:lnTo>
                  <a:pt x="741209" y="143784"/>
                </a:lnTo>
                <a:lnTo>
                  <a:pt x="748203" y="143236"/>
                </a:lnTo>
                <a:lnTo>
                  <a:pt x="760368" y="141047"/>
                </a:lnTo>
                <a:lnTo>
                  <a:pt x="765355" y="139952"/>
                </a:lnTo>
                <a:lnTo>
                  <a:pt x="769248" y="138857"/>
                </a:lnTo>
                <a:lnTo>
                  <a:pt x="769248" y="128821"/>
                </a:lnTo>
                <a:lnTo>
                  <a:pt x="724361" y="128821"/>
                </a:lnTo>
                <a:lnTo>
                  <a:pt x="717062" y="125841"/>
                </a:lnTo>
                <a:lnTo>
                  <a:pt x="703377" y="94153"/>
                </a:lnTo>
                <a:lnTo>
                  <a:pt x="703377" y="89287"/>
                </a:lnTo>
                <a:lnTo>
                  <a:pt x="703864" y="84725"/>
                </a:lnTo>
                <a:lnTo>
                  <a:pt x="705810" y="76210"/>
                </a:lnTo>
                <a:lnTo>
                  <a:pt x="707391" y="72561"/>
                </a:lnTo>
                <a:lnTo>
                  <a:pt x="709581" y="69520"/>
                </a:lnTo>
                <a:lnTo>
                  <a:pt x="711770" y="66357"/>
                </a:lnTo>
                <a:lnTo>
                  <a:pt x="714568" y="63924"/>
                </a:lnTo>
                <a:lnTo>
                  <a:pt x="717974" y="62221"/>
                </a:lnTo>
                <a:lnTo>
                  <a:pt x="721502" y="60396"/>
                </a:lnTo>
                <a:lnTo>
                  <a:pt x="725699" y="59484"/>
                </a:lnTo>
                <a:lnTo>
                  <a:pt x="769248" y="59484"/>
                </a:lnTo>
                <a:lnTo>
                  <a:pt x="769248" y="50908"/>
                </a:lnTo>
                <a:lnTo>
                  <a:pt x="752278" y="50908"/>
                </a:lnTo>
                <a:lnTo>
                  <a:pt x="750210" y="49570"/>
                </a:lnTo>
                <a:lnTo>
                  <a:pt x="747047" y="48171"/>
                </a:lnTo>
                <a:lnTo>
                  <a:pt x="742790" y="46711"/>
                </a:lnTo>
                <a:lnTo>
                  <a:pt x="738654" y="45251"/>
                </a:lnTo>
                <a:lnTo>
                  <a:pt x="733849" y="44522"/>
                </a:lnTo>
                <a:close/>
              </a:path>
              <a:path w="1510665" h="594360">
                <a:moveTo>
                  <a:pt x="769248" y="59484"/>
                </a:moveTo>
                <a:lnTo>
                  <a:pt x="735187" y="59484"/>
                </a:lnTo>
                <a:lnTo>
                  <a:pt x="740100" y="60396"/>
                </a:lnTo>
                <a:lnTo>
                  <a:pt x="739744" y="60396"/>
                </a:lnTo>
                <a:lnTo>
                  <a:pt x="747230" y="63437"/>
                </a:lnTo>
                <a:lnTo>
                  <a:pt x="750210" y="65079"/>
                </a:lnTo>
                <a:lnTo>
                  <a:pt x="752278" y="66783"/>
                </a:lnTo>
                <a:lnTo>
                  <a:pt x="752278" y="126814"/>
                </a:lnTo>
                <a:lnTo>
                  <a:pt x="738107" y="128821"/>
                </a:lnTo>
                <a:lnTo>
                  <a:pt x="769248" y="128821"/>
                </a:lnTo>
                <a:lnTo>
                  <a:pt x="769248" y="59484"/>
                </a:lnTo>
                <a:close/>
              </a:path>
              <a:path w="1510665" h="594360">
                <a:moveTo>
                  <a:pt x="769248" y="0"/>
                </a:moveTo>
                <a:lnTo>
                  <a:pt x="752278" y="2919"/>
                </a:lnTo>
                <a:lnTo>
                  <a:pt x="752278" y="50908"/>
                </a:lnTo>
                <a:lnTo>
                  <a:pt x="769248" y="50908"/>
                </a:lnTo>
                <a:lnTo>
                  <a:pt x="769248" y="0"/>
                </a:lnTo>
                <a:close/>
              </a:path>
              <a:path w="1510665" h="594360">
                <a:moveTo>
                  <a:pt x="857254" y="0"/>
                </a:moveTo>
                <a:lnTo>
                  <a:pt x="840284" y="2919"/>
                </a:lnTo>
                <a:lnTo>
                  <a:pt x="840284" y="125780"/>
                </a:lnTo>
                <a:lnTo>
                  <a:pt x="842474" y="132410"/>
                </a:lnTo>
                <a:lnTo>
                  <a:pt x="851233" y="140925"/>
                </a:lnTo>
                <a:lnTo>
                  <a:pt x="858653" y="143176"/>
                </a:lnTo>
                <a:lnTo>
                  <a:pt x="869114" y="143419"/>
                </a:lnTo>
                <a:lnTo>
                  <a:pt x="871486" y="129186"/>
                </a:lnTo>
                <a:lnTo>
                  <a:pt x="868810" y="128821"/>
                </a:lnTo>
                <a:lnTo>
                  <a:pt x="866560" y="128396"/>
                </a:lnTo>
                <a:lnTo>
                  <a:pt x="857254" y="116839"/>
                </a:lnTo>
                <a:lnTo>
                  <a:pt x="857254" y="0"/>
                </a:lnTo>
                <a:close/>
              </a:path>
              <a:path w="1510665" h="594360">
                <a:moveTo>
                  <a:pt x="907512" y="46711"/>
                </a:moveTo>
                <a:lnTo>
                  <a:pt x="890543" y="46711"/>
                </a:lnTo>
                <a:lnTo>
                  <a:pt x="890543" y="141594"/>
                </a:lnTo>
                <a:lnTo>
                  <a:pt x="907512" y="141594"/>
                </a:lnTo>
                <a:lnTo>
                  <a:pt x="907512" y="46711"/>
                </a:lnTo>
                <a:close/>
              </a:path>
              <a:path w="1510665" h="594360">
                <a:moveTo>
                  <a:pt x="901977" y="7298"/>
                </a:moveTo>
                <a:lnTo>
                  <a:pt x="895895" y="7298"/>
                </a:lnTo>
                <a:lnTo>
                  <a:pt x="893280" y="8332"/>
                </a:lnTo>
                <a:lnTo>
                  <a:pt x="889022" y="12346"/>
                </a:lnTo>
                <a:lnTo>
                  <a:pt x="887988" y="15023"/>
                </a:lnTo>
                <a:lnTo>
                  <a:pt x="887988" y="21835"/>
                </a:lnTo>
                <a:lnTo>
                  <a:pt x="889022" y="24572"/>
                </a:lnTo>
                <a:lnTo>
                  <a:pt x="891090" y="26640"/>
                </a:lnTo>
                <a:lnTo>
                  <a:pt x="893280" y="28586"/>
                </a:lnTo>
                <a:lnTo>
                  <a:pt x="895895" y="29559"/>
                </a:lnTo>
                <a:lnTo>
                  <a:pt x="901977" y="29559"/>
                </a:lnTo>
                <a:lnTo>
                  <a:pt x="904532" y="28586"/>
                </a:lnTo>
                <a:lnTo>
                  <a:pt x="908790" y="24572"/>
                </a:lnTo>
                <a:lnTo>
                  <a:pt x="909884" y="21835"/>
                </a:lnTo>
                <a:lnTo>
                  <a:pt x="909884" y="15023"/>
                </a:lnTo>
                <a:lnTo>
                  <a:pt x="908790" y="12346"/>
                </a:lnTo>
                <a:lnTo>
                  <a:pt x="906600" y="10400"/>
                </a:lnTo>
                <a:lnTo>
                  <a:pt x="904532" y="8332"/>
                </a:lnTo>
                <a:lnTo>
                  <a:pt x="901977" y="7298"/>
                </a:lnTo>
                <a:close/>
              </a:path>
              <a:path w="1510665" h="594360">
                <a:moveTo>
                  <a:pt x="932498" y="123895"/>
                </a:moveTo>
                <a:lnTo>
                  <a:pt x="929396" y="138492"/>
                </a:lnTo>
                <a:lnTo>
                  <a:pt x="931099" y="139222"/>
                </a:lnTo>
                <a:lnTo>
                  <a:pt x="934322" y="140256"/>
                </a:lnTo>
                <a:lnTo>
                  <a:pt x="939066" y="141594"/>
                </a:lnTo>
                <a:lnTo>
                  <a:pt x="943811" y="143054"/>
                </a:lnTo>
                <a:lnTo>
                  <a:pt x="950379" y="143784"/>
                </a:lnTo>
                <a:lnTo>
                  <a:pt x="958773" y="143784"/>
                </a:lnTo>
                <a:lnTo>
                  <a:pt x="994644" y="129369"/>
                </a:lnTo>
                <a:lnTo>
                  <a:pt x="951718" y="129369"/>
                </a:lnTo>
                <a:lnTo>
                  <a:pt x="946061" y="128639"/>
                </a:lnTo>
                <a:lnTo>
                  <a:pt x="937546" y="125720"/>
                </a:lnTo>
                <a:lnTo>
                  <a:pt x="934444" y="124625"/>
                </a:lnTo>
                <a:lnTo>
                  <a:pt x="932498" y="123895"/>
                </a:lnTo>
                <a:close/>
              </a:path>
              <a:path w="1510665" h="594360">
                <a:moveTo>
                  <a:pt x="968200" y="44339"/>
                </a:moveTo>
                <a:lnTo>
                  <a:pt x="965524" y="44339"/>
                </a:lnTo>
                <a:lnTo>
                  <a:pt x="956619" y="44886"/>
                </a:lnTo>
                <a:lnTo>
                  <a:pt x="957533" y="44886"/>
                </a:lnTo>
                <a:lnTo>
                  <a:pt x="951155" y="46209"/>
                </a:lnTo>
                <a:lnTo>
                  <a:pt x="930855" y="75967"/>
                </a:lnTo>
                <a:lnTo>
                  <a:pt x="931585" y="79555"/>
                </a:lnTo>
                <a:lnTo>
                  <a:pt x="965585" y="102850"/>
                </a:lnTo>
                <a:lnTo>
                  <a:pt x="970998" y="105587"/>
                </a:lnTo>
                <a:lnTo>
                  <a:pt x="977567" y="110453"/>
                </a:lnTo>
                <a:lnTo>
                  <a:pt x="979209" y="113737"/>
                </a:lnTo>
                <a:lnTo>
                  <a:pt x="979209" y="121888"/>
                </a:lnTo>
                <a:lnTo>
                  <a:pt x="977613" y="124625"/>
                </a:lnTo>
                <a:lnTo>
                  <a:pt x="977506" y="124807"/>
                </a:lnTo>
                <a:lnTo>
                  <a:pt x="974100" y="126632"/>
                </a:lnTo>
                <a:lnTo>
                  <a:pt x="970816" y="128457"/>
                </a:lnTo>
                <a:lnTo>
                  <a:pt x="965707" y="129369"/>
                </a:lnTo>
                <a:lnTo>
                  <a:pt x="994644" y="129369"/>
                </a:lnTo>
                <a:lnTo>
                  <a:pt x="996361" y="125902"/>
                </a:lnTo>
                <a:lnTo>
                  <a:pt x="996361" y="112643"/>
                </a:lnTo>
                <a:lnTo>
                  <a:pt x="995692" y="108872"/>
                </a:lnTo>
                <a:lnTo>
                  <a:pt x="994354" y="105831"/>
                </a:lnTo>
                <a:lnTo>
                  <a:pt x="993093" y="102850"/>
                </a:lnTo>
                <a:lnTo>
                  <a:pt x="993016" y="102668"/>
                </a:lnTo>
                <a:lnTo>
                  <a:pt x="991070" y="99992"/>
                </a:lnTo>
                <a:lnTo>
                  <a:pt x="988515" y="97802"/>
                </a:lnTo>
                <a:lnTo>
                  <a:pt x="986082" y="95612"/>
                </a:lnTo>
                <a:lnTo>
                  <a:pt x="983294" y="93849"/>
                </a:lnTo>
                <a:lnTo>
                  <a:pt x="979574" y="92146"/>
                </a:lnTo>
                <a:lnTo>
                  <a:pt x="976046" y="90442"/>
                </a:lnTo>
                <a:lnTo>
                  <a:pt x="972032" y="88739"/>
                </a:lnTo>
                <a:lnTo>
                  <a:pt x="967531" y="87036"/>
                </a:lnTo>
                <a:lnTo>
                  <a:pt x="964125" y="85820"/>
                </a:lnTo>
                <a:lnTo>
                  <a:pt x="961206" y="84664"/>
                </a:lnTo>
                <a:lnTo>
                  <a:pt x="947825" y="72317"/>
                </a:lnTo>
                <a:lnTo>
                  <a:pt x="947825" y="66235"/>
                </a:lnTo>
                <a:lnTo>
                  <a:pt x="949589" y="63316"/>
                </a:lnTo>
                <a:lnTo>
                  <a:pt x="953116" y="61491"/>
                </a:lnTo>
                <a:lnTo>
                  <a:pt x="956644" y="59545"/>
                </a:lnTo>
                <a:lnTo>
                  <a:pt x="960780" y="58572"/>
                </a:lnTo>
                <a:lnTo>
                  <a:pt x="989120" y="58572"/>
                </a:lnTo>
                <a:lnTo>
                  <a:pt x="991250" y="48547"/>
                </a:lnTo>
                <a:lnTo>
                  <a:pt x="990279" y="48171"/>
                </a:lnTo>
                <a:lnTo>
                  <a:pt x="988880" y="47745"/>
                </a:lnTo>
                <a:lnTo>
                  <a:pt x="987055" y="47259"/>
                </a:lnTo>
                <a:lnTo>
                  <a:pt x="985352" y="46772"/>
                </a:lnTo>
                <a:lnTo>
                  <a:pt x="983345" y="46346"/>
                </a:lnTo>
                <a:lnTo>
                  <a:pt x="981034" y="45981"/>
                </a:lnTo>
                <a:lnTo>
                  <a:pt x="978723" y="45495"/>
                </a:lnTo>
                <a:lnTo>
                  <a:pt x="976229" y="45130"/>
                </a:lnTo>
                <a:lnTo>
                  <a:pt x="973553" y="44886"/>
                </a:lnTo>
                <a:lnTo>
                  <a:pt x="970877" y="44522"/>
                </a:lnTo>
                <a:lnTo>
                  <a:pt x="968200" y="44339"/>
                </a:lnTo>
                <a:close/>
              </a:path>
              <a:path w="1510665" h="594360">
                <a:moveTo>
                  <a:pt x="989120" y="58572"/>
                </a:moveTo>
                <a:lnTo>
                  <a:pt x="970998" y="58572"/>
                </a:lnTo>
                <a:lnTo>
                  <a:pt x="975682" y="59119"/>
                </a:lnTo>
                <a:lnTo>
                  <a:pt x="979574" y="60214"/>
                </a:lnTo>
                <a:lnTo>
                  <a:pt x="983467" y="61187"/>
                </a:lnTo>
                <a:lnTo>
                  <a:pt x="986325" y="62160"/>
                </a:lnTo>
                <a:lnTo>
                  <a:pt x="988150" y="63133"/>
                </a:lnTo>
                <a:lnTo>
                  <a:pt x="988913" y="59545"/>
                </a:lnTo>
                <a:lnTo>
                  <a:pt x="989003" y="59119"/>
                </a:lnTo>
                <a:lnTo>
                  <a:pt x="989120" y="58572"/>
                </a:lnTo>
                <a:close/>
              </a:path>
              <a:path w="1510665" h="594360">
                <a:moveTo>
                  <a:pt x="1034002" y="17334"/>
                </a:moveTo>
                <a:lnTo>
                  <a:pt x="1017033" y="20253"/>
                </a:lnTo>
                <a:lnTo>
                  <a:pt x="1017033" y="111244"/>
                </a:lnTo>
                <a:lnTo>
                  <a:pt x="1038587" y="142932"/>
                </a:lnTo>
                <a:lnTo>
                  <a:pt x="1039083" y="142932"/>
                </a:lnTo>
                <a:lnTo>
                  <a:pt x="1043612" y="143601"/>
                </a:lnTo>
                <a:lnTo>
                  <a:pt x="1055533" y="143601"/>
                </a:lnTo>
                <a:lnTo>
                  <a:pt x="1060399" y="142932"/>
                </a:lnTo>
                <a:lnTo>
                  <a:pt x="1064657" y="141594"/>
                </a:lnTo>
                <a:lnTo>
                  <a:pt x="1068914" y="140378"/>
                </a:lnTo>
                <a:lnTo>
                  <a:pt x="1071895" y="139344"/>
                </a:lnTo>
                <a:lnTo>
                  <a:pt x="1073598" y="138492"/>
                </a:lnTo>
                <a:lnTo>
                  <a:pt x="1071294" y="128639"/>
                </a:lnTo>
                <a:lnTo>
                  <a:pt x="1048600" y="128639"/>
                </a:lnTo>
                <a:lnTo>
                  <a:pt x="1046045" y="128274"/>
                </a:lnTo>
                <a:lnTo>
                  <a:pt x="1034002" y="109480"/>
                </a:lnTo>
                <a:lnTo>
                  <a:pt x="1034002" y="60944"/>
                </a:lnTo>
                <a:lnTo>
                  <a:pt x="1069948" y="60944"/>
                </a:lnTo>
                <a:lnTo>
                  <a:pt x="1069948" y="46711"/>
                </a:lnTo>
                <a:lnTo>
                  <a:pt x="1034002" y="46711"/>
                </a:lnTo>
                <a:lnTo>
                  <a:pt x="1034002" y="17334"/>
                </a:lnTo>
                <a:close/>
              </a:path>
              <a:path w="1510665" h="594360">
                <a:moveTo>
                  <a:pt x="1070313" y="124442"/>
                </a:moveTo>
                <a:lnTo>
                  <a:pt x="1063744" y="126997"/>
                </a:lnTo>
                <a:lnTo>
                  <a:pt x="1060703" y="128092"/>
                </a:lnTo>
                <a:lnTo>
                  <a:pt x="1056628" y="128639"/>
                </a:lnTo>
                <a:lnTo>
                  <a:pt x="1071294" y="128639"/>
                </a:lnTo>
                <a:lnTo>
                  <a:pt x="1070313" y="124442"/>
                </a:lnTo>
                <a:close/>
              </a:path>
              <a:path w="1510665" h="594360">
                <a:moveTo>
                  <a:pt x="1179451" y="44339"/>
                </a:moveTo>
                <a:lnTo>
                  <a:pt x="1166557" y="44339"/>
                </a:lnTo>
                <a:lnTo>
                  <a:pt x="1160596" y="45555"/>
                </a:lnTo>
                <a:lnTo>
                  <a:pt x="1155122" y="47988"/>
                </a:lnTo>
                <a:lnTo>
                  <a:pt x="1149648" y="50300"/>
                </a:lnTo>
                <a:lnTo>
                  <a:pt x="1131766" y="73899"/>
                </a:lnTo>
                <a:lnTo>
                  <a:pt x="1129648" y="79783"/>
                </a:lnTo>
                <a:lnTo>
                  <a:pt x="1129577" y="79981"/>
                </a:lnTo>
                <a:lnTo>
                  <a:pt x="1128512" y="86546"/>
                </a:lnTo>
                <a:lnTo>
                  <a:pt x="1128494" y="101771"/>
                </a:lnTo>
                <a:lnTo>
                  <a:pt x="1129598" y="108568"/>
                </a:lnTo>
                <a:lnTo>
                  <a:pt x="1155122" y="140499"/>
                </a:lnTo>
                <a:lnTo>
                  <a:pt x="1166557" y="143966"/>
                </a:lnTo>
                <a:lnTo>
                  <a:pt x="1179451" y="143966"/>
                </a:lnTo>
                <a:lnTo>
                  <a:pt x="1204936" y="130281"/>
                </a:lnTo>
                <a:lnTo>
                  <a:pt x="1206106" y="129004"/>
                </a:lnTo>
                <a:lnTo>
                  <a:pt x="1164732" y="129004"/>
                </a:lnTo>
                <a:lnTo>
                  <a:pt x="1158163" y="125902"/>
                </a:lnTo>
                <a:lnTo>
                  <a:pt x="1146181" y="94153"/>
                </a:lnTo>
                <a:lnTo>
                  <a:pt x="1146615" y="86732"/>
                </a:lnTo>
                <a:lnTo>
                  <a:pt x="1164732" y="59301"/>
                </a:lnTo>
                <a:lnTo>
                  <a:pt x="1206106" y="59301"/>
                </a:lnTo>
                <a:lnTo>
                  <a:pt x="1204936" y="58024"/>
                </a:lnTo>
                <a:lnTo>
                  <a:pt x="1201043" y="53645"/>
                </a:lnTo>
                <a:lnTo>
                  <a:pt x="1196360" y="50300"/>
                </a:lnTo>
                <a:lnTo>
                  <a:pt x="1190886" y="47988"/>
                </a:lnTo>
                <a:lnTo>
                  <a:pt x="1185412" y="45555"/>
                </a:lnTo>
                <a:lnTo>
                  <a:pt x="1179451" y="44339"/>
                </a:lnTo>
                <a:close/>
              </a:path>
              <a:path w="1510665" h="594360">
                <a:moveTo>
                  <a:pt x="1206106" y="59301"/>
                </a:moveTo>
                <a:lnTo>
                  <a:pt x="1181276" y="59301"/>
                </a:lnTo>
                <a:lnTo>
                  <a:pt x="1187784" y="62464"/>
                </a:lnTo>
                <a:lnTo>
                  <a:pt x="1192528" y="68790"/>
                </a:lnTo>
                <a:lnTo>
                  <a:pt x="1195734" y="73899"/>
                </a:lnTo>
                <a:lnTo>
                  <a:pt x="1198002" y="79783"/>
                </a:lnTo>
                <a:lnTo>
                  <a:pt x="1199370" y="86546"/>
                </a:lnTo>
                <a:lnTo>
                  <a:pt x="1199827" y="94153"/>
                </a:lnTo>
                <a:lnTo>
                  <a:pt x="1199370" y="101771"/>
                </a:lnTo>
                <a:lnTo>
                  <a:pt x="1181276" y="129004"/>
                </a:lnTo>
                <a:lnTo>
                  <a:pt x="1206106" y="129004"/>
                </a:lnTo>
                <a:lnTo>
                  <a:pt x="1208950" y="125902"/>
                </a:lnTo>
                <a:lnTo>
                  <a:pt x="1212052" y="120671"/>
                </a:lnTo>
                <a:lnTo>
                  <a:pt x="1216409" y="108568"/>
                </a:lnTo>
                <a:lnTo>
                  <a:pt x="1217514" y="101771"/>
                </a:lnTo>
                <a:lnTo>
                  <a:pt x="1217496" y="86546"/>
                </a:lnTo>
                <a:lnTo>
                  <a:pt x="1216431" y="79981"/>
                </a:lnTo>
                <a:lnTo>
                  <a:pt x="1214241" y="73899"/>
                </a:lnTo>
                <a:lnTo>
                  <a:pt x="1212052" y="67695"/>
                </a:lnTo>
                <a:lnTo>
                  <a:pt x="1208986" y="62464"/>
                </a:lnTo>
                <a:lnTo>
                  <a:pt x="1206106" y="59301"/>
                </a:lnTo>
                <a:close/>
              </a:path>
              <a:path w="1510665" h="594360">
                <a:moveTo>
                  <a:pt x="1283429" y="0"/>
                </a:moveTo>
                <a:lnTo>
                  <a:pt x="1278441" y="0"/>
                </a:lnTo>
                <a:lnTo>
                  <a:pt x="1269501" y="627"/>
                </a:lnTo>
                <a:lnTo>
                  <a:pt x="1241959" y="29536"/>
                </a:lnTo>
                <a:lnTo>
                  <a:pt x="1241401" y="38135"/>
                </a:lnTo>
                <a:lnTo>
                  <a:pt x="1241401" y="141594"/>
                </a:lnTo>
                <a:lnTo>
                  <a:pt x="1258370" y="141594"/>
                </a:lnTo>
                <a:lnTo>
                  <a:pt x="1258370" y="60944"/>
                </a:lnTo>
                <a:lnTo>
                  <a:pt x="1294863" y="60944"/>
                </a:lnTo>
                <a:lnTo>
                  <a:pt x="1294863" y="46711"/>
                </a:lnTo>
                <a:lnTo>
                  <a:pt x="1258370" y="46711"/>
                </a:lnTo>
                <a:lnTo>
                  <a:pt x="1258370" y="31201"/>
                </a:lnTo>
                <a:lnTo>
                  <a:pt x="1259951" y="25423"/>
                </a:lnTo>
                <a:lnTo>
                  <a:pt x="1263114" y="21166"/>
                </a:lnTo>
                <a:lnTo>
                  <a:pt x="1266277" y="16786"/>
                </a:lnTo>
                <a:lnTo>
                  <a:pt x="1271812" y="14597"/>
                </a:lnTo>
                <a:lnTo>
                  <a:pt x="1296435" y="14597"/>
                </a:lnTo>
                <a:lnTo>
                  <a:pt x="1298878" y="3101"/>
                </a:lnTo>
                <a:lnTo>
                  <a:pt x="1297455" y="2508"/>
                </a:lnTo>
                <a:lnTo>
                  <a:pt x="1294863" y="1824"/>
                </a:lnTo>
                <a:lnTo>
                  <a:pt x="1287686" y="364"/>
                </a:lnTo>
                <a:lnTo>
                  <a:pt x="1283429" y="0"/>
                </a:lnTo>
                <a:close/>
              </a:path>
              <a:path w="1510665" h="594360">
                <a:moveTo>
                  <a:pt x="1296435" y="14597"/>
                </a:moveTo>
                <a:lnTo>
                  <a:pt x="1283611" y="14597"/>
                </a:lnTo>
                <a:lnTo>
                  <a:pt x="1286896" y="14962"/>
                </a:lnTo>
                <a:lnTo>
                  <a:pt x="1289572" y="15692"/>
                </a:lnTo>
                <a:lnTo>
                  <a:pt x="1292248" y="16300"/>
                </a:lnTo>
                <a:lnTo>
                  <a:pt x="1294316" y="16969"/>
                </a:lnTo>
                <a:lnTo>
                  <a:pt x="1295776" y="17699"/>
                </a:lnTo>
                <a:lnTo>
                  <a:pt x="1296202" y="15692"/>
                </a:lnTo>
                <a:lnTo>
                  <a:pt x="1296246" y="15486"/>
                </a:lnTo>
                <a:lnTo>
                  <a:pt x="1296357" y="14962"/>
                </a:lnTo>
                <a:lnTo>
                  <a:pt x="1296435" y="14597"/>
                </a:lnTo>
                <a:close/>
              </a:path>
              <a:path w="1510665" h="594360">
                <a:moveTo>
                  <a:pt x="171307" y="253632"/>
                </a:moveTo>
                <a:lnTo>
                  <a:pt x="160115" y="253632"/>
                </a:lnTo>
                <a:lnTo>
                  <a:pt x="153790" y="254909"/>
                </a:lnTo>
                <a:lnTo>
                  <a:pt x="148072" y="257464"/>
                </a:lnTo>
                <a:lnTo>
                  <a:pt x="142477" y="259897"/>
                </a:lnTo>
                <a:lnTo>
                  <a:pt x="137733" y="263364"/>
                </a:lnTo>
                <a:lnTo>
                  <a:pt x="133840" y="267865"/>
                </a:lnTo>
                <a:lnTo>
                  <a:pt x="129947" y="272244"/>
                </a:lnTo>
                <a:lnTo>
                  <a:pt x="121615" y="310927"/>
                </a:lnTo>
                <a:lnTo>
                  <a:pt x="122607" y="317678"/>
                </a:lnTo>
                <a:lnTo>
                  <a:pt x="153875" y="351921"/>
                </a:lnTo>
                <a:lnTo>
                  <a:pt x="154066" y="351921"/>
                </a:lnTo>
                <a:lnTo>
                  <a:pt x="160480" y="353077"/>
                </a:lnTo>
                <a:lnTo>
                  <a:pt x="170577" y="353077"/>
                </a:lnTo>
                <a:lnTo>
                  <a:pt x="173071" y="352894"/>
                </a:lnTo>
                <a:lnTo>
                  <a:pt x="175625" y="352530"/>
                </a:lnTo>
                <a:lnTo>
                  <a:pt x="178301" y="352286"/>
                </a:lnTo>
                <a:lnTo>
                  <a:pt x="180795" y="351921"/>
                </a:lnTo>
                <a:lnTo>
                  <a:pt x="183106" y="351435"/>
                </a:lnTo>
                <a:lnTo>
                  <a:pt x="185417" y="351070"/>
                </a:lnTo>
                <a:lnTo>
                  <a:pt x="193507" y="348333"/>
                </a:lnTo>
                <a:lnTo>
                  <a:pt x="191804" y="338115"/>
                </a:lnTo>
                <a:lnTo>
                  <a:pt x="164738" y="338115"/>
                </a:lnTo>
                <a:lnTo>
                  <a:pt x="159994" y="337324"/>
                </a:lnTo>
                <a:lnTo>
                  <a:pt x="139314" y="308737"/>
                </a:lnTo>
                <a:lnTo>
                  <a:pt x="139314" y="303628"/>
                </a:lnTo>
                <a:lnTo>
                  <a:pt x="159203" y="268595"/>
                </a:lnTo>
                <a:lnTo>
                  <a:pt x="189282" y="268595"/>
                </a:lnTo>
                <a:lnTo>
                  <a:pt x="192047" y="258194"/>
                </a:lnTo>
                <a:lnTo>
                  <a:pt x="188154" y="256612"/>
                </a:lnTo>
                <a:lnTo>
                  <a:pt x="184079" y="255457"/>
                </a:lnTo>
                <a:lnTo>
                  <a:pt x="175564" y="253997"/>
                </a:lnTo>
                <a:lnTo>
                  <a:pt x="171307" y="253632"/>
                </a:lnTo>
                <a:close/>
              </a:path>
              <a:path w="1510665" h="594360">
                <a:moveTo>
                  <a:pt x="191135" y="334100"/>
                </a:moveTo>
                <a:lnTo>
                  <a:pt x="189067" y="335073"/>
                </a:lnTo>
                <a:lnTo>
                  <a:pt x="186208" y="335986"/>
                </a:lnTo>
                <a:lnTo>
                  <a:pt x="178909" y="337689"/>
                </a:lnTo>
                <a:lnTo>
                  <a:pt x="174834" y="338115"/>
                </a:lnTo>
                <a:lnTo>
                  <a:pt x="191804" y="338115"/>
                </a:lnTo>
                <a:lnTo>
                  <a:pt x="191449" y="335986"/>
                </a:lnTo>
                <a:lnTo>
                  <a:pt x="191408" y="335743"/>
                </a:lnTo>
                <a:lnTo>
                  <a:pt x="191297" y="335073"/>
                </a:lnTo>
                <a:lnTo>
                  <a:pt x="191256" y="334830"/>
                </a:lnTo>
                <a:lnTo>
                  <a:pt x="191135" y="334100"/>
                </a:lnTo>
                <a:close/>
              </a:path>
              <a:path w="1510665" h="594360">
                <a:moveTo>
                  <a:pt x="189282" y="268595"/>
                </a:moveTo>
                <a:lnTo>
                  <a:pt x="172462" y="268595"/>
                </a:lnTo>
                <a:lnTo>
                  <a:pt x="175990" y="268959"/>
                </a:lnTo>
                <a:lnTo>
                  <a:pt x="182680" y="270419"/>
                </a:lnTo>
                <a:lnTo>
                  <a:pt x="185661" y="271392"/>
                </a:lnTo>
                <a:lnTo>
                  <a:pt x="188215" y="272609"/>
                </a:lnTo>
                <a:lnTo>
                  <a:pt x="189185" y="268959"/>
                </a:lnTo>
                <a:lnTo>
                  <a:pt x="189282" y="268595"/>
                </a:lnTo>
                <a:close/>
              </a:path>
              <a:path w="1510665" h="594360">
                <a:moveTo>
                  <a:pt x="255086" y="253632"/>
                </a:moveTo>
                <a:lnTo>
                  <a:pt x="242192" y="253632"/>
                </a:lnTo>
                <a:lnTo>
                  <a:pt x="236231" y="254849"/>
                </a:lnTo>
                <a:lnTo>
                  <a:pt x="230757" y="257282"/>
                </a:lnTo>
                <a:lnTo>
                  <a:pt x="225283" y="259593"/>
                </a:lnTo>
                <a:lnTo>
                  <a:pt x="207401" y="283192"/>
                </a:lnTo>
                <a:lnTo>
                  <a:pt x="205283" y="289076"/>
                </a:lnTo>
                <a:lnTo>
                  <a:pt x="205212" y="289274"/>
                </a:lnTo>
                <a:lnTo>
                  <a:pt x="204147" y="295839"/>
                </a:lnTo>
                <a:lnTo>
                  <a:pt x="204129" y="311064"/>
                </a:lnTo>
                <a:lnTo>
                  <a:pt x="205234" y="317861"/>
                </a:lnTo>
                <a:lnTo>
                  <a:pt x="230757" y="349792"/>
                </a:lnTo>
                <a:lnTo>
                  <a:pt x="242192" y="353259"/>
                </a:lnTo>
                <a:lnTo>
                  <a:pt x="255086" y="353259"/>
                </a:lnTo>
                <a:lnTo>
                  <a:pt x="280571" y="339574"/>
                </a:lnTo>
                <a:lnTo>
                  <a:pt x="281742" y="338297"/>
                </a:lnTo>
                <a:lnTo>
                  <a:pt x="240367" y="338297"/>
                </a:lnTo>
                <a:lnTo>
                  <a:pt x="233798" y="335195"/>
                </a:lnTo>
                <a:lnTo>
                  <a:pt x="221816" y="303446"/>
                </a:lnTo>
                <a:lnTo>
                  <a:pt x="222250" y="296025"/>
                </a:lnTo>
                <a:lnTo>
                  <a:pt x="240367" y="268595"/>
                </a:lnTo>
                <a:lnTo>
                  <a:pt x="281742" y="268595"/>
                </a:lnTo>
                <a:lnTo>
                  <a:pt x="280571" y="267317"/>
                </a:lnTo>
                <a:lnTo>
                  <a:pt x="276678" y="262938"/>
                </a:lnTo>
                <a:lnTo>
                  <a:pt x="271995" y="259593"/>
                </a:lnTo>
                <a:lnTo>
                  <a:pt x="266521" y="257282"/>
                </a:lnTo>
                <a:lnTo>
                  <a:pt x="261047" y="254849"/>
                </a:lnTo>
                <a:lnTo>
                  <a:pt x="255086" y="253632"/>
                </a:lnTo>
                <a:close/>
              </a:path>
              <a:path w="1510665" h="594360">
                <a:moveTo>
                  <a:pt x="281742" y="268595"/>
                </a:moveTo>
                <a:lnTo>
                  <a:pt x="256911" y="268595"/>
                </a:lnTo>
                <a:lnTo>
                  <a:pt x="263419" y="271757"/>
                </a:lnTo>
                <a:lnTo>
                  <a:pt x="268163" y="278083"/>
                </a:lnTo>
                <a:lnTo>
                  <a:pt x="271369" y="283192"/>
                </a:lnTo>
                <a:lnTo>
                  <a:pt x="273637" y="289076"/>
                </a:lnTo>
                <a:lnTo>
                  <a:pt x="275006" y="295839"/>
                </a:lnTo>
                <a:lnTo>
                  <a:pt x="275462" y="303446"/>
                </a:lnTo>
                <a:lnTo>
                  <a:pt x="275006" y="311064"/>
                </a:lnTo>
                <a:lnTo>
                  <a:pt x="256911" y="338297"/>
                </a:lnTo>
                <a:lnTo>
                  <a:pt x="281742" y="338297"/>
                </a:lnTo>
                <a:lnTo>
                  <a:pt x="284585" y="335195"/>
                </a:lnTo>
                <a:lnTo>
                  <a:pt x="287687" y="329964"/>
                </a:lnTo>
                <a:lnTo>
                  <a:pt x="292044" y="317861"/>
                </a:lnTo>
                <a:lnTo>
                  <a:pt x="293149" y="311064"/>
                </a:lnTo>
                <a:lnTo>
                  <a:pt x="293131" y="295839"/>
                </a:lnTo>
                <a:lnTo>
                  <a:pt x="292066" y="289274"/>
                </a:lnTo>
                <a:lnTo>
                  <a:pt x="289877" y="283192"/>
                </a:lnTo>
                <a:lnTo>
                  <a:pt x="287687" y="276988"/>
                </a:lnTo>
                <a:lnTo>
                  <a:pt x="284621" y="271757"/>
                </a:lnTo>
                <a:lnTo>
                  <a:pt x="281742" y="268595"/>
                </a:lnTo>
                <a:close/>
              </a:path>
              <a:path w="1510665" h="594360">
                <a:moveTo>
                  <a:pt x="352252" y="288301"/>
                </a:moveTo>
                <a:lnTo>
                  <a:pt x="307183" y="288301"/>
                </a:lnTo>
                <a:lnTo>
                  <a:pt x="307183" y="304176"/>
                </a:lnTo>
                <a:lnTo>
                  <a:pt x="352252" y="304176"/>
                </a:lnTo>
                <a:lnTo>
                  <a:pt x="352252" y="288301"/>
                </a:lnTo>
                <a:close/>
              </a:path>
              <a:path w="1510665" h="594360">
                <a:moveTo>
                  <a:pt x="415963" y="253632"/>
                </a:moveTo>
                <a:lnTo>
                  <a:pt x="404771" y="253632"/>
                </a:lnTo>
                <a:lnTo>
                  <a:pt x="398446" y="254909"/>
                </a:lnTo>
                <a:lnTo>
                  <a:pt x="392728" y="257464"/>
                </a:lnTo>
                <a:lnTo>
                  <a:pt x="387133" y="259897"/>
                </a:lnTo>
                <a:lnTo>
                  <a:pt x="382389" y="263364"/>
                </a:lnTo>
                <a:lnTo>
                  <a:pt x="378496" y="267865"/>
                </a:lnTo>
                <a:lnTo>
                  <a:pt x="374603" y="272244"/>
                </a:lnTo>
                <a:lnTo>
                  <a:pt x="366271" y="310927"/>
                </a:lnTo>
                <a:lnTo>
                  <a:pt x="367263" y="317678"/>
                </a:lnTo>
                <a:lnTo>
                  <a:pt x="398531" y="351921"/>
                </a:lnTo>
                <a:lnTo>
                  <a:pt x="398722" y="351921"/>
                </a:lnTo>
                <a:lnTo>
                  <a:pt x="405136" y="353077"/>
                </a:lnTo>
                <a:lnTo>
                  <a:pt x="415233" y="353077"/>
                </a:lnTo>
                <a:lnTo>
                  <a:pt x="417727" y="352894"/>
                </a:lnTo>
                <a:lnTo>
                  <a:pt x="420281" y="352530"/>
                </a:lnTo>
                <a:lnTo>
                  <a:pt x="422957" y="352286"/>
                </a:lnTo>
                <a:lnTo>
                  <a:pt x="425451" y="351921"/>
                </a:lnTo>
                <a:lnTo>
                  <a:pt x="427762" y="351435"/>
                </a:lnTo>
                <a:lnTo>
                  <a:pt x="430073" y="351070"/>
                </a:lnTo>
                <a:lnTo>
                  <a:pt x="438163" y="348333"/>
                </a:lnTo>
                <a:lnTo>
                  <a:pt x="436460" y="338115"/>
                </a:lnTo>
                <a:lnTo>
                  <a:pt x="409394" y="338115"/>
                </a:lnTo>
                <a:lnTo>
                  <a:pt x="404650" y="337324"/>
                </a:lnTo>
                <a:lnTo>
                  <a:pt x="383970" y="308737"/>
                </a:lnTo>
                <a:lnTo>
                  <a:pt x="383970" y="303628"/>
                </a:lnTo>
                <a:lnTo>
                  <a:pt x="403859" y="268595"/>
                </a:lnTo>
                <a:lnTo>
                  <a:pt x="433938" y="268595"/>
                </a:lnTo>
                <a:lnTo>
                  <a:pt x="436703" y="258194"/>
                </a:lnTo>
                <a:lnTo>
                  <a:pt x="432810" y="256612"/>
                </a:lnTo>
                <a:lnTo>
                  <a:pt x="428735" y="255457"/>
                </a:lnTo>
                <a:lnTo>
                  <a:pt x="420220" y="253997"/>
                </a:lnTo>
                <a:lnTo>
                  <a:pt x="415963" y="253632"/>
                </a:lnTo>
                <a:close/>
              </a:path>
              <a:path w="1510665" h="594360">
                <a:moveTo>
                  <a:pt x="435791" y="334100"/>
                </a:moveTo>
                <a:lnTo>
                  <a:pt x="433723" y="335073"/>
                </a:lnTo>
                <a:lnTo>
                  <a:pt x="430864" y="335986"/>
                </a:lnTo>
                <a:lnTo>
                  <a:pt x="423565" y="337689"/>
                </a:lnTo>
                <a:lnTo>
                  <a:pt x="419490" y="338115"/>
                </a:lnTo>
                <a:lnTo>
                  <a:pt x="436460" y="338115"/>
                </a:lnTo>
                <a:lnTo>
                  <a:pt x="436105" y="335986"/>
                </a:lnTo>
                <a:lnTo>
                  <a:pt x="436064" y="335743"/>
                </a:lnTo>
                <a:lnTo>
                  <a:pt x="435953" y="335073"/>
                </a:lnTo>
                <a:lnTo>
                  <a:pt x="435912" y="334830"/>
                </a:lnTo>
                <a:lnTo>
                  <a:pt x="435791" y="334100"/>
                </a:lnTo>
                <a:close/>
              </a:path>
              <a:path w="1510665" h="594360">
                <a:moveTo>
                  <a:pt x="433938" y="268595"/>
                </a:moveTo>
                <a:lnTo>
                  <a:pt x="417118" y="268595"/>
                </a:lnTo>
                <a:lnTo>
                  <a:pt x="420646" y="268959"/>
                </a:lnTo>
                <a:lnTo>
                  <a:pt x="427336" y="270419"/>
                </a:lnTo>
                <a:lnTo>
                  <a:pt x="430317" y="271392"/>
                </a:lnTo>
                <a:lnTo>
                  <a:pt x="432871" y="272609"/>
                </a:lnTo>
                <a:lnTo>
                  <a:pt x="433841" y="268959"/>
                </a:lnTo>
                <a:lnTo>
                  <a:pt x="433938" y="268595"/>
                </a:lnTo>
                <a:close/>
              </a:path>
              <a:path w="1510665" h="594360">
                <a:moveTo>
                  <a:pt x="494517" y="254119"/>
                </a:moveTo>
                <a:lnTo>
                  <a:pt x="482778" y="254119"/>
                </a:lnTo>
                <a:lnTo>
                  <a:pt x="476696" y="254727"/>
                </a:lnTo>
                <a:lnTo>
                  <a:pt x="477033" y="254727"/>
                </a:lnTo>
                <a:lnTo>
                  <a:pt x="471343" y="256004"/>
                </a:lnTo>
                <a:lnTo>
                  <a:pt x="465383" y="257221"/>
                </a:lnTo>
                <a:lnTo>
                  <a:pt x="460395" y="258559"/>
                </a:lnTo>
                <a:lnTo>
                  <a:pt x="456381" y="260019"/>
                </a:lnTo>
                <a:lnTo>
                  <a:pt x="456381" y="350887"/>
                </a:lnTo>
                <a:lnTo>
                  <a:pt x="473351" y="350887"/>
                </a:lnTo>
                <a:lnTo>
                  <a:pt x="473351" y="271149"/>
                </a:lnTo>
                <a:lnTo>
                  <a:pt x="473177" y="271149"/>
                </a:lnTo>
                <a:lnTo>
                  <a:pt x="476331" y="270480"/>
                </a:lnTo>
                <a:lnTo>
                  <a:pt x="479372" y="269872"/>
                </a:lnTo>
                <a:lnTo>
                  <a:pt x="482535" y="269142"/>
                </a:lnTo>
                <a:lnTo>
                  <a:pt x="485698" y="268777"/>
                </a:lnTo>
                <a:lnTo>
                  <a:pt x="508013" y="268777"/>
                </a:lnTo>
                <a:lnTo>
                  <a:pt x="510295" y="257221"/>
                </a:lnTo>
                <a:lnTo>
                  <a:pt x="510391" y="256734"/>
                </a:lnTo>
                <a:lnTo>
                  <a:pt x="509662" y="256491"/>
                </a:lnTo>
                <a:lnTo>
                  <a:pt x="508506" y="256248"/>
                </a:lnTo>
                <a:lnTo>
                  <a:pt x="506925" y="256004"/>
                </a:lnTo>
                <a:lnTo>
                  <a:pt x="505465" y="255639"/>
                </a:lnTo>
                <a:lnTo>
                  <a:pt x="503823" y="255335"/>
                </a:lnTo>
                <a:lnTo>
                  <a:pt x="501998" y="255092"/>
                </a:lnTo>
                <a:lnTo>
                  <a:pt x="500173" y="254727"/>
                </a:lnTo>
                <a:lnTo>
                  <a:pt x="498288" y="254484"/>
                </a:lnTo>
                <a:lnTo>
                  <a:pt x="497254" y="254484"/>
                </a:lnTo>
                <a:lnTo>
                  <a:pt x="494517" y="254119"/>
                </a:lnTo>
                <a:close/>
              </a:path>
              <a:path w="1510665" h="594360">
                <a:moveTo>
                  <a:pt x="508013" y="268777"/>
                </a:moveTo>
                <a:lnTo>
                  <a:pt x="493726" y="268777"/>
                </a:lnTo>
                <a:lnTo>
                  <a:pt x="497680" y="269142"/>
                </a:lnTo>
                <a:lnTo>
                  <a:pt x="500721" y="269872"/>
                </a:lnTo>
                <a:lnTo>
                  <a:pt x="503883" y="270480"/>
                </a:lnTo>
                <a:lnTo>
                  <a:pt x="506634" y="271149"/>
                </a:lnTo>
                <a:lnTo>
                  <a:pt x="506468" y="271149"/>
                </a:lnTo>
                <a:lnTo>
                  <a:pt x="507472" y="271514"/>
                </a:lnTo>
                <a:lnTo>
                  <a:pt x="507940" y="269142"/>
                </a:lnTo>
                <a:lnTo>
                  <a:pt x="508013" y="268777"/>
                </a:lnTo>
                <a:close/>
              </a:path>
              <a:path w="1510665" h="594360">
                <a:moveTo>
                  <a:pt x="538885" y="384826"/>
                </a:moveTo>
                <a:lnTo>
                  <a:pt x="527037" y="384826"/>
                </a:lnTo>
                <a:lnTo>
                  <a:pt x="529227" y="385191"/>
                </a:lnTo>
                <a:lnTo>
                  <a:pt x="536221" y="385191"/>
                </a:lnTo>
                <a:lnTo>
                  <a:pt x="538885" y="384826"/>
                </a:lnTo>
                <a:close/>
              </a:path>
              <a:path w="1510665" h="594360">
                <a:moveTo>
                  <a:pt x="519556" y="368587"/>
                </a:moveTo>
                <a:lnTo>
                  <a:pt x="516454" y="382272"/>
                </a:lnTo>
                <a:lnTo>
                  <a:pt x="516941" y="382515"/>
                </a:lnTo>
                <a:lnTo>
                  <a:pt x="517731" y="382819"/>
                </a:lnTo>
                <a:lnTo>
                  <a:pt x="518826" y="383184"/>
                </a:lnTo>
                <a:lnTo>
                  <a:pt x="520043" y="383549"/>
                </a:lnTo>
                <a:lnTo>
                  <a:pt x="521320" y="383853"/>
                </a:lnTo>
                <a:lnTo>
                  <a:pt x="522658" y="384096"/>
                </a:lnTo>
                <a:lnTo>
                  <a:pt x="521928" y="384096"/>
                </a:lnTo>
                <a:lnTo>
                  <a:pt x="526307" y="384826"/>
                </a:lnTo>
                <a:lnTo>
                  <a:pt x="539883" y="384826"/>
                </a:lnTo>
                <a:lnTo>
                  <a:pt x="548167" y="382272"/>
                </a:lnTo>
                <a:lnTo>
                  <a:pt x="548337" y="382272"/>
                </a:lnTo>
                <a:lnTo>
                  <a:pt x="552157" y="380265"/>
                </a:lnTo>
                <a:lnTo>
                  <a:pt x="558483" y="375155"/>
                </a:lnTo>
                <a:lnTo>
                  <a:pt x="561341" y="371871"/>
                </a:lnTo>
                <a:lnTo>
                  <a:pt x="561806" y="371141"/>
                </a:lnTo>
                <a:lnTo>
                  <a:pt x="528984" y="371141"/>
                </a:lnTo>
                <a:lnTo>
                  <a:pt x="526855" y="370837"/>
                </a:lnTo>
                <a:lnTo>
                  <a:pt x="524665" y="370229"/>
                </a:lnTo>
                <a:lnTo>
                  <a:pt x="522597" y="369742"/>
                </a:lnTo>
                <a:lnTo>
                  <a:pt x="520894" y="369195"/>
                </a:lnTo>
                <a:lnTo>
                  <a:pt x="519556" y="368587"/>
                </a:lnTo>
                <a:close/>
              </a:path>
              <a:path w="1510665" h="594360">
                <a:moveTo>
                  <a:pt x="537255" y="256004"/>
                </a:moveTo>
                <a:lnTo>
                  <a:pt x="519009" y="256004"/>
                </a:lnTo>
                <a:lnTo>
                  <a:pt x="522498" y="268560"/>
                </a:lnTo>
                <a:lnTo>
                  <a:pt x="535431" y="305818"/>
                </a:lnTo>
                <a:lnTo>
                  <a:pt x="551305" y="341057"/>
                </a:lnTo>
                <a:lnTo>
                  <a:pt x="556962" y="352165"/>
                </a:lnTo>
                <a:lnTo>
                  <a:pt x="553921" y="358855"/>
                </a:lnTo>
                <a:lnTo>
                  <a:pt x="550515" y="363660"/>
                </a:lnTo>
                <a:lnTo>
                  <a:pt x="546744" y="366579"/>
                </a:lnTo>
                <a:lnTo>
                  <a:pt x="542822" y="369742"/>
                </a:lnTo>
                <a:lnTo>
                  <a:pt x="542554" y="369742"/>
                </a:lnTo>
                <a:lnTo>
                  <a:pt x="537742" y="371141"/>
                </a:lnTo>
                <a:lnTo>
                  <a:pt x="561806" y="371141"/>
                </a:lnTo>
                <a:lnTo>
                  <a:pt x="563896" y="367857"/>
                </a:lnTo>
                <a:lnTo>
                  <a:pt x="566572" y="363964"/>
                </a:lnTo>
                <a:lnTo>
                  <a:pt x="569126" y="359281"/>
                </a:lnTo>
                <a:lnTo>
                  <a:pt x="571559" y="353807"/>
                </a:lnTo>
                <a:lnTo>
                  <a:pt x="576132" y="342847"/>
                </a:lnTo>
                <a:lnTo>
                  <a:pt x="580102" y="332641"/>
                </a:lnTo>
                <a:lnTo>
                  <a:pt x="564261" y="332641"/>
                </a:lnTo>
                <a:lnTo>
                  <a:pt x="561341" y="326437"/>
                </a:lnTo>
                <a:lnTo>
                  <a:pt x="546075" y="286537"/>
                </a:lnTo>
                <a:lnTo>
                  <a:pt x="538594" y="261478"/>
                </a:lnTo>
                <a:lnTo>
                  <a:pt x="537255" y="256004"/>
                </a:lnTo>
                <a:close/>
              </a:path>
              <a:path w="1510665" h="594360">
                <a:moveTo>
                  <a:pt x="603491" y="256004"/>
                </a:moveTo>
                <a:lnTo>
                  <a:pt x="585974" y="256004"/>
                </a:lnTo>
                <a:lnTo>
                  <a:pt x="583659" y="265880"/>
                </a:lnTo>
                <a:lnTo>
                  <a:pt x="581276" y="275620"/>
                </a:lnTo>
                <a:lnTo>
                  <a:pt x="570738" y="313573"/>
                </a:lnTo>
                <a:lnTo>
                  <a:pt x="564261" y="332641"/>
                </a:lnTo>
                <a:lnTo>
                  <a:pt x="580102" y="332641"/>
                </a:lnTo>
                <a:lnTo>
                  <a:pt x="592817" y="295109"/>
                </a:lnTo>
                <a:lnTo>
                  <a:pt x="600115" y="269290"/>
                </a:lnTo>
                <a:lnTo>
                  <a:pt x="603491" y="256004"/>
                </a:lnTo>
                <a:close/>
              </a:path>
              <a:path w="1510665" h="594360">
                <a:moveTo>
                  <a:pt x="617189" y="333188"/>
                </a:moveTo>
                <a:lnTo>
                  <a:pt x="614087" y="347785"/>
                </a:lnTo>
                <a:lnTo>
                  <a:pt x="615790" y="348515"/>
                </a:lnTo>
                <a:lnTo>
                  <a:pt x="619014" y="349549"/>
                </a:lnTo>
                <a:lnTo>
                  <a:pt x="623758" y="350887"/>
                </a:lnTo>
                <a:lnTo>
                  <a:pt x="628502" y="352347"/>
                </a:lnTo>
                <a:lnTo>
                  <a:pt x="635071" y="353077"/>
                </a:lnTo>
                <a:lnTo>
                  <a:pt x="643464" y="353077"/>
                </a:lnTo>
                <a:lnTo>
                  <a:pt x="679335" y="338662"/>
                </a:lnTo>
                <a:lnTo>
                  <a:pt x="636409" y="338662"/>
                </a:lnTo>
                <a:lnTo>
                  <a:pt x="630752" y="337932"/>
                </a:lnTo>
                <a:lnTo>
                  <a:pt x="622237" y="335013"/>
                </a:lnTo>
                <a:lnTo>
                  <a:pt x="619135" y="333918"/>
                </a:lnTo>
                <a:lnTo>
                  <a:pt x="617189" y="333188"/>
                </a:lnTo>
                <a:close/>
              </a:path>
              <a:path w="1510665" h="594360">
                <a:moveTo>
                  <a:pt x="652892" y="253632"/>
                </a:moveTo>
                <a:lnTo>
                  <a:pt x="650216" y="253632"/>
                </a:lnTo>
                <a:lnTo>
                  <a:pt x="641310" y="254180"/>
                </a:lnTo>
                <a:lnTo>
                  <a:pt x="642224" y="254180"/>
                </a:lnTo>
                <a:lnTo>
                  <a:pt x="635846" y="255502"/>
                </a:lnTo>
                <a:lnTo>
                  <a:pt x="615547" y="285260"/>
                </a:lnTo>
                <a:lnTo>
                  <a:pt x="616277" y="288848"/>
                </a:lnTo>
                <a:lnTo>
                  <a:pt x="650276" y="312143"/>
                </a:lnTo>
                <a:lnTo>
                  <a:pt x="655690" y="314880"/>
                </a:lnTo>
                <a:lnTo>
                  <a:pt x="662258" y="319746"/>
                </a:lnTo>
                <a:lnTo>
                  <a:pt x="663901" y="323031"/>
                </a:lnTo>
                <a:lnTo>
                  <a:pt x="663901" y="331181"/>
                </a:lnTo>
                <a:lnTo>
                  <a:pt x="662304" y="333918"/>
                </a:lnTo>
                <a:lnTo>
                  <a:pt x="662198" y="334100"/>
                </a:lnTo>
                <a:lnTo>
                  <a:pt x="658792" y="335925"/>
                </a:lnTo>
                <a:lnTo>
                  <a:pt x="655507" y="337750"/>
                </a:lnTo>
                <a:lnTo>
                  <a:pt x="650398" y="338662"/>
                </a:lnTo>
                <a:lnTo>
                  <a:pt x="679335" y="338662"/>
                </a:lnTo>
                <a:lnTo>
                  <a:pt x="681053" y="335195"/>
                </a:lnTo>
                <a:lnTo>
                  <a:pt x="681053" y="321936"/>
                </a:lnTo>
                <a:lnTo>
                  <a:pt x="680384" y="318165"/>
                </a:lnTo>
                <a:lnTo>
                  <a:pt x="679045" y="315124"/>
                </a:lnTo>
                <a:lnTo>
                  <a:pt x="677785" y="312143"/>
                </a:lnTo>
                <a:lnTo>
                  <a:pt x="677707" y="311961"/>
                </a:lnTo>
                <a:lnTo>
                  <a:pt x="675761" y="309285"/>
                </a:lnTo>
                <a:lnTo>
                  <a:pt x="673206" y="307095"/>
                </a:lnTo>
                <a:lnTo>
                  <a:pt x="670774" y="304906"/>
                </a:lnTo>
                <a:lnTo>
                  <a:pt x="667986" y="303142"/>
                </a:lnTo>
                <a:lnTo>
                  <a:pt x="664266" y="301439"/>
                </a:lnTo>
                <a:lnTo>
                  <a:pt x="660738" y="299736"/>
                </a:lnTo>
                <a:lnTo>
                  <a:pt x="656724" y="298033"/>
                </a:lnTo>
                <a:lnTo>
                  <a:pt x="652223" y="296330"/>
                </a:lnTo>
                <a:lnTo>
                  <a:pt x="648817" y="295113"/>
                </a:lnTo>
                <a:lnTo>
                  <a:pt x="645897" y="293957"/>
                </a:lnTo>
                <a:lnTo>
                  <a:pt x="632516" y="281611"/>
                </a:lnTo>
                <a:lnTo>
                  <a:pt x="632516" y="275528"/>
                </a:lnTo>
                <a:lnTo>
                  <a:pt x="634280" y="272609"/>
                </a:lnTo>
                <a:lnTo>
                  <a:pt x="637808" y="270784"/>
                </a:lnTo>
                <a:lnTo>
                  <a:pt x="641335" y="268838"/>
                </a:lnTo>
                <a:lnTo>
                  <a:pt x="645471" y="267865"/>
                </a:lnTo>
                <a:lnTo>
                  <a:pt x="673811" y="267865"/>
                </a:lnTo>
                <a:lnTo>
                  <a:pt x="675941" y="257840"/>
                </a:lnTo>
                <a:lnTo>
                  <a:pt x="674970" y="257464"/>
                </a:lnTo>
                <a:lnTo>
                  <a:pt x="673571" y="257038"/>
                </a:lnTo>
                <a:lnTo>
                  <a:pt x="671747" y="256552"/>
                </a:lnTo>
                <a:lnTo>
                  <a:pt x="670044" y="256065"/>
                </a:lnTo>
                <a:lnTo>
                  <a:pt x="668037" y="255639"/>
                </a:lnTo>
                <a:lnTo>
                  <a:pt x="665725" y="255274"/>
                </a:lnTo>
                <a:lnTo>
                  <a:pt x="663414" y="254788"/>
                </a:lnTo>
                <a:lnTo>
                  <a:pt x="660920" y="254423"/>
                </a:lnTo>
                <a:lnTo>
                  <a:pt x="658244" y="254180"/>
                </a:lnTo>
                <a:lnTo>
                  <a:pt x="655568" y="253815"/>
                </a:lnTo>
                <a:lnTo>
                  <a:pt x="652892" y="253632"/>
                </a:lnTo>
                <a:close/>
              </a:path>
              <a:path w="1510665" h="594360">
                <a:moveTo>
                  <a:pt x="673811" y="267865"/>
                </a:moveTo>
                <a:lnTo>
                  <a:pt x="655690" y="267865"/>
                </a:lnTo>
                <a:lnTo>
                  <a:pt x="660373" y="268412"/>
                </a:lnTo>
                <a:lnTo>
                  <a:pt x="664266" y="269507"/>
                </a:lnTo>
                <a:lnTo>
                  <a:pt x="668158" y="270480"/>
                </a:lnTo>
                <a:lnTo>
                  <a:pt x="671017" y="271453"/>
                </a:lnTo>
                <a:lnTo>
                  <a:pt x="672842" y="272426"/>
                </a:lnTo>
                <a:lnTo>
                  <a:pt x="673604" y="268838"/>
                </a:lnTo>
                <a:lnTo>
                  <a:pt x="673695" y="268412"/>
                </a:lnTo>
                <a:lnTo>
                  <a:pt x="673811" y="267865"/>
                </a:lnTo>
                <a:close/>
              </a:path>
              <a:path w="1510665" h="594360">
                <a:moveTo>
                  <a:pt x="718693" y="226627"/>
                </a:moveTo>
                <a:lnTo>
                  <a:pt x="701724" y="229546"/>
                </a:lnTo>
                <a:lnTo>
                  <a:pt x="701724" y="320537"/>
                </a:lnTo>
                <a:lnTo>
                  <a:pt x="702189" y="325889"/>
                </a:lnTo>
                <a:lnTo>
                  <a:pt x="702211" y="326133"/>
                </a:lnTo>
                <a:lnTo>
                  <a:pt x="723279" y="352225"/>
                </a:lnTo>
                <a:lnTo>
                  <a:pt x="723774" y="352225"/>
                </a:lnTo>
                <a:lnTo>
                  <a:pt x="728303" y="352894"/>
                </a:lnTo>
                <a:lnTo>
                  <a:pt x="740225" y="352894"/>
                </a:lnTo>
                <a:lnTo>
                  <a:pt x="745090" y="352225"/>
                </a:lnTo>
                <a:lnTo>
                  <a:pt x="749348" y="350887"/>
                </a:lnTo>
                <a:lnTo>
                  <a:pt x="753606" y="349671"/>
                </a:lnTo>
                <a:lnTo>
                  <a:pt x="756586" y="348637"/>
                </a:lnTo>
                <a:lnTo>
                  <a:pt x="758289" y="347785"/>
                </a:lnTo>
                <a:lnTo>
                  <a:pt x="755986" y="337932"/>
                </a:lnTo>
                <a:lnTo>
                  <a:pt x="733291" y="337932"/>
                </a:lnTo>
                <a:lnTo>
                  <a:pt x="730736" y="337567"/>
                </a:lnTo>
                <a:lnTo>
                  <a:pt x="718693" y="318773"/>
                </a:lnTo>
                <a:lnTo>
                  <a:pt x="718693" y="270237"/>
                </a:lnTo>
                <a:lnTo>
                  <a:pt x="754640" y="270237"/>
                </a:lnTo>
                <a:lnTo>
                  <a:pt x="754640" y="256004"/>
                </a:lnTo>
                <a:lnTo>
                  <a:pt x="718693" y="256004"/>
                </a:lnTo>
                <a:lnTo>
                  <a:pt x="718693" y="226627"/>
                </a:lnTo>
                <a:close/>
              </a:path>
              <a:path w="1510665" h="594360">
                <a:moveTo>
                  <a:pt x="755005" y="333735"/>
                </a:moveTo>
                <a:lnTo>
                  <a:pt x="748436" y="336290"/>
                </a:lnTo>
                <a:lnTo>
                  <a:pt x="745395" y="337385"/>
                </a:lnTo>
                <a:lnTo>
                  <a:pt x="741319" y="337932"/>
                </a:lnTo>
                <a:lnTo>
                  <a:pt x="755986" y="337932"/>
                </a:lnTo>
                <a:lnTo>
                  <a:pt x="755005" y="333735"/>
                </a:lnTo>
                <a:close/>
              </a:path>
              <a:path w="1510665" h="594360">
                <a:moveTo>
                  <a:pt x="812909" y="293349"/>
                </a:moveTo>
                <a:lnTo>
                  <a:pt x="802955" y="293349"/>
                </a:lnTo>
                <a:lnTo>
                  <a:pt x="798981" y="293775"/>
                </a:lnTo>
                <a:lnTo>
                  <a:pt x="769565" y="328505"/>
                </a:lnTo>
                <a:lnTo>
                  <a:pt x="770395" y="332762"/>
                </a:lnTo>
                <a:lnTo>
                  <a:pt x="800988" y="352894"/>
                </a:lnTo>
                <a:lnTo>
                  <a:pt x="810112" y="352894"/>
                </a:lnTo>
                <a:lnTo>
                  <a:pt x="813883" y="352712"/>
                </a:lnTo>
                <a:lnTo>
                  <a:pt x="817654" y="352347"/>
                </a:lnTo>
                <a:lnTo>
                  <a:pt x="821546" y="352104"/>
                </a:lnTo>
                <a:lnTo>
                  <a:pt x="843381" y="349245"/>
                </a:lnTo>
                <a:lnTo>
                  <a:pt x="843381" y="338662"/>
                </a:lnTo>
                <a:lnTo>
                  <a:pt x="801657" y="338662"/>
                </a:lnTo>
                <a:lnTo>
                  <a:pt x="796366" y="337506"/>
                </a:lnTo>
                <a:lnTo>
                  <a:pt x="792473" y="335195"/>
                </a:lnTo>
                <a:lnTo>
                  <a:pt x="788580" y="332762"/>
                </a:lnTo>
                <a:lnTo>
                  <a:pt x="786634" y="328505"/>
                </a:lnTo>
                <a:lnTo>
                  <a:pt x="786634" y="319138"/>
                </a:lnTo>
                <a:lnTo>
                  <a:pt x="787425" y="316523"/>
                </a:lnTo>
                <a:lnTo>
                  <a:pt x="789006" y="314576"/>
                </a:lnTo>
                <a:lnTo>
                  <a:pt x="790588" y="312508"/>
                </a:lnTo>
                <a:lnTo>
                  <a:pt x="792534" y="310927"/>
                </a:lnTo>
                <a:lnTo>
                  <a:pt x="794845" y="309832"/>
                </a:lnTo>
                <a:lnTo>
                  <a:pt x="797278" y="308616"/>
                </a:lnTo>
                <a:lnTo>
                  <a:pt x="799893" y="307825"/>
                </a:lnTo>
                <a:lnTo>
                  <a:pt x="805134" y="307156"/>
                </a:lnTo>
                <a:lnTo>
                  <a:pt x="804699" y="307156"/>
                </a:lnTo>
                <a:lnTo>
                  <a:pt x="808348" y="306913"/>
                </a:lnTo>
                <a:lnTo>
                  <a:pt x="843381" y="306913"/>
                </a:lnTo>
                <a:lnTo>
                  <a:pt x="843381" y="295600"/>
                </a:lnTo>
                <a:lnTo>
                  <a:pt x="826888" y="295600"/>
                </a:lnTo>
                <a:lnTo>
                  <a:pt x="823006" y="294809"/>
                </a:lnTo>
                <a:lnTo>
                  <a:pt x="821546" y="294566"/>
                </a:lnTo>
                <a:lnTo>
                  <a:pt x="819843" y="294322"/>
                </a:lnTo>
                <a:lnTo>
                  <a:pt x="818262" y="293957"/>
                </a:lnTo>
                <a:lnTo>
                  <a:pt x="816984" y="293775"/>
                </a:lnTo>
                <a:lnTo>
                  <a:pt x="816103" y="293775"/>
                </a:lnTo>
                <a:lnTo>
                  <a:pt x="812909" y="293349"/>
                </a:lnTo>
                <a:close/>
              </a:path>
              <a:path w="1510665" h="594360">
                <a:moveTo>
                  <a:pt x="843381" y="306913"/>
                </a:moveTo>
                <a:lnTo>
                  <a:pt x="814795" y="306913"/>
                </a:lnTo>
                <a:lnTo>
                  <a:pt x="818079" y="307156"/>
                </a:lnTo>
                <a:lnTo>
                  <a:pt x="820756" y="307643"/>
                </a:lnTo>
                <a:lnTo>
                  <a:pt x="823553" y="308007"/>
                </a:lnTo>
                <a:lnTo>
                  <a:pt x="826062" y="308616"/>
                </a:lnTo>
                <a:lnTo>
                  <a:pt x="825804" y="308616"/>
                </a:lnTo>
                <a:lnTo>
                  <a:pt x="826777" y="309102"/>
                </a:lnTo>
                <a:lnTo>
                  <a:pt x="826777" y="337506"/>
                </a:lnTo>
                <a:lnTo>
                  <a:pt x="826260" y="337506"/>
                </a:lnTo>
                <a:lnTo>
                  <a:pt x="824709" y="337871"/>
                </a:lnTo>
                <a:lnTo>
                  <a:pt x="822094" y="338236"/>
                </a:lnTo>
                <a:lnTo>
                  <a:pt x="816559" y="338662"/>
                </a:lnTo>
                <a:lnTo>
                  <a:pt x="843381" y="338662"/>
                </a:lnTo>
                <a:lnTo>
                  <a:pt x="843381" y="306913"/>
                </a:lnTo>
                <a:close/>
              </a:path>
              <a:path w="1510665" h="594360">
                <a:moveTo>
                  <a:pt x="838929" y="268230"/>
                </a:moveTo>
                <a:lnTo>
                  <a:pt x="809807" y="268230"/>
                </a:lnTo>
                <a:lnTo>
                  <a:pt x="813335" y="268899"/>
                </a:lnTo>
                <a:lnTo>
                  <a:pt x="816011" y="270237"/>
                </a:lnTo>
                <a:lnTo>
                  <a:pt x="818809" y="271453"/>
                </a:lnTo>
                <a:lnTo>
                  <a:pt x="820999" y="273156"/>
                </a:lnTo>
                <a:lnTo>
                  <a:pt x="822580" y="275346"/>
                </a:lnTo>
                <a:lnTo>
                  <a:pt x="824162" y="277414"/>
                </a:lnTo>
                <a:lnTo>
                  <a:pt x="825256" y="279847"/>
                </a:lnTo>
                <a:lnTo>
                  <a:pt x="825865" y="282645"/>
                </a:lnTo>
                <a:lnTo>
                  <a:pt x="826473" y="285321"/>
                </a:lnTo>
                <a:lnTo>
                  <a:pt x="826777" y="288058"/>
                </a:lnTo>
                <a:lnTo>
                  <a:pt x="826777" y="295600"/>
                </a:lnTo>
                <a:lnTo>
                  <a:pt x="843381" y="295600"/>
                </a:lnTo>
                <a:lnTo>
                  <a:pt x="843381" y="284591"/>
                </a:lnTo>
                <a:lnTo>
                  <a:pt x="842788" y="279847"/>
                </a:lnTo>
                <a:lnTo>
                  <a:pt x="840620" y="271879"/>
                </a:lnTo>
                <a:lnTo>
                  <a:pt x="840505" y="271453"/>
                </a:lnTo>
                <a:lnTo>
                  <a:pt x="840390" y="271027"/>
                </a:lnTo>
                <a:lnTo>
                  <a:pt x="840340" y="270845"/>
                </a:lnTo>
                <a:lnTo>
                  <a:pt x="838929" y="268230"/>
                </a:lnTo>
                <a:close/>
              </a:path>
              <a:path w="1510665" h="594360">
                <a:moveTo>
                  <a:pt x="813700" y="253632"/>
                </a:moveTo>
                <a:lnTo>
                  <a:pt x="800927" y="253632"/>
                </a:lnTo>
                <a:lnTo>
                  <a:pt x="795393" y="254119"/>
                </a:lnTo>
                <a:lnTo>
                  <a:pt x="790284" y="255092"/>
                </a:lnTo>
                <a:lnTo>
                  <a:pt x="785174" y="255943"/>
                </a:lnTo>
                <a:lnTo>
                  <a:pt x="781525" y="256856"/>
                </a:lnTo>
                <a:lnTo>
                  <a:pt x="779335" y="257829"/>
                </a:lnTo>
                <a:lnTo>
                  <a:pt x="780821" y="268230"/>
                </a:lnTo>
                <a:lnTo>
                  <a:pt x="780882" y="268655"/>
                </a:lnTo>
                <a:lnTo>
                  <a:pt x="781004" y="269507"/>
                </a:lnTo>
                <a:lnTo>
                  <a:pt x="781108" y="270237"/>
                </a:lnTo>
                <a:lnTo>
                  <a:pt x="781221" y="271027"/>
                </a:lnTo>
                <a:lnTo>
                  <a:pt x="781343" y="271879"/>
                </a:lnTo>
                <a:lnTo>
                  <a:pt x="783411" y="271027"/>
                </a:lnTo>
                <a:lnTo>
                  <a:pt x="786512" y="270237"/>
                </a:lnTo>
                <a:lnTo>
                  <a:pt x="790648" y="269507"/>
                </a:lnTo>
                <a:lnTo>
                  <a:pt x="794906" y="268655"/>
                </a:lnTo>
                <a:lnTo>
                  <a:pt x="799833" y="268230"/>
                </a:lnTo>
                <a:lnTo>
                  <a:pt x="838929" y="268230"/>
                </a:lnTo>
                <a:lnTo>
                  <a:pt x="838272" y="267013"/>
                </a:lnTo>
                <a:lnTo>
                  <a:pt x="835353" y="263850"/>
                </a:lnTo>
                <a:lnTo>
                  <a:pt x="832555" y="260566"/>
                </a:lnTo>
                <a:lnTo>
                  <a:pt x="828784" y="258072"/>
                </a:lnTo>
                <a:lnTo>
                  <a:pt x="824040" y="256369"/>
                </a:lnTo>
                <a:lnTo>
                  <a:pt x="819417" y="254545"/>
                </a:lnTo>
                <a:lnTo>
                  <a:pt x="813700" y="253632"/>
                </a:lnTo>
                <a:close/>
              </a:path>
              <a:path w="1510665" h="594360">
                <a:moveTo>
                  <a:pt x="888170" y="209293"/>
                </a:moveTo>
                <a:lnTo>
                  <a:pt x="871201" y="212212"/>
                </a:lnTo>
                <a:lnTo>
                  <a:pt x="871201" y="335073"/>
                </a:lnTo>
                <a:lnTo>
                  <a:pt x="873390" y="341703"/>
                </a:lnTo>
                <a:lnTo>
                  <a:pt x="882149" y="350218"/>
                </a:lnTo>
                <a:lnTo>
                  <a:pt x="889569" y="352469"/>
                </a:lnTo>
                <a:lnTo>
                  <a:pt x="900031" y="352712"/>
                </a:lnTo>
                <a:lnTo>
                  <a:pt x="902403" y="338480"/>
                </a:lnTo>
                <a:lnTo>
                  <a:pt x="899726" y="338115"/>
                </a:lnTo>
                <a:lnTo>
                  <a:pt x="897476" y="337689"/>
                </a:lnTo>
                <a:lnTo>
                  <a:pt x="888170" y="326133"/>
                </a:lnTo>
                <a:lnTo>
                  <a:pt x="888170" y="209293"/>
                </a:lnTo>
                <a:close/>
              </a:path>
              <a:path w="1510665" h="594360">
                <a:moveTo>
                  <a:pt x="917262" y="333188"/>
                </a:moveTo>
                <a:lnTo>
                  <a:pt x="914160" y="347785"/>
                </a:lnTo>
                <a:lnTo>
                  <a:pt x="915863" y="348515"/>
                </a:lnTo>
                <a:lnTo>
                  <a:pt x="919087" y="349549"/>
                </a:lnTo>
                <a:lnTo>
                  <a:pt x="923831" y="350887"/>
                </a:lnTo>
                <a:lnTo>
                  <a:pt x="928575" y="352347"/>
                </a:lnTo>
                <a:lnTo>
                  <a:pt x="935144" y="353077"/>
                </a:lnTo>
                <a:lnTo>
                  <a:pt x="943538" y="353077"/>
                </a:lnTo>
                <a:lnTo>
                  <a:pt x="979408" y="338662"/>
                </a:lnTo>
                <a:lnTo>
                  <a:pt x="936482" y="338662"/>
                </a:lnTo>
                <a:lnTo>
                  <a:pt x="930826" y="337932"/>
                </a:lnTo>
                <a:lnTo>
                  <a:pt x="922310" y="335013"/>
                </a:lnTo>
                <a:lnTo>
                  <a:pt x="919209" y="333918"/>
                </a:lnTo>
                <a:lnTo>
                  <a:pt x="917262" y="333188"/>
                </a:lnTo>
                <a:close/>
              </a:path>
              <a:path w="1510665" h="594360">
                <a:moveTo>
                  <a:pt x="952965" y="253632"/>
                </a:moveTo>
                <a:lnTo>
                  <a:pt x="950289" y="253632"/>
                </a:lnTo>
                <a:lnTo>
                  <a:pt x="941384" y="254180"/>
                </a:lnTo>
                <a:lnTo>
                  <a:pt x="942297" y="254180"/>
                </a:lnTo>
                <a:lnTo>
                  <a:pt x="935920" y="255502"/>
                </a:lnTo>
                <a:lnTo>
                  <a:pt x="915620" y="285260"/>
                </a:lnTo>
                <a:lnTo>
                  <a:pt x="916350" y="288848"/>
                </a:lnTo>
                <a:lnTo>
                  <a:pt x="950350" y="312143"/>
                </a:lnTo>
                <a:lnTo>
                  <a:pt x="955763" y="314880"/>
                </a:lnTo>
                <a:lnTo>
                  <a:pt x="962332" y="319746"/>
                </a:lnTo>
                <a:lnTo>
                  <a:pt x="963974" y="323031"/>
                </a:lnTo>
                <a:lnTo>
                  <a:pt x="963974" y="331181"/>
                </a:lnTo>
                <a:lnTo>
                  <a:pt x="962377" y="333918"/>
                </a:lnTo>
                <a:lnTo>
                  <a:pt x="962271" y="334100"/>
                </a:lnTo>
                <a:lnTo>
                  <a:pt x="958865" y="335925"/>
                </a:lnTo>
                <a:lnTo>
                  <a:pt x="955580" y="337750"/>
                </a:lnTo>
                <a:lnTo>
                  <a:pt x="950471" y="338662"/>
                </a:lnTo>
                <a:lnTo>
                  <a:pt x="979408" y="338662"/>
                </a:lnTo>
                <a:lnTo>
                  <a:pt x="981126" y="335195"/>
                </a:lnTo>
                <a:lnTo>
                  <a:pt x="981126" y="321936"/>
                </a:lnTo>
                <a:lnTo>
                  <a:pt x="980457" y="318165"/>
                </a:lnTo>
                <a:lnTo>
                  <a:pt x="979119" y="315124"/>
                </a:lnTo>
                <a:lnTo>
                  <a:pt x="977858" y="312143"/>
                </a:lnTo>
                <a:lnTo>
                  <a:pt x="977781" y="311961"/>
                </a:lnTo>
                <a:lnTo>
                  <a:pt x="975834" y="309285"/>
                </a:lnTo>
                <a:lnTo>
                  <a:pt x="973280" y="307095"/>
                </a:lnTo>
                <a:lnTo>
                  <a:pt x="970847" y="304906"/>
                </a:lnTo>
                <a:lnTo>
                  <a:pt x="968059" y="303142"/>
                </a:lnTo>
                <a:lnTo>
                  <a:pt x="964339" y="301439"/>
                </a:lnTo>
                <a:lnTo>
                  <a:pt x="960811" y="299736"/>
                </a:lnTo>
                <a:lnTo>
                  <a:pt x="956797" y="298033"/>
                </a:lnTo>
                <a:lnTo>
                  <a:pt x="952296" y="296330"/>
                </a:lnTo>
                <a:lnTo>
                  <a:pt x="948890" y="295113"/>
                </a:lnTo>
                <a:lnTo>
                  <a:pt x="945970" y="293957"/>
                </a:lnTo>
                <a:lnTo>
                  <a:pt x="932589" y="281611"/>
                </a:lnTo>
                <a:lnTo>
                  <a:pt x="932589" y="275528"/>
                </a:lnTo>
                <a:lnTo>
                  <a:pt x="934353" y="272609"/>
                </a:lnTo>
                <a:lnTo>
                  <a:pt x="937881" y="270784"/>
                </a:lnTo>
                <a:lnTo>
                  <a:pt x="941409" y="268838"/>
                </a:lnTo>
                <a:lnTo>
                  <a:pt x="945545" y="267865"/>
                </a:lnTo>
                <a:lnTo>
                  <a:pt x="973884" y="267865"/>
                </a:lnTo>
                <a:lnTo>
                  <a:pt x="976014" y="257840"/>
                </a:lnTo>
                <a:lnTo>
                  <a:pt x="975044" y="257464"/>
                </a:lnTo>
                <a:lnTo>
                  <a:pt x="973645" y="257038"/>
                </a:lnTo>
                <a:lnTo>
                  <a:pt x="971820" y="256552"/>
                </a:lnTo>
                <a:lnTo>
                  <a:pt x="970117" y="256065"/>
                </a:lnTo>
                <a:lnTo>
                  <a:pt x="968110" y="255639"/>
                </a:lnTo>
                <a:lnTo>
                  <a:pt x="965799" y="255274"/>
                </a:lnTo>
                <a:lnTo>
                  <a:pt x="963487" y="254788"/>
                </a:lnTo>
                <a:lnTo>
                  <a:pt x="960994" y="254423"/>
                </a:lnTo>
                <a:lnTo>
                  <a:pt x="958317" y="254180"/>
                </a:lnTo>
                <a:lnTo>
                  <a:pt x="955641" y="253815"/>
                </a:lnTo>
                <a:lnTo>
                  <a:pt x="952965" y="253632"/>
                </a:lnTo>
                <a:close/>
              </a:path>
              <a:path w="1510665" h="594360">
                <a:moveTo>
                  <a:pt x="973884" y="267865"/>
                </a:moveTo>
                <a:lnTo>
                  <a:pt x="955763" y="267865"/>
                </a:lnTo>
                <a:lnTo>
                  <a:pt x="960446" y="268412"/>
                </a:lnTo>
                <a:lnTo>
                  <a:pt x="964339" y="269507"/>
                </a:lnTo>
                <a:lnTo>
                  <a:pt x="968231" y="270480"/>
                </a:lnTo>
                <a:lnTo>
                  <a:pt x="971090" y="271453"/>
                </a:lnTo>
                <a:lnTo>
                  <a:pt x="972915" y="272426"/>
                </a:lnTo>
                <a:lnTo>
                  <a:pt x="973677" y="268838"/>
                </a:lnTo>
                <a:lnTo>
                  <a:pt x="973768" y="268412"/>
                </a:lnTo>
                <a:lnTo>
                  <a:pt x="973884" y="267865"/>
                </a:lnTo>
                <a:close/>
              </a:path>
              <a:path w="1510665" h="594360">
                <a:moveTo>
                  <a:pt x="1052057" y="256004"/>
                </a:moveTo>
                <a:lnTo>
                  <a:pt x="1033811" y="256004"/>
                </a:lnTo>
                <a:lnTo>
                  <a:pt x="1037426" y="269724"/>
                </a:lnTo>
                <a:lnTo>
                  <a:pt x="1048896" y="307825"/>
                </a:lnTo>
                <a:lnTo>
                  <a:pt x="1065377" y="350887"/>
                </a:lnTo>
                <a:lnTo>
                  <a:pt x="1080157" y="350887"/>
                </a:lnTo>
                <a:lnTo>
                  <a:pt x="1082746" y="344090"/>
                </a:lnTo>
                <a:lnTo>
                  <a:pt x="1085403" y="336837"/>
                </a:lnTo>
                <a:lnTo>
                  <a:pt x="1087726" y="330268"/>
                </a:lnTo>
                <a:lnTo>
                  <a:pt x="1073588" y="330268"/>
                </a:lnTo>
                <a:lnTo>
                  <a:pt x="1071764" y="325646"/>
                </a:lnTo>
                <a:lnTo>
                  <a:pt x="1059903" y="287997"/>
                </a:lnTo>
                <a:lnTo>
                  <a:pt x="1053274" y="261722"/>
                </a:lnTo>
                <a:lnTo>
                  <a:pt x="1052057" y="256004"/>
                </a:lnTo>
                <a:close/>
              </a:path>
              <a:path w="1510665" h="594360">
                <a:moveTo>
                  <a:pt x="1116140" y="285746"/>
                </a:moveTo>
                <a:lnTo>
                  <a:pt x="1101323" y="285746"/>
                </a:lnTo>
                <a:lnTo>
                  <a:pt x="1103753" y="294790"/>
                </a:lnTo>
                <a:lnTo>
                  <a:pt x="1117381" y="336837"/>
                </a:lnTo>
                <a:lnTo>
                  <a:pt x="1122672" y="350887"/>
                </a:lnTo>
                <a:lnTo>
                  <a:pt x="1137452" y="350887"/>
                </a:lnTo>
                <a:lnTo>
                  <a:pt x="1141626" y="341160"/>
                </a:lnTo>
                <a:lnTo>
                  <a:pt x="1145940" y="330268"/>
                </a:lnTo>
                <a:lnTo>
                  <a:pt x="1129971" y="330268"/>
                </a:lnTo>
                <a:lnTo>
                  <a:pt x="1127903" y="324551"/>
                </a:lnTo>
                <a:lnTo>
                  <a:pt x="1118110" y="292863"/>
                </a:lnTo>
                <a:lnTo>
                  <a:pt x="1116140" y="285746"/>
                </a:lnTo>
                <a:close/>
              </a:path>
              <a:path w="1510665" h="594360">
                <a:moveTo>
                  <a:pt x="1108987" y="256004"/>
                </a:moveTo>
                <a:lnTo>
                  <a:pt x="1094937" y="256004"/>
                </a:lnTo>
                <a:lnTo>
                  <a:pt x="1093721" y="261478"/>
                </a:lnTo>
                <a:lnTo>
                  <a:pt x="1092261" y="267378"/>
                </a:lnTo>
                <a:lnTo>
                  <a:pt x="1090558" y="273704"/>
                </a:lnTo>
                <a:lnTo>
                  <a:pt x="1088977" y="279907"/>
                </a:lnTo>
                <a:lnTo>
                  <a:pt x="1087273" y="286294"/>
                </a:lnTo>
                <a:lnTo>
                  <a:pt x="1085449" y="292863"/>
                </a:lnTo>
                <a:lnTo>
                  <a:pt x="1083624" y="299310"/>
                </a:lnTo>
                <a:lnTo>
                  <a:pt x="1081678" y="305757"/>
                </a:lnTo>
                <a:lnTo>
                  <a:pt x="1079610" y="312204"/>
                </a:lnTo>
                <a:lnTo>
                  <a:pt x="1077663" y="318530"/>
                </a:lnTo>
                <a:lnTo>
                  <a:pt x="1075656" y="324551"/>
                </a:lnTo>
                <a:lnTo>
                  <a:pt x="1073588" y="330268"/>
                </a:lnTo>
                <a:lnTo>
                  <a:pt x="1087726" y="330268"/>
                </a:lnTo>
                <a:lnTo>
                  <a:pt x="1101323" y="285746"/>
                </a:lnTo>
                <a:lnTo>
                  <a:pt x="1116140" y="285746"/>
                </a:lnTo>
                <a:lnTo>
                  <a:pt x="1114583" y="279907"/>
                </a:lnTo>
                <a:lnTo>
                  <a:pt x="1113001" y="273704"/>
                </a:lnTo>
                <a:lnTo>
                  <a:pt x="1111420" y="267378"/>
                </a:lnTo>
                <a:lnTo>
                  <a:pt x="1110137" y="261722"/>
                </a:lnTo>
                <a:lnTo>
                  <a:pt x="1108987" y="256004"/>
                </a:lnTo>
                <a:close/>
              </a:path>
              <a:path w="1510665" h="594360">
                <a:moveTo>
                  <a:pt x="1169019" y="256004"/>
                </a:moveTo>
                <a:lnTo>
                  <a:pt x="1151502" y="256004"/>
                </a:lnTo>
                <a:lnTo>
                  <a:pt x="1150337" y="261478"/>
                </a:lnTo>
                <a:lnTo>
                  <a:pt x="1148826" y="267925"/>
                </a:lnTo>
                <a:lnTo>
                  <a:pt x="1137695" y="307825"/>
                </a:lnTo>
                <a:lnTo>
                  <a:pt x="1135627" y="314029"/>
                </a:lnTo>
                <a:lnTo>
                  <a:pt x="1133681" y="320233"/>
                </a:lnTo>
                <a:lnTo>
                  <a:pt x="1131795" y="325646"/>
                </a:lnTo>
                <a:lnTo>
                  <a:pt x="1129971" y="330268"/>
                </a:lnTo>
                <a:lnTo>
                  <a:pt x="1145940" y="330268"/>
                </a:lnTo>
                <a:lnTo>
                  <a:pt x="1161674" y="282964"/>
                </a:lnTo>
                <a:lnTo>
                  <a:pt x="1165404" y="269724"/>
                </a:lnTo>
                <a:lnTo>
                  <a:pt x="1169019" y="256004"/>
                </a:lnTo>
                <a:close/>
              </a:path>
              <a:path w="1510665" h="594360">
                <a:moveTo>
                  <a:pt x="1203933" y="256004"/>
                </a:moveTo>
                <a:lnTo>
                  <a:pt x="1186963" y="256004"/>
                </a:lnTo>
                <a:lnTo>
                  <a:pt x="1186963" y="350887"/>
                </a:lnTo>
                <a:lnTo>
                  <a:pt x="1203933" y="350887"/>
                </a:lnTo>
                <a:lnTo>
                  <a:pt x="1203933" y="256004"/>
                </a:lnTo>
                <a:close/>
              </a:path>
              <a:path w="1510665" h="594360">
                <a:moveTo>
                  <a:pt x="1198398" y="216591"/>
                </a:moveTo>
                <a:lnTo>
                  <a:pt x="1192316" y="216591"/>
                </a:lnTo>
                <a:lnTo>
                  <a:pt x="1189700" y="217625"/>
                </a:lnTo>
                <a:lnTo>
                  <a:pt x="1185443" y="221640"/>
                </a:lnTo>
                <a:lnTo>
                  <a:pt x="1184409" y="224316"/>
                </a:lnTo>
                <a:lnTo>
                  <a:pt x="1184409" y="231128"/>
                </a:lnTo>
                <a:lnTo>
                  <a:pt x="1185443" y="233865"/>
                </a:lnTo>
                <a:lnTo>
                  <a:pt x="1187511" y="235933"/>
                </a:lnTo>
                <a:lnTo>
                  <a:pt x="1189700" y="237879"/>
                </a:lnTo>
                <a:lnTo>
                  <a:pt x="1192316" y="238852"/>
                </a:lnTo>
                <a:lnTo>
                  <a:pt x="1198398" y="238852"/>
                </a:lnTo>
                <a:lnTo>
                  <a:pt x="1200952" y="237879"/>
                </a:lnTo>
                <a:lnTo>
                  <a:pt x="1205210" y="233865"/>
                </a:lnTo>
                <a:lnTo>
                  <a:pt x="1206305" y="231128"/>
                </a:lnTo>
                <a:lnTo>
                  <a:pt x="1206305" y="224316"/>
                </a:lnTo>
                <a:lnTo>
                  <a:pt x="1205210" y="221640"/>
                </a:lnTo>
                <a:lnTo>
                  <a:pt x="1203020" y="219693"/>
                </a:lnTo>
                <a:lnTo>
                  <a:pt x="1200952" y="217625"/>
                </a:lnTo>
                <a:lnTo>
                  <a:pt x="1198398" y="216591"/>
                </a:lnTo>
                <a:close/>
              </a:path>
              <a:path w="1510665" h="594360">
                <a:moveTo>
                  <a:pt x="1248989" y="226627"/>
                </a:moveTo>
                <a:lnTo>
                  <a:pt x="1232020" y="229546"/>
                </a:lnTo>
                <a:lnTo>
                  <a:pt x="1232020" y="320537"/>
                </a:lnTo>
                <a:lnTo>
                  <a:pt x="1253574" y="352225"/>
                </a:lnTo>
                <a:lnTo>
                  <a:pt x="1254070" y="352225"/>
                </a:lnTo>
                <a:lnTo>
                  <a:pt x="1258599" y="352894"/>
                </a:lnTo>
                <a:lnTo>
                  <a:pt x="1270521" y="352894"/>
                </a:lnTo>
                <a:lnTo>
                  <a:pt x="1275386" y="352225"/>
                </a:lnTo>
                <a:lnTo>
                  <a:pt x="1279644" y="350887"/>
                </a:lnTo>
                <a:lnTo>
                  <a:pt x="1283901" y="349671"/>
                </a:lnTo>
                <a:lnTo>
                  <a:pt x="1286882" y="348637"/>
                </a:lnTo>
                <a:lnTo>
                  <a:pt x="1288585" y="347785"/>
                </a:lnTo>
                <a:lnTo>
                  <a:pt x="1286281" y="337932"/>
                </a:lnTo>
                <a:lnTo>
                  <a:pt x="1263587" y="337932"/>
                </a:lnTo>
                <a:lnTo>
                  <a:pt x="1261032" y="337567"/>
                </a:lnTo>
                <a:lnTo>
                  <a:pt x="1248989" y="318773"/>
                </a:lnTo>
                <a:lnTo>
                  <a:pt x="1248989" y="270237"/>
                </a:lnTo>
                <a:lnTo>
                  <a:pt x="1284935" y="270237"/>
                </a:lnTo>
                <a:lnTo>
                  <a:pt x="1284935" y="256004"/>
                </a:lnTo>
                <a:lnTo>
                  <a:pt x="1248989" y="256004"/>
                </a:lnTo>
                <a:lnTo>
                  <a:pt x="1248989" y="226627"/>
                </a:lnTo>
                <a:close/>
              </a:path>
              <a:path w="1510665" h="594360">
                <a:moveTo>
                  <a:pt x="1285300" y="333735"/>
                </a:moveTo>
                <a:lnTo>
                  <a:pt x="1278732" y="336290"/>
                </a:lnTo>
                <a:lnTo>
                  <a:pt x="1275690" y="337385"/>
                </a:lnTo>
                <a:lnTo>
                  <a:pt x="1271615" y="337932"/>
                </a:lnTo>
                <a:lnTo>
                  <a:pt x="1286281" y="337932"/>
                </a:lnTo>
                <a:lnTo>
                  <a:pt x="1285300" y="333735"/>
                </a:lnTo>
                <a:close/>
              </a:path>
              <a:path w="1510665" h="594360">
                <a:moveTo>
                  <a:pt x="1323499" y="209293"/>
                </a:moveTo>
                <a:lnTo>
                  <a:pt x="1306529" y="212212"/>
                </a:lnTo>
                <a:lnTo>
                  <a:pt x="1306529" y="350887"/>
                </a:lnTo>
                <a:lnTo>
                  <a:pt x="1323499" y="350887"/>
                </a:lnTo>
                <a:lnTo>
                  <a:pt x="1323499" y="272061"/>
                </a:lnTo>
                <a:lnTo>
                  <a:pt x="1323955" y="271879"/>
                </a:lnTo>
                <a:lnTo>
                  <a:pt x="1331162" y="270237"/>
                </a:lnTo>
                <a:lnTo>
                  <a:pt x="1332379" y="269993"/>
                </a:lnTo>
                <a:lnTo>
                  <a:pt x="1332233" y="269993"/>
                </a:lnTo>
                <a:lnTo>
                  <a:pt x="1334872" y="269568"/>
                </a:lnTo>
                <a:lnTo>
                  <a:pt x="1338765" y="269081"/>
                </a:lnTo>
                <a:lnTo>
                  <a:pt x="1377260" y="269081"/>
                </a:lnTo>
                <a:lnTo>
                  <a:pt x="1374955" y="266222"/>
                </a:lnTo>
                <a:lnTo>
                  <a:pt x="1372035" y="262330"/>
                </a:lnTo>
                <a:lnTo>
                  <a:pt x="1368082" y="259349"/>
                </a:lnTo>
                <a:lnTo>
                  <a:pt x="1364414" y="257829"/>
                </a:lnTo>
                <a:lnTo>
                  <a:pt x="1323499" y="257829"/>
                </a:lnTo>
                <a:lnTo>
                  <a:pt x="1323499" y="209293"/>
                </a:lnTo>
                <a:close/>
              </a:path>
              <a:path w="1510665" h="594360">
                <a:moveTo>
                  <a:pt x="1377260" y="269081"/>
                </a:moveTo>
                <a:lnTo>
                  <a:pt x="1347730" y="269081"/>
                </a:lnTo>
                <a:lnTo>
                  <a:pt x="1350747" y="269568"/>
                </a:lnTo>
                <a:lnTo>
                  <a:pt x="1353788" y="270784"/>
                </a:lnTo>
                <a:lnTo>
                  <a:pt x="1364919" y="286294"/>
                </a:lnTo>
                <a:lnTo>
                  <a:pt x="1365770" y="290430"/>
                </a:lnTo>
                <a:lnTo>
                  <a:pt x="1366196" y="295417"/>
                </a:lnTo>
                <a:lnTo>
                  <a:pt x="1366196" y="350887"/>
                </a:lnTo>
                <a:lnTo>
                  <a:pt x="1383166" y="350887"/>
                </a:lnTo>
                <a:lnTo>
                  <a:pt x="1383090" y="290430"/>
                </a:lnTo>
                <a:lnTo>
                  <a:pt x="1378109" y="270237"/>
                </a:lnTo>
                <a:lnTo>
                  <a:pt x="1377996" y="269993"/>
                </a:lnTo>
                <a:lnTo>
                  <a:pt x="1377260" y="269081"/>
                </a:lnTo>
                <a:close/>
              </a:path>
              <a:path w="1510665" h="594360">
                <a:moveTo>
                  <a:pt x="1351842" y="253997"/>
                </a:moveTo>
                <a:lnTo>
                  <a:pt x="1340772" y="253997"/>
                </a:lnTo>
                <a:lnTo>
                  <a:pt x="1337184" y="254362"/>
                </a:lnTo>
                <a:lnTo>
                  <a:pt x="1333534" y="255092"/>
                </a:lnTo>
                <a:lnTo>
                  <a:pt x="1330007" y="255700"/>
                </a:lnTo>
                <a:lnTo>
                  <a:pt x="1326662" y="256612"/>
                </a:lnTo>
                <a:lnTo>
                  <a:pt x="1323499" y="257829"/>
                </a:lnTo>
                <a:lnTo>
                  <a:pt x="1364414" y="257829"/>
                </a:lnTo>
                <a:lnTo>
                  <a:pt x="1363094" y="257282"/>
                </a:lnTo>
                <a:lnTo>
                  <a:pt x="1358107" y="255092"/>
                </a:lnTo>
                <a:lnTo>
                  <a:pt x="1351842" y="253997"/>
                </a:lnTo>
                <a:close/>
              </a:path>
              <a:path w="1510665" h="594360">
                <a:moveTo>
                  <a:pt x="48171" y="463108"/>
                </a:moveTo>
                <a:lnTo>
                  <a:pt x="35885" y="463108"/>
                </a:lnTo>
                <a:lnTo>
                  <a:pt x="29803" y="464324"/>
                </a:lnTo>
                <a:lnTo>
                  <a:pt x="2737" y="492667"/>
                </a:lnTo>
                <a:lnTo>
                  <a:pt x="0" y="505440"/>
                </a:lnTo>
                <a:lnTo>
                  <a:pt x="27" y="520574"/>
                </a:lnTo>
                <a:lnTo>
                  <a:pt x="22078" y="556592"/>
                </a:lnTo>
                <a:lnTo>
                  <a:pt x="40325" y="562370"/>
                </a:lnTo>
                <a:lnTo>
                  <a:pt x="55530" y="562370"/>
                </a:lnTo>
                <a:lnTo>
                  <a:pt x="62525" y="561823"/>
                </a:lnTo>
                <a:lnTo>
                  <a:pt x="74689" y="559633"/>
                </a:lnTo>
                <a:lnTo>
                  <a:pt x="79677" y="558538"/>
                </a:lnTo>
                <a:lnTo>
                  <a:pt x="83570" y="557443"/>
                </a:lnTo>
                <a:lnTo>
                  <a:pt x="83570" y="547408"/>
                </a:lnTo>
                <a:lnTo>
                  <a:pt x="38683" y="547408"/>
                </a:lnTo>
                <a:lnTo>
                  <a:pt x="31384" y="544427"/>
                </a:lnTo>
                <a:lnTo>
                  <a:pt x="17699" y="512739"/>
                </a:lnTo>
                <a:lnTo>
                  <a:pt x="17699" y="507873"/>
                </a:lnTo>
                <a:lnTo>
                  <a:pt x="18185" y="503311"/>
                </a:lnTo>
                <a:lnTo>
                  <a:pt x="20132" y="494796"/>
                </a:lnTo>
                <a:lnTo>
                  <a:pt x="21713" y="491147"/>
                </a:lnTo>
                <a:lnTo>
                  <a:pt x="23903" y="488106"/>
                </a:lnTo>
                <a:lnTo>
                  <a:pt x="26092" y="484943"/>
                </a:lnTo>
                <a:lnTo>
                  <a:pt x="28890" y="482510"/>
                </a:lnTo>
                <a:lnTo>
                  <a:pt x="32296" y="480807"/>
                </a:lnTo>
                <a:lnTo>
                  <a:pt x="35824" y="478982"/>
                </a:lnTo>
                <a:lnTo>
                  <a:pt x="40021" y="478070"/>
                </a:lnTo>
                <a:lnTo>
                  <a:pt x="83570" y="478070"/>
                </a:lnTo>
                <a:lnTo>
                  <a:pt x="83570" y="469494"/>
                </a:lnTo>
                <a:lnTo>
                  <a:pt x="66600" y="469494"/>
                </a:lnTo>
                <a:lnTo>
                  <a:pt x="64532" y="468156"/>
                </a:lnTo>
                <a:lnTo>
                  <a:pt x="61369" y="466757"/>
                </a:lnTo>
                <a:lnTo>
                  <a:pt x="57112" y="465297"/>
                </a:lnTo>
                <a:lnTo>
                  <a:pt x="52976" y="463838"/>
                </a:lnTo>
                <a:lnTo>
                  <a:pt x="48171" y="463108"/>
                </a:lnTo>
                <a:close/>
              </a:path>
              <a:path w="1510665" h="594360">
                <a:moveTo>
                  <a:pt x="83570" y="478070"/>
                </a:moveTo>
                <a:lnTo>
                  <a:pt x="49509" y="478070"/>
                </a:lnTo>
                <a:lnTo>
                  <a:pt x="54422" y="478982"/>
                </a:lnTo>
                <a:lnTo>
                  <a:pt x="54066" y="478982"/>
                </a:lnTo>
                <a:lnTo>
                  <a:pt x="61552" y="482024"/>
                </a:lnTo>
                <a:lnTo>
                  <a:pt x="64532" y="483666"/>
                </a:lnTo>
                <a:lnTo>
                  <a:pt x="66600" y="485369"/>
                </a:lnTo>
                <a:lnTo>
                  <a:pt x="66600" y="545401"/>
                </a:lnTo>
                <a:lnTo>
                  <a:pt x="52428" y="547408"/>
                </a:lnTo>
                <a:lnTo>
                  <a:pt x="83570" y="547408"/>
                </a:lnTo>
                <a:lnTo>
                  <a:pt x="83570" y="478070"/>
                </a:lnTo>
                <a:close/>
              </a:path>
              <a:path w="1510665" h="594360">
                <a:moveTo>
                  <a:pt x="83570" y="418586"/>
                </a:moveTo>
                <a:lnTo>
                  <a:pt x="66600" y="421505"/>
                </a:lnTo>
                <a:lnTo>
                  <a:pt x="66600" y="469494"/>
                </a:lnTo>
                <a:lnTo>
                  <a:pt x="83570" y="469494"/>
                </a:lnTo>
                <a:lnTo>
                  <a:pt x="83570" y="418586"/>
                </a:lnTo>
                <a:close/>
              </a:path>
              <a:path w="1510665" h="594360">
                <a:moveTo>
                  <a:pt x="150693" y="462925"/>
                </a:moveTo>
                <a:lnTo>
                  <a:pt x="145219" y="462925"/>
                </a:lnTo>
                <a:lnTo>
                  <a:pt x="139867" y="463959"/>
                </a:lnTo>
                <a:lnTo>
                  <a:pt x="111191" y="490782"/>
                </a:lnTo>
                <a:lnTo>
                  <a:pt x="108665" y="497229"/>
                </a:lnTo>
                <a:lnTo>
                  <a:pt x="107449" y="504528"/>
                </a:lnTo>
                <a:lnTo>
                  <a:pt x="107449" y="520098"/>
                </a:lnTo>
                <a:lnTo>
                  <a:pt x="127763" y="556166"/>
                </a:lnTo>
                <a:lnTo>
                  <a:pt x="146983" y="562370"/>
                </a:lnTo>
                <a:lnTo>
                  <a:pt x="161824" y="562370"/>
                </a:lnTo>
                <a:lnTo>
                  <a:pt x="167663" y="561762"/>
                </a:lnTo>
                <a:lnTo>
                  <a:pt x="178003" y="559329"/>
                </a:lnTo>
                <a:lnTo>
                  <a:pt x="181652" y="558173"/>
                </a:lnTo>
                <a:lnTo>
                  <a:pt x="183720" y="557078"/>
                </a:lnTo>
                <a:lnTo>
                  <a:pt x="182108" y="547408"/>
                </a:lnTo>
                <a:lnTo>
                  <a:pt x="146497" y="547408"/>
                </a:lnTo>
                <a:lnTo>
                  <a:pt x="138711" y="544853"/>
                </a:lnTo>
                <a:lnTo>
                  <a:pt x="128736" y="534635"/>
                </a:lnTo>
                <a:lnTo>
                  <a:pt x="125878" y="527154"/>
                </a:lnTo>
                <a:lnTo>
                  <a:pt x="125148" y="517301"/>
                </a:lnTo>
                <a:lnTo>
                  <a:pt x="190106" y="517301"/>
                </a:lnTo>
                <a:lnTo>
                  <a:pt x="190228" y="516327"/>
                </a:lnTo>
                <a:lnTo>
                  <a:pt x="190289" y="511279"/>
                </a:lnTo>
                <a:lnTo>
                  <a:pt x="189912" y="504528"/>
                </a:lnTo>
                <a:lnTo>
                  <a:pt x="189861" y="503616"/>
                </a:lnTo>
                <a:lnTo>
                  <a:pt x="125513" y="503616"/>
                </a:lnTo>
                <a:lnTo>
                  <a:pt x="125878" y="500331"/>
                </a:lnTo>
                <a:lnTo>
                  <a:pt x="126580" y="497229"/>
                </a:lnTo>
                <a:lnTo>
                  <a:pt x="127702" y="493945"/>
                </a:lnTo>
                <a:lnTo>
                  <a:pt x="128825" y="491025"/>
                </a:lnTo>
                <a:lnTo>
                  <a:pt x="128919" y="490782"/>
                </a:lnTo>
                <a:lnTo>
                  <a:pt x="130561" y="487984"/>
                </a:lnTo>
                <a:lnTo>
                  <a:pt x="134697" y="483118"/>
                </a:lnTo>
                <a:lnTo>
                  <a:pt x="137191" y="481172"/>
                </a:lnTo>
                <a:lnTo>
                  <a:pt x="139867" y="479834"/>
                </a:lnTo>
                <a:lnTo>
                  <a:pt x="143151" y="478131"/>
                </a:lnTo>
                <a:lnTo>
                  <a:pt x="146618" y="477340"/>
                </a:lnTo>
                <a:lnTo>
                  <a:pt x="181649" y="477340"/>
                </a:lnTo>
                <a:lnTo>
                  <a:pt x="180071" y="474968"/>
                </a:lnTo>
                <a:lnTo>
                  <a:pt x="174403" y="469699"/>
                </a:lnTo>
                <a:lnTo>
                  <a:pt x="167617" y="465936"/>
                </a:lnTo>
                <a:lnTo>
                  <a:pt x="159714" y="463678"/>
                </a:lnTo>
                <a:lnTo>
                  <a:pt x="150693" y="462925"/>
                </a:lnTo>
                <a:close/>
              </a:path>
              <a:path w="1510665" h="594360">
                <a:moveTo>
                  <a:pt x="181348" y="542846"/>
                </a:moveTo>
                <a:lnTo>
                  <a:pt x="163040" y="547408"/>
                </a:lnTo>
                <a:lnTo>
                  <a:pt x="182108" y="547408"/>
                </a:lnTo>
                <a:lnTo>
                  <a:pt x="181348" y="542846"/>
                </a:lnTo>
                <a:close/>
              </a:path>
              <a:path w="1510665" h="594360">
                <a:moveTo>
                  <a:pt x="181649" y="477340"/>
                </a:moveTo>
                <a:lnTo>
                  <a:pt x="157445" y="477340"/>
                </a:lnTo>
                <a:lnTo>
                  <a:pt x="162858" y="479834"/>
                </a:lnTo>
                <a:lnTo>
                  <a:pt x="166750" y="484821"/>
                </a:lnTo>
                <a:lnTo>
                  <a:pt x="170765" y="489687"/>
                </a:lnTo>
                <a:lnTo>
                  <a:pt x="172711" y="495952"/>
                </a:lnTo>
                <a:lnTo>
                  <a:pt x="172589" y="503616"/>
                </a:lnTo>
                <a:lnTo>
                  <a:pt x="189861" y="503616"/>
                </a:lnTo>
                <a:lnTo>
                  <a:pt x="189677" y="500331"/>
                </a:lnTo>
                <a:lnTo>
                  <a:pt x="189650" y="499841"/>
                </a:lnTo>
                <a:lnTo>
                  <a:pt x="187734" y="489976"/>
                </a:lnTo>
                <a:lnTo>
                  <a:pt x="184541" y="481685"/>
                </a:lnTo>
                <a:lnTo>
                  <a:pt x="181649" y="477340"/>
                </a:lnTo>
                <a:close/>
              </a:path>
              <a:path w="1510665" h="594360">
                <a:moveTo>
                  <a:pt x="210469" y="542481"/>
                </a:moveTo>
                <a:lnTo>
                  <a:pt x="207367" y="557078"/>
                </a:lnTo>
                <a:lnTo>
                  <a:pt x="209070" y="557808"/>
                </a:lnTo>
                <a:lnTo>
                  <a:pt x="212293" y="558842"/>
                </a:lnTo>
                <a:lnTo>
                  <a:pt x="217037" y="560180"/>
                </a:lnTo>
                <a:lnTo>
                  <a:pt x="221781" y="561640"/>
                </a:lnTo>
                <a:lnTo>
                  <a:pt x="228350" y="562370"/>
                </a:lnTo>
                <a:lnTo>
                  <a:pt x="236744" y="562370"/>
                </a:lnTo>
                <a:lnTo>
                  <a:pt x="272615" y="547955"/>
                </a:lnTo>
                <a:lnTo>
                  <a:pt x="229688" y="547955"/>
                </a:lnTo>
                <a:lnTo>
                  <a:pt x="224032" y="547225"/>
                </a:lnTo>
                <a:lnTo>
                  <a:pt x="215517" y="544306"/>
                </a:lnTo>
                <a:lnTo>
                  <a:pt x="212415" y="543211"/>
                </a:lnTo>
                <a:lnTo>
                  <a:pt x="210469" y="542481"/>
                </a:lnTo>
                <a:close/>
              </a:path>
              <a:path w="1510665" h="594360">
                <a:moveTo>
                  <a:pt x="246171" y="462925"/>
                </a:moveTo>
                <a:lnTo>
                  <a:pt x="243495" y="462925"/>
                </a:lnTo>
                <a:lnTo>
                  <a:pt x="234589" y="463473"/>
                </a:lnTo>
                <a:lnTo>
                  <a:pt x="235504" y="463473"/>
                </a:lnTo>
                <a:lnTo>
                  <a:pt x="229126" y="464796"/>
                </a:lnTo>
                <a:lnTo>
                  <a:pt x="208826" y="494553"/>
                </a:lnTo>
                <a:lnTo>
                  <a:pt x="209556" y="498142"/>
                </a:lnTo>
                <a:lnTo>
                  <a:pt x="243556" y="521437"/>
                </a:lnTo>
                <a:lnTo>
                  <a:pt x="248969" y="524174"/>
                </a:lnTo>
                <a:lnTo>
                  <a:pt x="255538" y="529039"/>
                </a:lnTo>
                <a:lnTo>
                  <a:pt x="257180" y="532324"/>
                </a:lnTo>
                <a:lnTo>
                  <a:pt x="257180" y="540474"/>
                </a:lnTo>
                <a:lnTo>
                  <a:pt x="255584" y="543211"/>
                </a:lnTo>
                <a:lnTo>
                  <a:pt x="255477" y="543393"/>
                </a:lnTo>
                <a:lnTo>
                  <a:pt x="252071" y="545218"/>
                </a:lnTo>
                <a:lnTo>
                  <a:pt x="248787" y="547043"/>
                </a:lnTo>
                <a:lnTo>
                  <a:pt x="243678" y="547955"/>
                </a:lnTo>
                <a:lnTo>
                  <a:pt x="272615" y="547955"/>
                </a:lnTo>
                <a:lnTo>
                  <a:pt x="274332" y="544488"/>
                </a:lnTo>
                <a:lnTo>
                  <a:pt x="274332" y="531229"/>
                </a:lnTo>
                <a:lnTo>
                  <a:pt x="273663" y="527458"/>
                </a:lnTo>
                <a:lnTo>
                  <a:pt x="272325" y="524417"/>
                </a:lnTo>
                <a:lnTo>
                  <a:pt x="271064" y="521437"/>
                </a:lnTo>
                <a:lnTo>
                  <a:pt x="270987" y="521254"/>
                </a:lnTo>
                <a:lnTo>
                  <a:pt x="269041" y="518578"/>
                </a:lnTo>
                <a:lnTo>
                  <a:pt x="266486" y="516388"/>
                </a:lnTo>
                <a:lnTo>
                  <a:pt x="264053" y="514199"/>
                </a:lnTo>
                <a:lnTo>
                  <a:pt x="261265" y="512435"/>
                </a:lnTo>
                <a:lnTo>
                  <a:pt x="257545" y="510732"/>
                </a:lnTo>
                <a:lnTo>
                  <a:pt x="254017" y="509029"/>
                </a:lnTo>
                <a:lnTo>
                  <a:pt x="250003" y="507326"/>
                </a:lnTo>
                <a:lnTo>
                  <a:pt x="245502" y="505623"/>
                </a:lnTo>
                <a:lnTo>
                  <a:pt x="242096" y="504406"/>
                </a:lnTo>
                <a:lnTo>
                  <a:pt x="239177" y="503251"/>
                </a:lnTo>
                <a:lnTo>
                  <a:pt x="225796" y="490904"/>
                </a:lnTo>
                <a:lnTo>
                  <a:pt x="225796" y="484821"/>
                </a:lnTo>
                <a:lnTo>
                  <a:pt x="227560" y="481902"/>
                </a:lnTo>
                <a:lnTo>
                  <a:pt x="231087" y="480077"/>
                </a:lnTo>
                <a:lnTo>
                  <a:pt x="234615" y="478131"/>
                </a:lnTo>
                <a:lnTo>
                  <a:pt x="238751" y="477158"/>
                </a:lnTo>
                <a:lnTo>
                  <a:pt x="267090" y="477158"/>
                </a:lnTo>
                <a:lnTo>
                  <a:pt x="269221" y="467133"/>
                </a:lnTo>
                <a:lnTo>
                  <a:pt x="268250" y="466757"/>
                </a:lnTo>
                <a:lnTo>
                  <a:pt x="266851" y="466331"/>
                </a:lnTo>
                <a:lnTo>
                  <a:pt x="265026" y="465845"/>
                </a:lnTo>
                <a:lnTo>
                  <a:pt x="263323" y="465358"/>
                </a:lnTo>
                <a:lnTo>
                  <a:pt x="261316" y="464932"/>
                </a:lnTo>
                <a:lnTo>
                  <a:pt x="259005" y="464568"/>
                </a:lnTo>
                <a:lnTo>
                  <a:pt x="256694" y="464081"/>
                </a:lnTo>
                <a:lnTo>
                  <a:pt x="254200" y="463716"/>
                </a:lnTo>
                <a:lnTo>
                  <a:pt x="251524" y="463473"/>
                </a:lnTo>
                <a:lnTo>
                  <a:pt x="248847" y="463108"/>
                </a:lnTo>
                <a:lnTo>
                  <a:pt x="246171" y="462925"/>
                </a:lnTo>
                <a:close/>
              </a:path>
              <a:path w="1510665" h="594360">
                <a:moveTo>
                  <a:pt x="267090" y="477158"/>
                </a:moveTo>
                <a:lnTo>
                  <a:pt x="248969" y="477158"/>
                </a:lnTo>
                <a:lnTo>
                  <a:pt x="253652" y="477705"/>
                </a:lnTo>
                <a:lnTo>
                  <a:pt x="257545" y="478800"/>
                </a:lnTo>
                <a:lnTo>
                  <a:pt x="261438" y="479773"/>
                </a:lnTo>
                <a:lnTo>
                  <a:pt x="264296" y="480746"/>
                </a:lnTo>
                <a:lnTo>
                  <a:pt x="266121" y="481719"/>
                </a:lnTo>
                <a:lnTo>
                  <a:pt x="266884" y="478131"/>
                </a:lnTo>
                <a:lnTo>
                  <a:pt x="266974" y="477705"/>
                </a:lnTo>
                <a:lnTo>
                  <a:pt x="267090" y="477158"/>
                </a:lnTo>
                <a:close/>
              </a:path>
              <a:path w="1510665" h="594360">
                <a:moveTo>
                  <a:pt x="313068" y="465297"/>
                </a:moveTo>
                <a:lnTo>
                  <a:pt x="296098" y="465297"/>
                </a:lnTo>
                <a:lnTo>
                  <a:pt x="296098" y="560180"/>
                </a:lnTo>
                <a:lnTo>
                  <a:pt x="313068" y="560180"/>
                </a:lnTo>
                <a:lnTo>
                  <a:pt x="313068" y="465297"/>
                </a:lnTo>
                <a:close/>
              </a:path>
              <a:path w="1510665" h="594360">
                <a:moveTo>
                  <a:pt x="307533" y="425884"/>
                </a:moveTo>
                <a:lnTo>
                  <a:pt x="301451" y="425884"/>
                </a:lnTo>
                <a:lnTo>
                  <a:pt x="298835" y="426918"/>
                </a:lnTo>
                <a:lnTo>
                  <a:pt x="294578" y="430933"/>
                </a:lnTo>
                <a:lnTo>
                  <a:pt x="293544" y="433609"/>
                </a:lnTo>
                <a:lnTo>
                  <a:pt x="293544" y="440421"/>
                </a:lnTo>
                <a:lnTo>
                  <a:pt x="294578" y="443158"/>
                </a:lnTo>
                <a:lnTo>
                  <a:pt x="296646" y="445226"/>
                </a:lnTo>
                <a:lnTo>
                  <a:pt x="298835" y="447172"/>
                </a:lnTo>
                <a:lnTo>
                  <a:pt x="301451" y="448145"/>
                </a:lnTo>
                <a:lnTo>
                  <a:pt x="307533" y="448145"/>
                </a:lnTo>
                <a:lnTo>
                  <a:pt x="310088" y="447172"/>
                </a:lnTo>
                <a:lnTo>
                  <a:pt x="314345" y="443158"/>
                </a:lnTo>
                <a:lnTo>
                  <a:pt x="315440" y="440421"/>
                </a:lnTo>
                <a:lnTo>
                  <a:pt x="315440" y="433609"/>
                </a:lnTo>
                <a:lnTo>
                  <a:pt x="314345" y="430933"/>
                </a:lnTo>
                <a:lnTo>
                  <a:pt x="312156" y="428986"/>
                </a:lnTo>
                <a:lnTo>
                  <a:pt x="310088" y="426918"/>
                </a:lnTo>
                <a:lnTo>
                  <a:pt x="307533" y="425884"/>
                </a:lnTo>
                <a:close/>
              </a:path>
              <a:path w="1510665" h="594360">
                <a:moveTo>
                  <a:pt x="380386" y="463412"/>
                </a:moveTo>
                <a:lnTo>
                  <a:pt x="368647" y="463412"/>
                </a:lnTo>
                <a:lnTo>
                  <a:pt x="362565" y="464020"/>
                </a:lnTo>
                <a:lnTo>
                  <a:pt x="362902" y="464020"/>
                </a:lnTo>
                <a:lnTo>
                  <a:pt x="357212" y="465297"/>
                </a:lnTo>
                <a:lnTo>
                  <a:pt x="351252" y="466514"/>
                </a:lnTo>
                <a:lnTo>
                  <a:pt x="346264" y="467852"/>
                </a:lnTo>
                <a:lnTo>
                  <a:pt x="342250" y="469312"/>
                </a:lnTo>
                <a:lnTo>
                  <a:pt x="342250" y="560180"/>
                </a:lnTo>
                <a:lnTo>
                  <a:pt x="359219" y="560180"/>
                </a:lnTo>
                <a:lnTo>
                  <a:pt x="359219" y="480442"/>
                </a:lnTo>
                <a:lnTo>
                  <a:pt x="359045" y="480442"/>
                </a:lnTo>
                <a:lnTo>
                  <a:pt x="362200" y="479773"/>
                </a:lnTo>
                <a:lnTo>
                  <a:pt x="365241" y="479165"/>
                </a:lnTo>
                <a:lnTo>
                  <a:pt x="368403" y="478435"/>
                </a:lnTo>
                <a:lnTo>
                  <a:pt x="371566" y="478070"/>
                </a:lnTo>
                <a:lnTo>
                  <a:pt x="393881" y="478070"/>
                </a:lnTo>
                <a:lnTo>
                  <a:pt x="396164" y="466514"/>
                </a:lnTo>
                <a:lnTo>
                  <a:pt x="396260" y="466027"/>
                </a:lnTo>
                <a:lnTo>
                  <a:pt x="395530" y="465784"/>
                </a:lnTo>
                <a:lnTo>
                  <a:pt x="394375" y="465541"/>
                </a:lnTo>
                <a:lnTo>
                  <a:pt x="392793" y="465297"/>
                </a:lnTo>
                <a:lnTo>
                  <a:pt x="391334" y="464932"/>
                </a:lnTo>
                <a:lnTo>
                  <a:pt x="389691" y="464628"/>
                </a:lnTo>
                <a:lnTo>
                  <a:pt x="387867" y="464385"/>
                </a:lnTo>
                <a:lnTo>
                  <a:pt x="386042" y="464020"/>
                </a:lnTo>
                <a:lnTo>
                  <a:pt x="384156" y="463777"/>
                </a:lnTo>
                <a:lnTo>
                  <a:pt x="383123" y="463777"/>
                </a:lnTo>
                <a:lnTo>
                  <a:pt x="380386" y="463412"/>
                </a:lnTo>
                <a:close/>
              </a:path>
              <a:path w="1510665" h="594360">
                <a:moveTo>
                  <a:pt x="393881" y="478070"/>
                </a:moveTo>
                <a:lnTo>
                  <a:pt x="379595" y="478070"/>
                </a:lnTo>
                <a:lnTo>
                  <a:pt x="383548" y="478435"/>
                </a:lnTo>
                <a:lnTo>
                  <a:pt x="386589" y="479165"/>
                </a:lnTo>
                <a:lnTo>
                  <a:pt x="389752" y="479773"/>
                </a:lnTo>
                <a:lnTo>
                  <a:pt x="392503" y="480442"/>
                </a:lnTo>
                <a:lnTo>
                  <a:pt x="392337" y="480442"/>
                </a:lnTo>
                <a:lnTo>
                  <a:pt x="393341" y="480807"/>
                </a:lnTo>
                <a:lnTo>
                  <a:pt x="393809" y="478435"/>
                </a:lnTo>
                <a:lnTo>
                  <a:pt x="393881" y="478070"/>
                </a:lnTo>
                <a:close/>
              </a:path>
              <a:path w="1510665" h="594360">
                <a:moveTo>
                  <a:pt x="450588" y="462925"/>
                </a:moveTo>
                <a:lnTo>
                  <a:pt x="445114" y="462925"/>
                </a:lnTo>
                <a:lnTo>
                  <a:pt x="439762" y="463959"/>
                </a:lnTo>
                <a:lnTo>
                  <a:pt x="411087" y="490782"/>
                </a:lnTo>
                <a:lnTo>
                  <a:pt x="408560" y="497229"/>
                </a:lnTo>
                <a:lnTo>
                  <a:pt x="407344" y="504528"/>
                </a:lnTo>
                <a:lnTo>
                  <a:pt x="407344" y="520098"/>
                </a:lnTo>
                <a:lnTo>
                  <a:pt x="427658" y="556166"/>
                </a:lnTo>
                <a:lnTo>
                  <a:pt x="446878" y="562370"/>
                </a:lnTo>
                <a:lnTo>
                  <a:pt x="461719" y="562370"/>
                </a:lnTo>
                <a:lnTo>
                  <a:pt x="467558" y="561762"/>
                </a:lnTo>
                <a:lnTo>
                  <a:pt x="477898" y="559329"/>
                </a:lnTo>
                <a:lnTo>
                  <a:pt x="481547" y="558173"/>
                </a:lnTo>
                <a:lnTo>
                  <a:pt x="483615" y="557078"/>
                </a:lnTo>
                <a:lnTo>
                  <a:pt x="482003" y="547408"/>
                </a:lnTo>
                <a:lnTo>
                  <a:pt x="446392" y="547408"/>
                </a:lnTo>
                <a:lnTo>
                  <a:pt x="438606" y="544853"/>
                </a:lnTo>
                <a:lnTo>
                  <a:pt x="428632" y="534635"/>
                </a:lnTo>
                <a:lnTo>
                  <a:pt x="425773" y="527154"/>
                </a:lnTo>
                <a:lnTo>
                  <a:pt x="425043" y="517301"/>
                </a:lnTo>
                <a:lnTo>
                  <a:pt x="490001" y="517301"/>
                </a:lnTo>
                <a:lnTo>
                  <a:pt x="490123" y="516327"/>
                </a:lnTo>
                <a:lnTo>
                  <a:pt x="490184" y="511279"/>
                </a:lnTo>
                <a:lnTo>
                  <a:pt x="489807" y="504528"/>
                </a:lnTo>
                <a:lnTo>
                  <a:pt x="489756" y="503616"/>
                </a:lnTo>
                <a:lnTo>
                  <a:pt x="425408" y="503616"/>
                </a:lnTo>
                <a:lnTo>
                  <a:pt x="425773" y="500331"/>
                </a:lnTo>
                <a:lnTo>
                  <a:pt x="439762" y="479834"/>
                </a:lnTo>
                <a:lnTo>
                  <a:pt x="443046" y="478131"/>
                </a:lnTo>
                <a:lnTo>
                  <a:pt x="446513" y="477340"/>
                </a:lnTo>
                <a:lnTo>
                  <a:pt x="481544" y="477340"/>
                </a:lnTo>
                <a:lnTo>
                  <a:pt x="479966" y="474968"/>
                </a:lnTo>
                <a:lnTo>
                  <a:pt x="474298" y="469699"/>
                </a:lnTo>
                <a:lnTo>
                  <a:pt x="467512" y="465936"/>
                </a:lnTo>
                <a:lnTo>
                  <a:pt x="459609" y="463678"/>
                </a:lnTo>
                <a:lnTo>
                  <a:pt x="450588" y="462925"/>
                </a:lnTo>
                <a:close/>
              </a:path>
              <a:path w="1510665" h="594360">
                <a:moveTo>
                  <a:pt x="481243" y="542846"/>
                </a:moveTo>
                <a:lnTo>
                  <a:pt x="462935" y="547408"/>
                </a:lnTo>
                <a:lnTo>
                  <a:pt x="482003" y="547408"/>
                </a:lnTo>
                <a:lnTo>
                  <a:pt x="481243" y="542846"/>
                </a:lnTo>
                <a:close/>
              </a:path>
              <a:path w="1510665" h="594360">
                <a:moveTo>
                  <a:pt x="481544" y="477340"/>
                </a:moveTo>
                <a:lnTo>
                  <a:pt x="457340" y="477340"/>
                </a:lnTo>
                <a:lnTo>
                  <a:pt x="462753" y="479834"/>
                </a:lnTo>
                <a:lnTo>
                  <a:pt x="466646" y="484821"/>
                </a:lnTo>
                <a:lnTo>
                  <a:pt x="470660" y="489687"/>
                </a:lnTo>
                <a:lnTo>
                  <a:pt x="472606" y="495952"/>
                </a:lnTo>
                <a:lnTo>
                  <a:pt x="472485" y="503616"/>
                </a:lnTo>
                <a:lnTo>
                  <a:pt x="489756" y="503616"/>
                </a:lnTo>
                <a:lnTo>
                  <a:pt x="489573" y="500331"/>
                </a:lnTo>
                <a:lnTo>
                  <a:pt x="489545" y="499841"/>
                </a:lnTo>
                <a:lnTo>
                  <a:pt x="487629" y="489976"/>
                </a:lnTo>
                <a:lnTo>
                  <a:pt x="484436" y="481685"/>
                </a:lnTo>
                <a:lnTo>
                  <a:pt x="481544" y="477340"/>
                </a:lnTo>
                <a:close/>
              </a:path>
              <a:path w="1510665" h="594360">
                <a:moveTo>
                  <a:pt x="557440" y="463108"/>
                </a:moveTo>
                <a:lnTo>
                  <a:pt x="545154" y="463108"/>
                </a:lnTo>
                <a:lnTo>
                  <a:pt x="539072" y="464324"/>
                </a:lnTo>
                <a:lnTo>
                  <a:pt x="512006" y="492667"/>
                </a:lnTo>
                <a:lnTo>
                  <a:pt x="509269" y="505440"/>
                </a:lnTo>
                <a:lnTo>
                  <a:pt x="509296" y="520574"/>
                </a:lnTo>
                <a:lnTo>
                  <a:pt x="531347" y="556592"/>
                </a:lnTo>
                <a:lnTo>
                  <a:pt x="549594" y="562370"/>
                </a:lnTo>
                <a:lnTo>
                  <a:pt x="564800" y="562370"/>
                </a:lnTo>
                <a:lnTo>
                  <a:pt x="571794" y="561823"/>
                </a:lnTo>
                <a:lnTo>
                  <a:pt x="583959" y="559633"/>
                </a:lnTo>
                <a:lnTo>
                  <a:pt x="588946" y="558538"/>
                </a:lnTo>
                <a:lnTo>
                  <a:pt x="592839" y="557443"/>
                </a:lnTo>
                <a:lnTo>
                  <a:pt x="592839" y="547408"/>
                </a:lnTo>
                <a:lnTo>
                  <a:pt x="547952" y="547408"/>
                </a:lnTo>
                <a:lnTo>
                  <a:pt x="540653" y="544427"/>
                </a:lnTo>
                <a:lnTo>
                  <a:pt x="526968" y="512739"/>
                </a:lnTo>
                <a:lnTo>
                  <a:pt x="526968" y="507873"/>
                </a:lnTo>
                <a:lnTo>
                  <a:pt x="527455" y="503311"/>
                </a:lnTo>
                <a:lnTo>
                  <a:pt x="529401" y="494796"/>
                </a:lnTo>
                <a:lnTo>
                  <a:pt x="530982" y="491147"/>
                </a:lnTo>
                <a:lnTo>
                  <a:pt x="533172" y="488106"/>
                </a:lnTo>
                <a:lnTo>
                  <a:pt x="535362" y="484943"/>
                </a:lnTo>
                <a:lnTo>
                  <a:pt x="538159" y="482510"/>
                </a:lnTo>
                <a:lnTo>
                  <a:pt x="541565" y="480807"/>
                </a:lnTo>
                <a:lnTo>
                  <a:pt x="545093" y="478982"/>
                </a:lnTo>
                <a:lnTo>
                  <a:pt x="549290" y="478070"/>
                </a:lnTo>
                <a:lnTo>
                  <a:pt x="592839" y="478070"/>
                </a:lnTo>
                <a:lnTo>
                  <a:pt x="592839" y="469494"/>
                </a:lnTo>
                <a:lnTo>
                  <a:pt x="575869" y="469494"/>
                </a:lnTo>
                <a:lnTo>
                  <a:pt x="573801" y="468156"/>
                </a:lnTo>
                <a:lnTo>
                  <a:pt x="570639" y="466757"/>
                </a:lnTo>
                <a:lnTo>
                  <a:pt x="566381" y="465297"/>
                </a:lnTo>
                <a:lnTo>
                  <a:pt x="562245" y="463838"/>
                </a:lnTo>
                <a:lnTo>
                  <a:pt x="557440" y="463108"/>
                </a:lnTo>
                <a:close/>
              </a:path>
              <a:path w="1510665" h="594360">
                <a:moveTo>
                  <a:pt x="592839" y="478070"/>
                </a:moveTo>
                <a:lnTo>
                  <a:pt x="558778" y="478070"/>
                </a:lnTo>
                <a:lnTo>
                  <a:pt x="563691" y="478982"/>
                </a:lnTo>
                <a:lnTo>
                  <a:pt x="563335" y="478982"/>
                </a:lnTo>
                <a:lnTo>
                  <a:pt x="570821" y="482024"/>
                </a:lnTo>
                <a:lnTo>
                  <a:pt x="573801" y="483666"/>
                </a:lnTo>
                <a:lnTo>
                  <a:pt x="575869" y="485369"/>
                </a:lnTo>
                <a:lnTo>
                  <a:pt x="575869" y="545401"/>
                </a:lnTo>
                <a:lnTo>
                  <a:pt x="561698" y="547408"/>
                </a:lnTo>
                <a:lnTo>
                  <a:pt x="592839" y="547408"/>
                </a:lnTo>
                <a:lnTo>
                  <a:pt x="592839" y="478070"/>
                </a:lnTo>
                <a:close/>
              </a:path>
              <a:path w="1510665" h="594360">
                <a:moveTo>
                  <a:pt x="592839" y="418586"/>
                </a:moveTo>
                <a:lnTo>
                  <a:pt x="575869" y="421505"/>
                </a:lnTo>
                <a:lnTo>
                  <a:pt x="575869" y="469494"/>
                </a:lnTo>
                <a:lnTo>
                  <a:pt x="592839" y="469494"/>
                </a:lnTo>
                <a:lnTo>
                  <a:pt x="592839" y="418586"/>
                </a:lnTo>
                <a:close/>
              </a:path>
              <a:path w="1510665" h="594360">
                <a:moveTo>
                  <a:pt x="707485" y="463290"/>
                </a:moveTo>
                <a:lnTo>
                  <a:pt x="692280" y="463290"/>
                </a:lnTo>
                <a:lnTo>
                  <a:pt x="685285" y="463898"/>
                </a:lnTo>
                <a:lnTo>
                  <a:pt x="679203" y="465115"/>
                </a:lnTo>
                <a:lnTo>
                  <a:pt x="673242" y="466210"/>
                </a:lnTo>
                <a:lnTo>
                  <a:pt x="668255" y="467244"/>
                </a:lnTo>
                <a:lnTo>
                  <a:pt x="664241" y="468217"/>
                </a:lnTo>
                <a:lnTo>
                  <a:pt x="664241" y="593937"/>
                </a:lnTo>
                <a:lnTo>
                  <a:pt x="681210" y="593937"/>
                </a:lnTo>
                <a:lnTo>
                  <a:pt x="681210" y="555984"/>
                </a:lnTo>
                <a:lnTo>
                  <a:pt x="728932" y="555984"/>
                </a:lnTo>
                <a:lnTo>
                  <a:pt x="733031" y="552882"/>
                </a:lnTo>
                <a:lnTo>
                  <a:pt x="737593" y="547408"/>
                </a:lnTo>
                <a:lnTo>
                  <a:pt x="698301" y="547408"/>
                </a:lnTo>
                <a:lnTo>
                  <a:pt x="694044" y="546617"/>
                </a:lnTo>
                <a:lnTo>
                  <a:pt x="686258" y="543454"/>
                </a:lnTo>
                <a:lnTo>
                  <a:pt x="683278" y="541812"/>
                </a:lnTo>
                <a:lnTo>
                  <a:pt x="681210" y="540109"/>
                </a:lnTo>
                <a:lnTo>
                  <a:pt x="681210" y="480260"/>
                </a:lnTo>
                <a:lnTo>
                  <a:pt x="682913" y="479773"/>
                </a:lnTo>
                <a:lnTo>
                  <a:pt x="685163" y="479347"/>
                </a:lnTo>
                <a:lnTo>
                  <a:pt x="690881" y="478617"/>
                </a:lnTo>
                <a:lnTo>
                  <a:pt x="694895" y="478435"/>
                </a:lnTo>
                <a:lnTo>
                  <a:pt x="736628" y="478435"/>
                </a:lnTo>
                <a:lnTo>
                  <a:pt x="730720" y="472353"/>
                </a:lnTo>
                <a:lnTo>
                  <a:pt x="725732" y="469068"/>
                </a:lnTo>
                <a:lnTo>
                  <a:pt x="714054" y="464446"/>
                </a:lnTo>
                <a:lnTo>
                  <a:pt x="707485" y="463290"/>
                </a:lnTo>
                <a:close/>
              </a:path>
              <a:path w="1510665" h="594360">
                <a:moveTo>
                  <a:pt x="728932" y="555984"/>
                </a:moveTo>
                <a:lnTo>
                  <a:pt x="681210" y="555984"/>
                </a:lnTo>
                <a:lnTo>
                  <a:pt x="683278" y="557322"/>
                </a:lnTo>
                <a:lnTo>
                  <a:pt x="686380" y="558721"/>
                </a:lnTo>
                <a:lnTo>
                  <a:pt x="690516" y="560180"/>
                </a:lnTo>
                <a:lnTo>
                  <a:pt x="694773" y="561640"/>
                </a:lnTo>
                <a:lnTo>
                  <a:pt x="699639" y="562370"/>
                </a:lnTo>
                <a:lnTo>
                  <a:pt x="711925" y="562370"/>
                </a:lnTo>
                <a:lnTo>
                  <a:pt x="717947" y="561154"/>
                </a:lnTo>
                <a:lnTo>
                  <a:pt x="723178" y="558721"/>
                </a:lnTo>
                <a:lnTo>
                  <a:pt x="728530" y="556288"/>
                </a:lnTo>
                <a:lnTo>
                  <a:pt x="728932" y="555984"/>
                </a:lnTo>
                <a:close/>
              </a:path>
              <a:path w="1510665" h="594360">
                <a:moveTo>
                  <a:pt x="736628" y="478435"/>
                </a:moveTo>
                <a:lnTo>
                  <a:pt x="709128" y="478435"/>
                </a:lnTo>
                <a:lnTo>
                  <a:pt x="716426" y="481415"/>
                </a:lnTo>
                <a:lnTo>
                  <a:pt x="721900" y="487376"/>
                </a:lnTo>
                <a:lnTo>
                  <a:pt x="725493" y="492325"/>
                </a:lnTo>
                <a:lnTo>
                  <a:pt x="728059" y="498233"/>
                </a:lnTo>
                <a:lnTo>
                  <a:pt x="729598" y="505098"/>
                </a:lnTo>
                <a:lnTo>
                  <a:pt x="730111" y="512921"/>
                </a:lnTo>
                <a:lnTo>
                  <a:pt x="730111" y="517787"/>
                </a:lnTo>
                <a:lnTo>
                  <a:pt x="711804" y="546617"/>
                </a:lnTo>
                <a:lnTo>
                  <a:pt x="711630" y="546617"/>
                </a:lnTo>
                <a:lnTo>
                  <a:pt x="707789" y="547408"/>
                </a:lnTo>
                <a:lnTo>
                  <a:pt x="737593" y="547408"/>
                </a:lnTo>
                <a:lnTo>
                  <a:pt x="740329" y="544123"/>
                </a:lnTo>
                <a:lnTo>
                  <a:pt x="743067" y="538893"/>
                </a:lnTo>
                <a:lnTo>
                  <a:pt x="744891" y="532810"/>
                </a:lnTo>
                <a:lnTo>
                  <a:pt x="746838" y="526728"/>
                </a:lnTo>
                <a:lnTo>
                  <a:pt x="747811" y="520098"/>
                </a:lnTo>
                <a:lnTo>
                  <a:pt x="747784" y="505098"/>
                </a:lnTo>
                <a:lnTo>
                  <a:pt x="746655" y="498385"/>
                </a:lnTo>
                <a:lnTo>
                  <a:pt x="744352" y="492325"/>
                </a:lnTo>
                <a:lnTo>
                  <a:pt x="742154" y="486099"/>
                </a:lnTo>
                <a:lnTo>
                  <a:pt x="738991" y="480868"/>
                </a:lnTo>
                <a:lnTo>
                  <a:pt x="736628" y="478435"/>
                </a:lnTo>
                <a:close/>
              </a:path>
              <a:path w="1510665" h="594360">
                <a:moveTo>
                  <a:pt x="809825" y="463412"/>
                </a:moveTo>
                <a:lnTo>
                  <a:pt x="798087" y="463412"/>
                </a:lnTo>
                <a:lnTo>
                  <a:pt x="792004" y="464020"/>
                </a:lnTo>
                <a:lnTo>
                  <a:pt x="792342" y="464020"/>
                </a:lnTo>
                <a:lnTo>
                  <a:pt x="786652" y="465297"/>
                </a:lnTo>
                <a:lnTo>
                  <a:pt x="780691" y="466514"/>
                </a:lnTo>
                <a:lnTo>
                  <a:pt x="775704" y="467852"/>
                </a:lnTo>
                <a:lnTo>
                  <a:pt x="771690" y="469312"/>
                </a:lnTo>
                <a:lnTo>
                  <a:pt x="771690" y="560180"/>
                </a:lnTo>
                <a:lnTo>
                  <a:pt x="788659" y="560180"/>
                </a:lnTo>
                <a:lnTo>
                  <a:pt x="788659" y="480442"/>
                </a:lnTo>
                <a:lnTo>
                  <a:pt x="788485" y="480442"/>
                </a:lnTo>
                <a:lnTo>
                  <a:pt x="791640" y="479773"/>
                </a:lnTo>
                <a:lnTo>
                  <a:pt x="794681" y="479165"/>
                </a:lnTo>
                <a:lnTo>
                  <a:pt x="797843" y="478435"/>
                </a:lnTo>
                <a:lnTo>
                  <a:pt x="801006" y="478070"/>
                </a:lnTo>
                <a:lnTo>
                  <a:pt x="823321" y="478070"/>
                </a:lnTo>
                <a:lnTo>
                  <a:pt x="825604" y="466514"/>
                </a:lnTo>
                <a:lnTo>
                  <a:pt x="825700" y="466027"/>
                </a:lnTo>
                <a:lnTo>
                  <a:pt x="824970" y="465784"/>
                </a:lnTo>
                <a:lnTo>
                  <a:pt x="823815" y="465541"/>
                </a:lnTo>
                <a:lnTo>
                  <a:pt x="822233" y="465297"/>
                </a:lnTo>
                <a:lnTo>
                  <a:pt x="820773" y="464932"/>
                </a:lnTo>
                <a:lnTo>
                  <a:pt x="819131" y="464628"/>
                </a:lnTo>
                <a:lnTo>
                  <a:pt x="817307" y="464385"/>
                </a:lnTo>
                <a:lnTo>
                  <a:pt x="815482" y="464020"/>
                </a:lnTo>
                <a:lnTo>
                  <a:pt x="813596" y="463777"/>
                </a:lnTo>
                <a:lnTo>
                  <a:pt x="812563" y="463777"/>
                </a:lnTo>
                <a:lnTo>
                  <a:pt x="809825" y="463412"/>
                </a:lnTo>
                <a:close/>
              </a:path>
              <a:path w="1510665" h="594360">
                <a:moveTo>
                  <a:pt x="823321" y="478070"/>
                </a:moveTo>
                <a:lnTo>
                  <a:pt x="809035" y="478070"/>
                </a:lnTo>
                <a:lnTo>
                  <a:pt x="812988" y="478435"/>
                </a:lnTo>
                <a:lnTo>
                  <a:pt x="816029" y="479165"/>
                </a:lnTo>
                <a:lnTo>
                  <a:pt x="819192" y="479773"/>
                </a:lnTo>
                <a:lnTo>
                  <a:pt x="821942" y="480442"/>
                </a:lnTo>
                <a:lnTo>
                  <a:pt x="821777" y="480442"/>
                </a:lnTo>
                <a:lnTo>
                  <a:pt x="822781" y="480807"/>
                </a:lnTo>
                <a:lnTo>
                  <a:pt x="823249" y="478435"/>
                </a:lnTo>
                <a:lnTo>
                  <a:pt x="823321" y="478070"/>
                </a:lnTo>
                <a:close/>
              </a:path>
              <a:path w="1510665" h="594360">
                <a:moveTo>
                  <a:pt x="887753" y="462925"/>
                </a:moveTo>
                <a:lnTo>
                  <a:pt x="874858" y="462925"/>
                </a:lnTo>
                <a:lnTo>
                  <a:pt x="868898" y="464142"/>
                </a:lnTo>
                <a:lnTo>
                  <a:pt x="863424" y="466575"/>
                </a:lnTo>
                <a:lnTo>
                  <a:pt x="857950" y="468886"/>
                </a:lnTo>
                <a:lnTo>
                  <a:pt x="840068" y="492485"/>
                </a:lnTo>
                <a:lnTo>
                  <a:pt x="837949" y="498370"/>
                </a:lnTo>
                <a:lnTo>
                  <a:pt x="837878" y="498567"/>
                </a:lnTo>
                <a:lnTo>
                  <a:pt x="836814" y="505132"/>
                </a:lnTo>
                <a:lnTo>
                  <a:pt x="836796" y="520357"/>
                </a:lnTo>
                <a:lnTo>
                  <a:pt x="837900" y="527154"/>
                </a:lnTo>
                <a:lnTo>
                  <a:pt x="863424" y="559086"/>
                </a:lnTo>
                <a:lnTo>
                  <a:pt x="874858" y="562553"/>
                </a:lnTo>
                <a:lnTo>
                  <a:pt x="887753" y="562553"/>
                </a:lnTo>
                <a:lnTo>
                  <a:pt x="913237" y="548867"/>
                </a:lnTo>
                <a:lnTo>
                  <a:pt x="914408" y="547590"/>
                </a:lnTo>
                <a:lnTo>
                  <a:pt x="873034" y="547590"/>
                </a:lnTo>
                <a:lnTo>
                  <a:pt x="866465" y="544488"/>
                </a:lnTo>
                <a:lnTo>
                  <a:pt x="854483" y="512739"/>
                </a:lnTo>
                <a:lnTo>
                  <a:pt x="854917" y="505319"/>
                </a:lnTo>
                <a:lnTo>
                  <a:pt x="854928" y="505132"/>
                </a:lnTo>
                <a:lnTo>
                  <a:pt x="873034" y="477888"/>
                </a:lnTo>
                <a:lnTo>
                  <a:pt x="914408" y="477888"/>
                </a:lnTo>
                <a:lnTo>
                  <a:pt x="913237" y="476610"/>
                </a:lnTo>
                <a:lnTo>
                  <a:pt x="909345" y="472231"/>
                </a:lnTo>
                <a:lnTo>
                  <a:pt x="904661" y="468886"/>
                </a:lnTo>
                <a:lnTo>
                  <a:pt x="899187" y="466575"/>
                </a:lnTo>
                <a:lnTo>
                  <a:pt x="893713" y="464142"/>
                </a:lnTo>
                <a:lnTo>
                  <a:pt x="887753" y="462925"/>
                </a:lnTo>
                <a:close/>
              </a:path>
              <a:path w="1510665" h="594360">
                <a:moveTo>
                  <a:pt x="914408" y="477888"/>
                </a:moveTo>
                <a:lnTo>
                  <a:pt x="889577" y="477888"/>
                </a:lnTo>
                <a:lnTo>
                  <a:pt x="896085" y="481050"/>
                </a:lnTo>
                <a:lnTo>
                  <a:pt x="900830" y="487376"/>
                </a:lnTo>
                <a:lnTo>
                  <a:pt x="904036" y="492485"/>
                </a:lnTo>
                <a:lnTo>
                  <a:pt x="906304" y="498370"/>
                </a:lnTo>
                <a:lnTo>
                  <a:pt x="907672" y="505132"/>
                </a:lnTo>
                <a:lnTo>
                  <a:pt x="908128" y="512739"/>
                </a:lnTo>
                <a:lnTo>
                  <a:pt x="907672" y="520357"/>
                </a:lnTo>
                <a:lnTo>
                  <a:pt x="889577" y="547590"/>
                </a:lnTo>
                <a:lnTo>
                  <a:pt x="914408" y="547590"/>
                </a:lnTo>
                <a:lnTo>
                  <a:pt x="917252" y="544488"/>
                </a:lnTo>
                <a:lnTo>
                  <a:pt x="920354" y="539257"/>
                </a:lnTo>
                <a:lnTo>
                  <a:pt x="924711" y="527154"/>
                </a:lnTo>
                <a:lnTo>
                  <a:pt x="925815" y="520357"/>
                </a:lnTo>
                <a:lnTo>
                  <a:pt x="925797" y="505132"/>
                </a:lnTo>
                <a:lnTo>
                  <a:pt x="924733" y="498567"/>
                </a:lnTo>
                <a:lnTo>
                  <a:pt x="922543" y="492485"/>
                </a:lnTo>
                <a:lnTo>
                  <a:pt x="920354" y="486281"/>
                </a:lnTo>
                <a:lnTo>
                  <a:pt x="917287" y="481050"/>
                </a:lnTo>
                <a:lnTo>
                  <a:pt x="914408" y="477888"/>
                </a:lnTo>
                <a:close/>
              </a:path>
              <a:path w="1510665" h="594360">
                <a:moveTo>
                  <a:pt x="992947" y="463290"/>
                </a:moveTo>
                <a:lnTo>
                  <a:pt x="977741" y="463290"/>
                </a:lnTo>
                <a:lnTo>
                  <a:pt x="970747" y="463898"/>
                </a:lnTo>
                <a:lnTo>
                  <a:pt x="964665" y="465115"/>
                </a:lnTo>
                <a:lnTo>
                  <a:pt x="958704" y="466210"/>
                </a:lnTo>
                <a:lnTo>
                  <a:pt x="953717" y="467244"/>
                </a:lnTo>
                <a:lnTo>
                  <a:pt x="949702" y="468217"/>
                </a:lnTo>
                <a:lnTo>
                  <a:pt x="949702" y="593937"/>
                </a:lnTo>
                <a:lnTo>
                  <a:pt x="966672" y="593937"/>
                </a:lnTo>
                <a:lnTo>
                  <a:pt x="966672" y="555984"/>
                </a:lnTo>
                <a:lnTo>
                  <a:pt x="1014393" y="555984"/>
                </a:lnTo>
                <a:lnTo>
                  <a:pt x="1018492" y="552882"/>
                </a:lnTo>
                <a:lnTo>
                  <a:pt x="1023054" y="547408"/>
                </a:lnTo>
                <a:lnTo>
                  <a:pt x="983763" y="547408"/>
                </a:lnTo>
                <a:lnTo>
                  <a:pt x="979505" y="546617"/>
                </a:lnTo>
                <a:lnTo>
                  <a:pt x="971720" y="543454"/>
                </a:lnTo>
                <a:lnTo>
                  <a:pt x="968740" y="541812"/>
                </a:lnTo>
                <a:lnTo>
                  <a:pt x="966672" y="540109"/>
                </a:lnTo>
                <a:lnTo>
                  <a:pt x="966672" y="480260"/>
                </a:lnTo>
                <a:lnTo>
                  <a:pt x="968375" y="479773"/>
                </a:lnTo>
                <a:lnTo>
                  <a:pt x="970625" y="479347"/>
                </a:lnTo>
                <a:lnTo>
                  <a:pt x="976342" y="478617"/>
                </a:lnTo>
                <a:lnTo>
                  <a:pt x="980357" y="478435"/>
                </a:lnTo>
                <a:lnTo>
                  <a:pt x="1022090" y="478435"/>
                </a:lnTo>
                <a:lnTo>
                  <a:pt x="1016181" y="472353"/>
                </a:lnTo>
                <a:lnTo>
                  <a:pt x="1011194" y="469068"/>
                </a:lnTo>
                <a:lnTo>
                  <a:pt x="999516" y="464446"/>
                </a:lnTo>
                <a:lnTo>
                  <a:pt x="992947" y="463290"/>
                </a:lnTo>
                <a:close/>
              </a:path>
              <a:path w="1510665" h="594360">
                <a:moveTo>
                  <a:pt x="1014393" y="555984"/>
                </a:moveTo>
                <a:lnTo>
                  <a:pt x="966672" y="555984"/>
                </a:lnTo>
                <a:lnTo>
                  <a:pt x="968740" y="557322"/>
                </a:lnTo>
                <a:lnTo>
                  <a:pt x="971842" y="558721"/>
                </a:lnTo>
                <a:lnTo>
                  <a:pt x="975978" y="560180"/>
                </a:lnTo>
                <a:lnTo>
                  <a:pt x="980235" y="561640"/>
                </a:lnTo>
                <a:lnTo>
                  <a:pt x="985101" y="562370"/>
                </a:lnTo>
                <a:lnTo>
                  <a:pt x="997387" y="562370"/>
                </a:lnTo>
                <a:lnTo>
                  <a:pt x="1003408" y="561154"/>
                </a:lnTo>
                <a:lnTo>
                  <a:pt x="1008639" y="558721"/>
                </a:lnTo>
                <a:lnTo>
                  <a:pt x="1013992" y="556288"/>
                </a:lnTo>
                <a:lnTo>
                  <a:pt x="1014393" y="555984"/>
                </a:lnTo>
                <a:close/>
              </a:path>
              <a:path w="1510665" h="594360">
                <a:moveTo>
                  <a:pt x="1022090" y="478435"/>
                </a:moveTo>
                <a:lnTo>
                  <a:pt x="994589" y="478435"/>
                </a:lnTo>
                <a:lnTo>
                  <a:pt x="1001888" y="481415"/>
                </a:lnTo>
                <a:lnTo>
                  <a:pt x="1007362" y="487376"/>
                </a:lnTo>
                <a:lnTo>
                  <a:pt x="1010954" y="492325"/>
                </a:lnTo>
                <a:lnTo>
                  <a:pt x="1013520" y="498233"/>
                </a:lnTo>
                <a:lnTo>
                  <a:pt x="1015060" y="505098"/>
                </a:lnTo>
                <a:lnTo>
                  <a:pt x="1015573" y="512921"/>
                </a:lnTo>
                <a:lnTo>
                  <a:pt x="1015573" y="517787"/>
                </a:lnTo>
                <a:lnTo>
                  <a:pt x="997265" y="546617"/>
                </a:lnTo>
                <a:lnTo>
                  <a:pt x="997092" y="546617"/>
                </a:lnTo>
                <a:lnTo>
                  <a:pt x="993251" y="547408"/>
                </a:lnTo>
                <a:lnTo>
                  <a:pt x="1023054" y="547408"/>
                </a:lnTo>
                <a:lnTo>
                  <a:pt x="1025791" y="544123"/>
                </a:lnTo>
                <a:lnTo>
                  <a:pt x="1028528" y="538893"/>
                </a:lnTo>
                <a:lnTo>
                  <a:pt x="1030353" y="532810"/>
                </a:lnTo>
                <a:lnTo>
                  <a:pt x="1032299" y="526728"/>
                </a:lnTo>
                <a:lnTo>
                  <a:pt x="1033272" y="520098"/>
                </a:lnTo>
                <a:lnTo>
                  <a:pt x="1033246" y="505098"/>
                </a:lnTo>
                <a:lnTo>
                  <a:pt x="1032117" y="498385"/>
                </a:lnTo>
                <a:lnTo>
                  <a:pt x="1029814" y="492325"/>
                </a:lnTo>
                <a:lnTo>
                  <a:pt x="1027616" y="486099"/>
                </a:lnTo>
                <a:lnTo>
                  <a:pt x="1024453" y="480868"/>
                </a:lnTo>
                <a:lnTo>
                  <a:pt x="1022090" y="478435"/>
                </a:lnTo>
                <a:close/>
              </a:path>
              <a:path w="1510665" h="594360">
                <a:moveTo>
                  <a:pt x="1095104" y="462925"/>
                </a:moveTo>
                <a:lnTo>
                  <a:pt x="1089630" y="462925"/>
                </a:lnTo>
                <a:lnTo>
                  <a:pt x="1084278" y="463959"/>
                </a:lnTo>
                <a:lnTo>
                  <a:pt x="1055603" y="490782"/>
                </a:lnTo>
                <a:lnTo>
                  <a:pt x="1053076" y="497229"/>
                </a:lnTo>
                <a:lnTo>
                  <a:pt x="1051860" y="504528"/>
                </a:lnTo>
                <a:lnTo>
                  <a:pt x="1051860" y="520098"/>
                </a:lnTo>
                <a:lnTo>
                  <a:pt x="1072174" y="556166"/>
                </a:lnTo>
                <a:lnTo>
                  <a:pt x="1091394" y="562370"/>
                </a:lnTo>
                <a:lnTo>
                  <a:pt x="1106235" y="562370"/>
                </a:lnTo>
                <a:lnTo>
                  <a:pt x="1112074" y="561762"/>
                </a:lnTo>
                <a:lnTo>
                  <a:pt x="1122414" y="559329"/>
                </a:lnTo>
                <a:lnTo>
                  <a:pt x="1126063" y="558173"/>
                </a:lnTo>
                <a:lnTo>
                  <a:pt x="1128131" y="557078"/>
                </a:lnTo>
                <a:lnTo>
                  <a:pt x="1126519" y="547408"/>
                </a:lnTo>
                <a:lnTo>
                  <a:pt x="1090908" y="547408"/>
                </a:lnTo>
                <a:lnTo>
                  <a:pt x="1083123" y="544853"/>
                </a:lnTo>
                <a:lnTo>
                  <a:pt x="1073148" y="534635"/>
                </a:lnTo>
                <a:lnTo>
                  <a:pt x="1070289" y="527154"/>
                </a:lnTo>
                <a:lnTo>
                  <a:pt x="1069559" y="517301"/>
                </a:lnTo>
                <a:lnTo>
                  <a:pt x="1134517" y="517301"/>
                </a:lnTo>
                <a:lnTo>
                  <a:pt x="1134639" y="516327"/>
                </a:lnTo>
                <a:lnTo>
                  <a:pt x="1134700" y="511279"/>
                </a:lnTo>
                <a:lnTo>
                  <a:pt x="1134323" y="504528"/>
                </a:lnTo>
                <a:lnTo>
                  <a:pt x="1134272" y="503616"/>
                </a:lnTo>
                <a:lnTo>
                  <a:pt x="1069924" y="503616"/>
                </a:lnTo>
                <a:lnTo>
                  <a:pt x="1070289" y="500331"/>
                </a:lnTo>
                <a:lnTo>
                  <a:pt x="1084278" y="479834"/>
                </a:lnTo>
                <a:lnTo>
                  <a:pt x="1087562" y="478131"/>
                </a:lnTo>
                <a:lnTo>
                  <a:pt x="1091029" y="477340"/>
                </a:lnTo>
                <a:lnTo>
                  <a:pt x="1126060" y="477340"/>
                </a:lnTo>
                <a:lnTo>
                  <a:pt x="1124482" y="474968"/>
                </a:lnTo>
                <a:lnTo>
                  <a:pt x="1118814" y="469699"/>
                </a:lnTo>
                <a:lnTo>
                  <a:pt x="1112028" y="465936"/>
                </a:lnTo>
                <a:lnTo>
                  <a:pt x="1104125" y="463678"/>
                </a:lnTo>
                <a:lnTo>
                  <a:pt x="1095104" y="462925"/>
                </a:lnTo>
                <a:close/>
              </a:path>
              <a:path w="1510665" h="594360">
                <a:moveTo>
                  <a:pt x="1125759" y="542846"/>
                </a:moveTo>
                <a:lnTo>
                  <a:pt x="1107451" y="547408"/>
                </a:lnTo>
                <a:lnTo>
                  <a:pt x="1126519" y="547408"/>
                </a:lnTo>
                <a:lnTo>
                  <a:pt x="1125759" y="542846"/>
                </a:lnTo>
                <a:close/>
              </a:path>
              <a:path w="1510665" h="594360">
                <a:moveTo>
                  <a:pt x="1126060" y="477340"/>
                </a:moveTo>
                <a:lnTo>
                  <a:pt x="1101856" y="477340"/>
                </a:lnTo>
                <a:lnTo>
                  <a:pt x="1107269" y="479834"/>
                </a:lnTo>
                <a:lnTo>
                  <a:pt x="1111162" y="484821"/>
                </a:lnTo>
                <a:lnTo>
                  <a:pt x="1115176" y="489687"/>
                </a:lnTo>
                <a:lnTo>
                  <a:pt x="1117122" y="495952"/>
                </a:lnTo>
                <a:lnTo>
                  <a:pt x="1117001" y="503616"/>
                </a:lnTo>
                <a:lnTo>
                  <a:pt x="1134272" y="503616"/>
                </a:lnTo>
                <a:lnTo>
                  <a:pt x="1134089" y="500331"/>
                </a:lnTo>
                <a:lnTo>
                  <a:pt x="1134061" y="499841"/>
                </a:lnTo>
                <a:lnTo>
                  <a:pt x="1132145" y="489976"/>
                </a:lnTo>
                <a:lnTo>
                  <a:pt x="1128952" y="481685"/>
                </a:lnTo>
                <a:lnTo>
                  <a:pt x="1126060" y="477340"/>
                </a:lnTo>
                <a:close/>
              </a:path>
              <a:path w="1510665" h="594360">
                <a:moveTo>
                  <a:pt x="1197212" y="463412"/>
                </a:moveTo>
                <a:lnTo>
                  <a:pt x="1185474" y="463412"/>
                </a:lnTo>
                <a:lnTo>
                  <a:pt x="1179391" y="464020"/>
                </a:lnTo>
                <a:lnTo>
                  <a:pt x="1179728" y="464020"/>
                </a:lnTo>
                <a:lnTo>
                  <a:pt x="1174039" y="465297"/>
                </a:lnTo>
                <a:lnTo>
                  <a:pt x="1168078" y="466514"/>
                </a:lnTo>
                <a:lnTo>
                  <a:pt x="1163091" y="467852"/>
                </a:lnTo>
                <a:lnTo>
                  <a:pt x="1159076" y="469312"/>
                </a:lnTo>
                <a:lnTo>
                  <a:pt x="1159076" y="560180"/>
                </a:lnTo>
                <a:lnTo>
                  <a:pt x="1176046" y="560180"/>
                </a:lnTo>
                <a:lnTo>
                  <a:pt x="1176046" y="480442"/>
                </a:lnTo>
                <a:lnTo>
                  <a:pt x="1175872" y="480442"/>
                </a:lnTo>
                <a:lnTo>
                  <a:pt x="1179026" y="479773"/>
                </a:lnTo>
                <a:lnTo>
                  <a:pt x="1182067" y="479165"/>
                </a:lnTo>
                <a:lnTo>
                  <a:pt x="1185230" y="478435"/>
                </a:lnTo>
                <a:lnTo>
                  <a:pt x="1188393" y="478070"/>
                </a:lnTo>
                <a:lnTo>
                  <a:pt x="1210708" y="478070"/>
                </a:lnTo>
                <a:lnTo>
                  <a:pt x="1212991" y="466514"/>
                </a:lnTo>
                <a:lnTo>
                  <a:pt x="1213087" y="466027"/>
                </a:lnTo>
                <a:lnTo>
                  <a:pt x="1212357" y="465784"/>
                </a:lnTo>
                <a:lnTo>
                  <a:pt x="1211201" y="465541"/>
                </a:lnTo>
                <a:lnTo>
                  <a:pt x="1209620" y="465297"/>
                </a:lnTo>
                <a:lnTo>
                  <a:pt x="1208160" y="464932"/>
                </a:lnTo>
                <a:lnTo>
                  <a:pt x="1206518" y="464628"/>
                </a:lnTo>
                <a:lnTo>
                  <a:pt x="1204693" y="464385"/>
                </a:lnTo>
                <a:lnTo>
                  <a:pt x="1202869" y="464020"/>
                </a:lnTo>
                <a:lnTo>
                  <a:pt x="1200983" y="463777"/>
                </a:lnTo>
                <a:lnTo>
                  <a:pt x="1199949" y="463777"/>
                </a:lnTo>
                <a:lnTo>
                  <a:pt x="1197212" y="463412"/>
                </a:lnTo>
                <a:close/>
              </a:path>
              <a:path w="1510665" h="594360">
                <a:moveTo>
                  <a:pt x="1210708" y="478070"/>
                </a:moveTo>
                <a:lnTo>
                  <a:pt x="1196421" y="478070"/>
                </a:lnTo>
                <a:lnTo>
                  <a:pt x="1200375" y="478435"/>
                </a:lnTo>
                <a:lnTo>
                  <a:pt x="1203416" y="479165"/>
                </a:lnTo>
                <a:lnTo>
                  <a:pt x="1206579" y="479773"/>
                </a:lnTo>
                <a:lnTo>
                  <a:pt x="1209329" y="480442"/>
                </a:lnTo>
                <a:lnTo>
                  <a:pt x="1209164" y="480442"/>
                </a:lnTo>
                <a:lnTo>
                  <a:pt x="1210167" y="480807"/>
                </a:lnTo>
                <a:lnTo>
                  <a:pt x="1210636" y="478435"/>
                </a:lnTo>
                <a:lnTo>
                  <a:pt x="1210708" y="478070"/>
                </a:lnTo>
                <a:close/>
              </a:path>
              <a:path w="1510665" h="594360">
                <a:moveTo>
                  <a:pt x="1245336" y="435920"/>
                </a:moveTo>
                <a:lnTo>
                  <a:pt x="1228367" y="438840"/>
                </a:lnTo>
                <a:lnTo>
                  <a:pt x="1228367" y="529830"/>
                </a:lnTo>
                <a:lnTo>
                  <a:pt x="1249921" y="561519"/>
                </a:lnTo>
                <a:lnTo>
                  <a:pt x="1250417" y="561519"/>
                </a:lnTo>
                <a:lnTo>
                  <a:pt x="1254946" y="562188"/>
                </a:lnTo>
                <a:lnTo>
                  <a:pt x="1266868" y="562188"/>
                </a:lnTo>
                <a:lnTo>
                  <a:pt x="1271733" y="561519"/>
                </a:lnTo>
                <a:lnTo>
                  <a:pt x="1275991" y="560180"/>
                </a:lnTo>
                <a:lnTo>
                  <a:pt x="1280249" y="558964"/>
                </a:lnTo>
                <a:lnTo>
                  <a:pt x="1283229" y="557930"/>
                </a:lnTo>
                <a:lnTo>
                  <a:pt x="1284932" y="557078"/>
                </a:lnTo>
                <a:lnTo>
                  <a:pt x="1282629" y="547225"/>
                </a:lnTo>
                <a:lnTo>
                  <a:pt x="1259934" y="547225"/>
                </a:lnTo>
                <a:lnTo>
                  <a:pt x="1257379" y="546860"/>
                </a:lnTo>
                <a:lnTo>
                  <a:pt x="1245336" y="528066"/>
                </a:lnTo>
                <a:lnTo>
                  <a:pt x="1245336" y="479530"/>
                </a:lnTo>
                <a:lnTo>
                  <a:pt x="1281283" y="479530"/>
                </a:lnTo>
                <a:lnTo>
                  <a:pt x="1281283" y="465297"/>
                </a:lnTo>
                <a:lnTo>
                  <a:pt x="1245336" y="465297"/>
                </a:lnTo>
                <a:lnTo>
                  <a:pt x="1245336" y="435920"/>
                </a:lnTo>
                <a:close/>
              </a:path>
              <a:path w="1510665" h="594360">
                <a:moveTo>
                  <a:pt x="1281648" y="543028"/>
                </a:moveTo>
                <a:lnTo>
                  <a:pt x="1275079" y="545583"/>
                </a:lnTo>
                <a:lnTo>
                  <a:pt x="1272038" y="546678"/>
                </a:lnTo>
                <a:lnTo>
                  <a:pt x="1267962" y="547225"/>
                </a:lnTo>
                <a:lnTo>
                  <a:pt x="1282629" y="547225"/>
                </a:lnTo>
                <a:lnTo>
                  <a:pt x="1281648" y="543028"/>
                </a:lnTo>
                <a:close/>
              </a:path>
              <a:path w="1510665" h="594360">
                <a:moveTo>
                  <a:pt x="1319846" y="465297"/>
                </a:moveTo>
                <a:lnTo>
                  <a:pt x="1302876" y="465297"/>
                </a:lnTo>
                <a:lnTo>
                  <a:pt x="1302876" y="560180"/>
                </a:lnTo>
                <a:lnTo>
                  <a:pt x="1319846" y="560180"/>
                </a:lnTo>
                <a:lnTo>
                  <a:pt x="1319846" y="465297"/>
                </a:lnTo>
                <a:close/>
              </a:path>
              <a:path w="1510665" h="594360">
                <a:moveTo>
                  <a:pt x="1314311" y="425884"/>
                </a:moveTo>
                <a:lnTo>
                  <a:pt x="1308229" y="425884"/>
                </a:lnTo>
                <a:lnTo>
                  <a:pt x="1305613" y="426918"/>
                </a:lnTo>
                <a:lnTo>
                  <a:pt x="1301356" y="430933"/>
                </a:lnTo>
                <a:lnTo>
                  <a:pt x="1300322" y="433609"/>
                </a:lnTo>
                <a:lnTo>
                  <a:pt x="1300322" y="440421"/>
                </a:lnTo>
                <a:lnTo>
                  <a:pt x="1301356" y="443158"/>
                </a:lnTo>
                <a:lnTo>
                  <a:pt x="1303424" y="445226"/>
                </a:lnTo>
                <a:lnTo>
                  <a:pt x="1305613" y="447172"/>
                </a:lnTo>
                <a:lnTo>
                  <a:pt x="1308229" y="448145"/>
                </a:lnTo>
                <a:lnTo>
                  <a:pt x="1314311" y="448145"/>
                </a:lnTo>
                <a:lnTo>
                  <a:pt x="1316866" y="447172"/>
                </a:lnTo>
                <a:lnTo>
                  <a:pt x="1321123" y="443158"/>
                </a:lnTo>
                <a:lnTo>
                  <a:pt x="1322218" y="440421"/>
                </a:lnTo>
                <a:lnTo>
                  <a:pt x="1322218" y="433609"/>
                </a:lnTo>
                <a:lnTo>
                  <a:pt x="1321123" y="430933"/>
                </a:lnTo>
                <a:lnTo>
                  <a:pt x="1318934" y="428986"/>
                </a:lnTo>
                <a:lnTo>
                  <a:pt x="1316866" y="426918"/>
                </a:lnTo>
                <a:lnTo>
                  <a:pt x="1314311" y="425884"/>
                </a:lnTo>
                <a:close/>
              </a:path>
              <a:path w="1510665" h="594360">
                <a:moveTo>
                  <a:pt x="1386981" y="462925"/>
                </a:moveTo>
                <a:lnTo>
                  <a:pt x="1381507" y="462925"/>
                </a:lnTo>
                <a:lnTo>
                  <a:pt x="1376155" y="463959"/>
                </a:lnTo>
                <a:lnTo>
                  <a:pt x="1347479" y="490782"/>
                </a:lnTo>
                <a:lnTo>
                  <a:pt x="1344953" y="497229"/>
                </a:lnTo>
                <a:lnTo>
                  <a:pt x="1343736" y="504528"/>
                </a:lnTo>
                <a:lnTo>
                  <a:pt x="1343736" y="520098"/>
                </a:lnTo>
                <a:lnTo>
                  <a:pt x="1364051" y="556166"/>
                </a:lnTo>
                <a:lnTo>
                  <a:pt x="1383271" y="562370"/>
                </a:lnTo>
                <a:lnTo>
                  <a:pt x="1398112" y="562370"/>
                </a:lnTo>
                <a:lnTo>
                  <a:pt x="1403951" y="561762"/>
                </a:lnTo>
                <a:lnTo>
                  <a:pt x="1414290" y="559329"/>
                </a:lnTo>
                <a:lnTo>
                  <a:pt x="1417940" y="558173"/>
                </a:lnTo>
                <a:lnTo>
                  <a:pt x="1420008" y="557078"/>
                </a:lnTo>
                <a:lnTo>
                  <a:pt x="1418396" y="547408"/>
                </a:lnTo>
                <a:lnTo>
                  <a:pt x="1382784" y="547408"/>
                </a:lnTo>
                <a:lnTo>
                  <a:pt x="1374999" y="544853"/>
                </a:lnTo>
                <a:lnTo>
                  <a:pt x="1365024" y="534635"/>
                </a:lnTo>
                <a:lnTo>
                  <a:pt x="1362165" y="527154"/>
                </a:lnTo>
                <a:lnTo>
                  <a:pt x="1361436" y="517301"/>
                </a:lnTo>
                <a:lnTo>
                  <a:pt x="1426394" y="517301"/>
                </a:lnTo>
                <a:lnTo>
                  <a:pt x="1426516" y="516327"/>
                </a:lnTo>
                <a:lnTo>
                  <a:pt x="1426576" y="511279"/>
                </a:lnTo>
                <a:lnTo>
                  <a:pt x="1426200" y="504528"/>
                </a:lnTo>
                <a:lnTo>
                  <a:pt x="1426149" y="503616"/>
                </a:lnTo>
                <a:lnTo>
                  <a:pt x="1361800" y="503616"/>
                </a:lnTo>
                <a:lnTo>
                  <a:pt x="1362165" y="500331"/>
                </a:lnTo>
                <a:lnTo>
                  <a:pt x="1362868" y="497229"/>
                </a:lnTo>
                <a:lnTo>
                  <a:pt x="1363990" y="493945"/>
                </a:lnTo>
                <a:lnTo>
                  <a:pt x="1365113" y="491025"/>
                </a:lnTo>
                <a:lnTo>
                  <a:pt x="1365207" y="490782"/>
                </a:lnTo>
                <a:lnTo>
                  <a:pt x="1366849" y="487984"/>
                </a:lnTo>
                <a:lnTo>
                  <a:pt x="1370985" y="483118"/>
                </a:lnTo>
                <a:lnTo>
                  <a:pt x="1373478" y="481172"/>
                </a:lnTo>
                <a:lnTo>
                  <a:pt x="1376155" y="479834"/>
                </a:lnTo>
                <a:lnTo>
                  <a:pt x="1379439" y="478131"/>
                </a:lnTo>
                <a:lnTo>
                  <a:pt x="1382906" y="477340"/>
                </a:lnTo>
                <a:lnTo>
                  <a:pt x="1417937" y="477340"/>
                </a:lnTo>
                <a:lnTo>
                  <a:pt x="1416358" y="474968"/>
                </a:lnTo>
                <a:lnTo>
                  <a:pt x="1410690" y="469699"/>
                </a:lnTo>
                <a:lnTo>
                  <a:pt x="1403905" y="465936"/>
                </a:lnTo>
                <a:lnTo>
                  <a:pt x="1396002" y="463678"/>
                </a:lnTo>
                <a:lnTo>
                  <a:pt x="1386981" y="462925"/>
                </a:lnTo>
                <a:close/>
              </a:path>
              <a:path w="1510665" h="594360">
                <a:moveTo>
                  <a:pt x="1417635" y="542846"/>
                </a:moveTo>
                <a:lnTo>
                  <a:pt x="1399328" y="547408"/>
                </a:lnTo>
                <a:lnTo>
                  <a:pt x="1418396" y="547408"/>
                </a:lnTo>
                <a:lnTo>
                  <a:pt x="1417635" y="542846"/>
                </a:lnTo>
                <a:close/>
              </a:path>
              <a:path w="1510665" h="594360">
                <a:moveTo>
                  <a:pt x="1417937" y="477340"/>
                </a:moveTo>
                <a:lnTo>
                  <a:pt x="1393732" y="477340"/>
                </a:lnTo>
                <a:lnTo>
                  <a:pt x="1399146" y="479834"/>
                </a:lnTo>
                <a:lnTo>
                  <a:pt x="1403038" y="484821"/>
                </a:lnTo>
                <a:lnTo>
                  <a:pt x="1407052" y="489687"/>
                </a:lnTo>
                <a:lnTo>
                  <a:pt x="1408999" y="495952"/>
                </a:lnTo>
                <a:lnTo>
                  <a:pt x="1408877" y="503616"/>
                </a:lnTo>
                <a:lnTo>
                  <a:pt x="1426149" y="503616"/>
                </a:lnTo>
                <a:lnTo>
                  <a:pt x="1425965" y="500331"/>
                </a:lnTo>
                <a:lnTo>
                  <a:pt x="1425938" y="499841"/>
                </a:lnTo>
                <a:lnTo>
                  <a:pt x="1424022" y="489976"/>
                </a:lnTo>
                <a:lnTo>
                  <a:pt x="1420829" y="481685"/>
                </a:lnTo>
                <a:lnTo>
                  <a:pt x="1417937" y="477340"/>
                </a:lnTo>
                <a:close/>
              </a:path>
              <a:path w="1510665" h="594360">
                <a:moveTo>
                  <a:pt x="1446756" y="542481"/>
                </a:moveTo>
                <a:lnTo>
                  <a:pt x="1443654" y="557078"/>
                </a:lnTo>
                <a:lnTo>
                  <a:pt x="1445358" y="557808"/>
                </a:lnTo>
                <a:lnTo>
                  <a:pt x="1448581" y="558842"/>
                </a:lnTo>
                <a:lnTo>
                  <a:pt x="1453325" y="560180"/>
                </a:lnTo>
                <a:lnTo>
                  <a:pt x="1458069" y="561640"/>
                </a:lnTo>
                <a:lnTo>
                  <a:pt x="1464638" y="562370"/>
                </a:lnTo>
                <a:lnTo>
                  <a:pt x="1473032" y="562370"/>
                </a:lnTo>
                <a:lnTo>
                  <a:pt x="1508902" y="547955"/>
                </a:lnTo>
                <a:lnTo>
                  <a:pt x="1465976" y="547955"/>
                </a:lnTo>
                <a:lnTo>
                  <a:pt x="1460320" y="547225"/>
                </a:lnTo>
                <a:lnTo>
                  <a:pt x="1451804" y="544306"/>
                </a:lnTo>
                <a:lnTo>
                  <a:pt x="1448703" y="543211"/>
                </a:lnTo>
                <a:lnTo>
                  <a:pt x="1446756" y="542481"/>
                </a:lnTo>
                <a:close/>
              </a:path>
              <a:path w="1510665" h="594360">
                <a:moveTo>
                  <a:pt x="1482459" y="462925"/>
                </a:moveTo>
                <a:lnTo>
                  <a:pt x="1479783" y="462925"/>
                </a:lnTo>
                <a:lnTo>
                  <a:pt x="1470877" y="463473"/>
                </a:lnTo>
                <a:lnTo>
                  <a:pt x="1471791" y="463473"/>
                </a:lnTo>
                <a:lnTo>
                  <a:pt x="1465414" y="464796"/>
                </a:lnTo>
                <a:lnTo>
                  <a:pt x="1445114" y="494553"/>
                </a:lnTo>
                <a:lnTo>
                  <a:pt x="1445844" y="498142"/>
                </a:lnTo>
                <a:lnTo>
                  <a:pt x="1479844" y="521437"/>
                </a:lnTo>
                <a:lnTo>
                  <a:pt x="1485257" y="524174"/>
                </a:lnTo>
                <a:lnTo>
                  <a:pt x="1491826" y="529039"/>
                </a:lnTo>
                <a:lnTo>
                  <a:pt x="1493468" y="532324"/>
                </a:lnTo>
                <a:lnTo>
                  <a:pt x="1493468" y="540474"/>
                </a:lnTo>
                <a:lnTo>
                  <a:pt x="1491871" y="543211"/>
                </a:lnTo>
                <a:lnTo>
                  <a:pt x="1491765" y="543393"/>
                </a:lnTo>
                <a:lnTo>
                  <a:pt x="1488359" y="545218"/>
                </a:lnTo>
                <a:lnTo>
                  <a:pt x="1485074" y="547043"/>
                </a:lnTo>
                <a:lnTo>
                  <a:pt x="1479965" y="547955"/>
                </a:lnTo>
                <a:lnTo>
                  <a:pt x="1508902" y="547955"/>
                </a:lnTo>
                <a:lnTo>
                  <a:pt x="1510620" y="544488"/>
                </a:lnTo>
                <a:lnTo>
                  <a:pt x="1510620" y="531229"/>
                </a:lnTo>
                <a:lnTo>
                  <a:pt x="1509951" y="527458"/>
                </a:lnTo>
                <a:lnTo>
                  <a:pt x="1508613" y="524417"/>
                </a:lnTo>
                <a:lnTo>
                  <a:pt x="1507352" y="521437"/>
                </a:lnTo>
                <a:lnTo>
                  <a:pt x="1507275" y="521254"/>
                </a:lnTo>
                <a:lnTo>
                  <a:pt x="1505328" y="518578"/>
                </a:lnTo>
                <a:lnTo>
                  <a:pt x="1502774" y="516388"/>
                </a:lnTo>
                <a:lnTo>
                  <a:pt x="1500341" y="514199"/>
                </a:lnTo>
                <a:lnTo>
                  <a:pt x="1497553" y="512435"/>
                </a:lnTo>
                <a:lnTo>
                  <a:pt x="1493833" y="510732"/>
                </a:lnTo>
                <a:lnTo>
                  <a:pt x="1490305" y="509029"/>
                </a:lnTo>
                <a:lnTo>
                  <a:pt x="1486291" y="507326"/>
                </a:lnTo>
                <a:lnTo>
                  <a:pt x="1481790" y="505623"/>
                </a:lnTo>
                <a:lnTo>
                  <a:pt x="1478384" y="504406"/>
                </a:lnTo>
                <a:lnTo>
                  <a:pt x="1475465" y="503251"/>
                </a:lnTo>
                <a:lnTo>
                  <a:pt x="1462084" y="490904"/>
                </a:lnTo>
                <a:lnTo>
                  <a:pt x="1462084" y="484821"/>
                </a:lnTo>
                <a:lnTo>
                  <a:pt x="1463847" y="481902"/>
                </a:lnTo>
                <a:lnTo>
                  <a:pt x="1467375" y="480077"/>
                </a:lnTo>
                <a:lnTo>
                  <a:pt x="1470903" y="478131"/>
                </a:lnTo>
                <a:lnTo>
                  <a:pt x="1475039" y="477158"/>
                </a:lnTo>
                <a:lnTo>
                  <a:pt x="1503378" y="477158"/>
                </a:lnTo>
                <a:lnTo>
                  <a:pt x="1505508" y="467133"/>
                </a:lnTo>
                <a:lnTo>
                  <a:pt x="1504538" y="466757"/>
                </a:lnTo>
                <a:lnTo>
                  <a:pt x="1503139" y="466331"/>
                </a:lnTo>
                <a:lnTo>
                  <a:pt x="1501314" y="465845"/>
                </a:lnTo>
                <a:lnTo>
                  <a:pt x="1499611" y="465358"/>
                </a:lnTo>
                <a:lnTo>
                  <a:pt x="1497604" y="464932"/>
                </a:lnTo>
                <a:lnTo>
                  <a:pt x="1495293" y="464568"/>
                </a:lnTo>
                <a:lnTo>
                  <a:pt x="1492982" y="464081"/>
                </a:lnTo>
                <a:lnTo>
                  <a:pt x="1490488" y="463716"/>
                </a:lnTo>
                <a:lnTo>
                  <a:pt x="1487811" y="463473"/>
                </a:lnTo>
                <a:lnTo>
                  <a:pt x="1485135" y="463108"/>
                </a:lnTo>
                <a:lnTo>
                  <a:pt x="1482459" y="462925"/>
                </a:lnTo>
                <a:close/>
              </a:path>
              <a:path w="1510665" h="594360">
                <a:moveTo>
                  <a:pt x="1503378" y="477158"/>
                </a:moveTo>
                <a:lnTo>
                  <a:pt x="1485257" y="477158"/>
                </a:lnTo>
                <a:lnTo>
                  <a:pt x="1489940" y="477705"/>
                </a:lnTo>
                <a:lnTo>
                  <a:pt x="1493833" y="478800"/>
                </a:lnTo>
                <a:lnTo>
                  <a:pt x="1497725" y="479773"/>
                </a:lnTo>
                <a:lnTo>
                  <a:pt x="1500584" y="480746"/>
                </a:lnTo>
                <a:lnTo>
                  <a:pt x="1502409" y="481719"/>
                </a:lnTo>
                <a:lnTo>
                  <a:pt x="1503171" y="478131"/>
                </a:lnTo>
                <a:lnTo>
                  <a:pt x="1503262" y="477705"/>
                </a:lnTo>
                <a:lnTo>
                  <a:pt x="1503378" y="4771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5622481" y="4334241"/>
            <a:ext cx="987425" cy="353695"/>
          </a:xfrm>
          <a:custGeom>
            <a:avLst/>
            <a:gdLst/>
            <a:ahLst/>
            <a:cxnLst/>
            <a:rect l="l" t="t" r="r" b="b"/>
            <a:pathLst>
              <a:path w="987425" h="353695">
                <a:moveTo>
                  <a:pt x="57477" y="30472"/>
                </a:moveTo>
                <a:lnTo>
                  <a:pt x="39777" y="30472"/>
                </a:lnTo>
                <a:lnTo>
                  <a:pt x="39777" y="141594"/>
                </a:lnTo>
                <a:lnTo>
                  <a:pt x="57477" y="141594"/>
                </a:lnTo>
                <a:lnTo>
                  <a:pt x="57477" y="30472"/>
                </a:lnTo>
                <a:close/>
              </a:path>
              <a:path w="987425" h="353695">
                <a:moveTo>
                  <a:pt x="97255" y="15144"/>
                </a:moveTo>
                <a:lnTo>
                  <a:pt x="0" y="15144"/>
                </a:lnTo>
                <a:lnTo>
                  <a:pt x="0" y="30472"/>
                </a:lnTo>
                <a:lnTo>
                  <a:pt x="97255" y="30472"/>
                </a:lnTo>
                <a:lnTo>
                  <a:pt x="97255" y="15144"/>
                </a:lnTo>
                <a:close/>
              </a:path>
              <a:path w="987425" h="353695">
                <a:moveTo>
                  <a:pt x="131819" y="0"/>
                </a:moveTo>
                <a:lnTo>
                  <a:pt x="114850" y="2919"/>
                </a:lnTo>
                <a:lnTo>
                  <a:pt x="114850" y="141594"/>
                </a:lnTo>
                <a:lnTo>
                  <a:pt x="131819" y="141594"/>
                </a:lnTo>
                <a:lnTo>
                  <a:pt x="131819" y="62768"/>
                </a:lnTo>
                <a:lnTo>
                  <a:pt x="132275" y="62586"/>
                </a:lnTo>
                <a:lnTo>
                  <a:pt x="139483" y="60944"/>
                </a:lnTo>
                <a:lnTo>
                  <a:pt x="140699" y="60700"/>
                </a:lnTo>
                <a:lnTo>
                  <a:pt x="140553" y="60700"/>
                </a:lnTo>
                <a:lnTo>
                  <a:pt x="143193" y="60275"/>
                </a:lnTo>
                <a:lnTo>
                  <a:pt x="147086" y="59788"/>
                </a:lnTo>
                <a:lnTo>
                  <a:pt x="185581" y="59788"/>
                </a:lnTo>
                <a:lnTo>
                  <a:pt x="183275" y="56929"/>
                </a:lnTo>
                <a:lnTo>
                  <a:pt x="180356" y="53037"/>
                </a:lnTo>
                <a:lnTo>
                  <a:pt x="176402" y="50056"/>
                </a:lnTo>
                <a:lnTo>
                  <a:pt x="172735" y="48536"/>
                </a:lnTo>
                <a:lnTo>
                  <a:pt x="131819" y="48536"/>
                </a:lnTo>
                <a:lnTo>
                  <a:pt x="131819" y="0"/>
                </a:lnTo>
                <a:close/>
              </a:path>
              <a:path w="987425" h="353695">
                <a:moveTo>
                  <a:pt x="185581" y="59788"/>
                </a:moveTo>
                <a:lnTo>
                  <a:pt x="156051" y="59788"/>
                </a:lnTo>
                <a:lnTo>
                  <a:pt x="159068" y="60275"/>
                </a:lnTo>
                <a:lnTo>
                  <a:pt x="162109" y="61491"/>
                </a:lnTo>
                <a:lnTo>
                  <a:pt x="173239" y="77001"/>
                </a:lnTo>
                <a:lnTo>
                  <a:pt x="174091" y="81137"/>
                </a:lnTo>
                <a:lnTo>
                  <a:pt x="174517" y="86124"/>
                </a:lnTo>
                <a:lnTo>
                  <a:pt x="174517" y="141594"/>
                </a:lnTo>
                <a:lnTo>
                  <a:pt x="191486" y="141594"/>
                </a:lnTo>
                <a:lnTo>
                  <a:pt x="191411" y="81137"/>
                </a:lnTo>
                <a:lnTo>
                  <a:pt x="190985" y="77001"/>
                </a:lnTo>
                <a:lnTo>
                  <a:pt x="190878" y="75967"/>
                </a:lnTo>
                <a:lnTo>
                  <a:pt x="188445" y="65262"/>
                </a:lnTo>
                <a:lnTo>
                  <a:pt x="186543" y="61187"/>
                </a:lnTo>
                <a:lnTo>
                  <a:pt x="186430" y="60944"/>
                </a:lnTo>
                <a:lnTo>
                  <a:pt x="186316" y="60700"/>
                </a:lnTo>
                <a:lnTo>
                  <a:pt x="185581" y="59788"/>
                </a:lnTo>
                <a:close/>
              </a:path>
              <a:path w="987425" h="353695">
                <a:moveTo>
                  <a:pt x="160163" y="44704"/>
                </a:moveTo>
                <a:lnTo>
                  <a:pt x="149093" y="44704"/>
                </a:lnTo>
                <a:lnTo>
                  <a:pt x="145504" y="45069"/>
                </a:lnTo>
                <a:lnTo>
                  <a:pt x="141855" y="45799"/>
                </a:lnTo>
                <a:lnTo>
                  <a:pt x="138327" y="46407"/>
                </a:lnTo>
                <a:lnTo>
                  <a:pt x="134982" y="47319"/>
                </a:lnTo>
                <a:lnTo>
                  <a:pt x="131819" y="48536"/>
                </a:lnTo>
                <a:lnTo>
                  <a:pt x="172735" y="48536"/>
                </a:lnTo>
                <a:lnTo>
                  <a:pt x="171415" y="47988"/>
                </a:lnTo>
                <a:lnTo>
                  <a:pt x="166427" y="45799"/>
                </a:lnTo>
                <a:lnTo>
                  <a:pt x="160163" y="44704"/>
                </a:lnTo>
                <a:close/>
              </a:path>
              <a:path w="987425" h="353695">
                <a:moveTo>
                  <a:pt x="257045" y="44339"/>
                </a:moveTo>
                <a:lnTo>
                  <a:pt x="251571" y="44339"/>
                </a:lnTo>
                <a:lnTo>
                  <a:pt x="246218" y="45373"/>
                </a:lnTo>
                <a:lnTo>
                  <a:pt x="217543" y="72196"/>
                </a:lnTo>
                <a:lnTo>
                  <a:pt x="215016" y="78643"/>
                </a:lnTo>
                <a:lnTo>
                  <a:pt x="213800" y="85942"/>
                </a:lnTo>
                <a:lnTo>
                  <a:pt x="213800" y="101512"/>
                </a:lnTo>
                <a:lnTo>
                  <a:pt x="234115" y="137580"/>
                </a:lnTo>
                <a:lnTo>
                  <a:pt x="253335" y="143784"/>
                </a:lnTo>
                <a:lnTo>
                  <a:pt x="268175" y="143784"/>
                </a:lnTo>
                <a:lnTo>
                  <a:pt x="274014" y="143176"/>
                </a:lnTo>
                <a:lnTo>
                  <a:pt x="284354" y="140743"/>
                </a:lnTo>
                <a:lnTo>
                  <a:pt x="288003" y="139587"/>
                </a:lnTo>
                <a:lnTo>
                  <a:pt x="290071" y="138492"/>
                </a:lnTo>
                <a:lnTo>
                  <a:pt x="288459" y="128821"/>
                </a:lnTo>
                <a:lnTo>
                  <a:pt x="252848" y="128821"/>
                </a:lnTo>
                <a:lnTo>
                  <a:pt x="245063" y="126267"/>
                </a:lnTo>
                <a:lnTo>
                  <a:pt x="235088" y="116049"/>
                </a:lnTo>
                <a:lnTo>
                  <a:pt x="232229" y="108568"/>
                </a:lnTo>
                <a:lnTo>
                  <a:pt x="231499" y="98714"/>
                </a:lnTo>
                <a:lnTo>
                  <a:pt x="296458" y="98714"/>
                </a:lnTo>
                <a:lnTo>
                  <a:pt x="296579" y="97741"/>
                </a:lnTo>
                <a:lnTo>
                  <a:pt x="296640" y="92693"/>
                </a:lnTo>
                <a:lnTo>
                  <a:pt x="296263" y="85942"/>
                </a:lnTo>
                <a:lnTo>
                  <a:pt x="296212" y="85029"/>
                </a:lnTo>
                <a:lnTo>
                  <a:pt x="231864" y="85029"/>
                </a:lnTo>
                <a:lnTo>
                  <a:pt x="232229" y="81745"/>
                </a:lnTo>
                <a:lnTo>
                  <a:pt x="232931" y="78643"/>
                </a:lnTo>
                <a:lnTo>
                  <a:pt x="234054" y="75359"/>
                </a:lnTo>
                <a:lnTo>
                  <a:pt x="235177" y="72439"/>
                </a:lnTo>
                <a:lnTo>
                  <a:pt x="235270" y="72196"/>
                </a:lnTo>
                <a:lnTo>
                  <a:pt x="236912" y="69398"/>
                </a:lnTo>
                <a:lnTo>
                  <a:pt x="241048" y="64532"/>
                </a:lnTo>
                <a:lnTo>
                  <a:pt x="243542" y="62586"/>
                </a:lnTo>
                <a:lnTo>
                  <a:pt x="246218" y="61248"/>
                </a:lnTo>
                <a:lnTo>
                  <a:pt x="249503" y="59545"/>
                </a:lnTo>
                <a:lnTo>
                  <a:pt x="252970" y="58754"/>
                </a:lnTo>
                <a:lnTo>
                  <a:pt x="288001" y="58754"/>
                </a:lnTo>
                <a:lnTo>
                  <a:pt x="286422" y="56382"/>
                </a:lnTo>
                <a:lnTo>
                  <a:pt x="280754" y="51113"/>
                </a:lnTo>
                <a:lnTo>
                  <a:pt x="273969" y="47350"/>
                </a:lnTo>
                <a:lnTo>
                  <a:pt x="266065" y="45092"/>
                </a:lnTo>
                <a:lnTo>
                  <a:pt x="257045" y="44339"/>
                </a:lnTo>
                <a:close/>
              </a:path>
              <a:path w="987425" h="353695">
                <a:moveTo>
                  <a:pt x="287699" y="124260"/>
                </a:moveTo>
                <a:lnTo>
                  <a:pt x="269392" y="128821"/>
                </a:lnTo>
                <a:lnTo>
                  <a:pt x="288459" y="128821"/>
                </a:lnTo>
                <a:lnTo>
                  <a:pt x="287699" y="124260"/>
                </a:lnTo>
                <a:close/>
              </a:path>
              <a:path w="987425" h="353695">
                <a:moveTo>
                  <a:pt x="288001" y="58754"/>
                </a:moveTo>
                <a:lnTo>
                  <a:pt x="263796" y="58754"/>
                </a:lnTo>
                <a:lnTo>
                  <a:pt x="269209" y="61248"/>
                </a:lnTo>
                <a:lnTo>
                  <a:pt x="273102" y="66235"/>
                </a:lnTo>
                <a:lnTo>
                  <a:pt x="277116" y="71101"/>
                </a:lnTo>
                <a:lnTo>
                  <a:pt x="279062" y="77366"/>
                </a:lnTo>
                <a:lnTo>
                  <a:pt x="278941" y="85029"/>
                </a:lnTo>
                <a:lnTo>
                  <a:pt x="296212" y="85029"/>
                </a:lnTo>
                <a:lnTo>
                  <a:pt x="296029" y="81745"/>
                </a:lnTo>
                <a:lnTo>
                  <a:pt x="296001" y="81255"/>
                </a:lnTo>
                <a:lnTo>
                  <a:pt x="294086" y="71390"/>
                </a:lnTo>
                <a:lnTo>
                  <a:pt x="290892" y="63099"/>
                </a:lnTo>
                <a:lnTo>
                  <a:pt x="288001" y="58754"/>
                </a:lnTo>
                <a:close/>
              </a:path>
              <a:path w="987425" h="353695">
                <a:moveTo>
                  <a:pt x="359152" y="44826"/>
                </a:moveTo>
                <a:lnTo>
                  <a:pt x="347414" y="44826"/>
                </a:lnTo>
                <a:lnTo>
                  <a:pt x="341331" y="45434"/>
                </a:lnTo>
                <a:lnTo>
                  <a:pt x="341669" y="45434"/>
                </a:lnTo>
                <a:lnTo>
                  <a:pt x="335979" y="46711"/>
                </a:lnTo>
                <a:lnTo>
                  <a:pt x="330018" y="47928"/>
                </a:lnTo>
                <a:lnTo>
                  <a:pt x="325031" y="49266"/>
                </a:lnTo>
                <a:lnTo>
                  <a:pt x="321017" y="50725"/>
                </a:lnTo>
                <a:lnTo>
                  <a:pt x="321017" y="141594"/>
                </a:lnTo>
                <a:lnTo>
                  <a:pt x="337986" y="141594"/>
                </a:lnTo>
                <a:lnTo>
                  <a:pt x="337986" y="61856"/>
                </a:lnTo>
                <a:lnTo>
                  <a:pt x="337812" y="61856"/>
                </a:lnTo>
                <a:lnTo>
                  <a:pt x="340966" y="61187"/>
                </a:lnTo>
                <a:lnTo>
                  <a:pt x="344008" y="60579"/>
                </a:lnTo>
                <a:lnTo>
                  <a:pt x="347170" y="59849"/>
                </a:lnTo>
                <a:lnTo>
                  <a:pt x="350333" y="59484"/>
                </a:lnTo>
                <a:lnTo>
                  <a:pt x="372648" y="59484"/>
                </a:lnTo>
                <a:lnTo>
                  <a:pt x="374931" y="47928"/>
                </a:lnTo>
                <a:lnTo>
                  <a:pt x="375027" y="47441"/>
                </a:lnTo>
                <a:lnTo>
                  <a:pt x="374297" y="47198"/>
                </a:lnTo>
                <a:lnTo>
                  <a:pt x="373142" y="46954"/>
                </a:lnTo>
                <a:lnTo>
                  <a:pt x="371560" y="46711"/>
                </a:lnTo>
                <a:lnTo>
                  <a:pt x="370100" y="46346"/>
                </a:lnTo>
                <a:lnTo>
                  <a:pt x="368458" y="46042"/>
                </a:lnTo>
                <a:lnTo>
                  <a:pt x="366633" y="45799"/>
                </a:lnTo>
                <a:lnTo>
                  <a:pt x="364809" y="45434"/>
                </a:lnTo>
                <a:lnTo>
                  <a:pt x="362923" y="45191"/>
                </a:lnTo>
                <a:lnTo>
                  <a:pt x="361889" y="45191"/>
                </a:lnTo>
                <a:lnTo>
                  <a:pt x="359152" y="44826"/>
                </a:lnTo>
                <a:close/>
              </a:path>
              <a:path w="987425" h="353695">
                <a:moveTo>
                  <a:pt x="372648" y="59484"/>
                </a:moveTo>
                <a:lnTo>
                  <a:pt x="358362" y="59484"/>
                </a:lnTo>
                <a:lnTo>
                  <a:pt x="362315" y="59849"/>
                </a:lnTo>
                <a:lnTo>
                  <a:pt x="365356" y="60579"/>
                </a:lnTo>
                <a:lnTo>
                  <a:pt x="368519" y="61187"/>
                </a:lnTo>
                <a:lnTo>
                  <a:pt x="371270" y="61856"/>
                </a:lnTo>
                <a:lnTo>
                  <a:pt x="371104" y="61856"/>
                </a:lnTo>
                <a:lnTo>
                  <a:pt x="372107" y="62221"/>
                </a:lnTo>
                <a:lnTo>
                  <a:pt x="372576" y="59849"/>
                </a:lnTo>
                <a:lnTo>
                  <a:pt x="372648" y="59484"/>
                </a:lnTo>
                <a:close/>
              </a:path>
              <a:path w="987425" h="353695">
                <a:moveTo>
                  <a:pt x="428078" y="84056"/>
                </a:moveTo>
                <a:lnTo>
                  <a:pt x="418123" y="84056"/>
                </a:lnTo>
                <a:lnTo>
                  <a:pt x="414150" y="84482"/>
                </a:lnTo>
                <a:lnTo>
                  <a:pt x="384734" y="119212"/>
                </a:lnTo>
                <a:lnTo>
                  <a:pt x="385563" y="123469"/>
                </a:lnTo>
                <a:lnTo>
                  <a:pt x="416157" y="143601"/>
                </a:lnTo>
                <a:lnTo>
                  <a:pt x="425280" y="143601"/>
                </a:lnTo>
                <a:lnTo>
                  <a:pt x="429051" y="143419"/>
                </a:lnTo>
                <a:lnTo>
                  <a:pt x="432822" y="143054"/>
                </a:lnTo>
                <a:lnTo>
                  <a:pt x="436715" y="142811"/>
                </a:lnTo>
                <a:lnTo>
                  <a:pt x="458550" y="139952"/>
                </a:lnTo>
                <a:lnTo>
                  <a:pt x="458550" y="129369"/>
                </a:lnTo>
                <a:lnTo>
                  <a:pt x="416826" y="129369"/>
                </a:lnTo>
                <a:lnTo>
                  <a:pt x="411534" y="128213"/>
                </a:lnTo>
                <a:lnTo>
                  <a:pt x="407642" y="125902"/>
                </a:lnTo>
                <a:lnTo>
                  <a:pt x="403749" y="123469"/>
                </a:lnTo>
                <a:lnTo>
                  <a:pt x="401803" y="119212"/>
                </a:lnTo>
                <a:lnTo>
                  <a:pt x="401803" y="109845"/>
                </a:lnTo>
                <a:lnTo>
                  <a:pt x="402593" y="107229"/>
                </a:lnTo>
                <a:lnTo>
                  <a:pt x="404175" y="105283"/>
                </a:lnTo>
                <a:lnTo>
                  <a:pt x="405756" y="103215"/>
                </a:lnTo>
                <a:lnTo>
                  <a:pt x="407702" y="101634"/>
                </a:lnTo>
                <a:lnTo>
                  <a:pt x="410014" y="100539"/>
                </a:lnTo>
                <a:lnTo>
                  <a:pt x="412447" y="99323"/>
                </a:lnTo>
                <a:lnTo>
                  <a:pt x="415062" y="98532"/>
                </a:lnTo>
                <a:lnTo>
                  <a:pt x="420303" y="97863"/>
                </a:lnTo>
                <a:lnTo>
                  <a:pt x="419867" y="97863"/>
                </a:lnTo>
                <a:lnTo>
                  <a:pt x="423516" y="97620"/>
                </a:lnTo>
                <a:lnTo>
                  <a:pt x="458550" y="97620"/>
                </a:lnTo>
                <a:lnTo>
                  <a:pt x="458550" y="86307"/>
                </a:lnTo>
                <a:lnTo>
                  <a:pt x="442056" y="86307"/>
                </a:lnTo>
                <a:lnTo>
                  <a:pt x="438174" y="85516"/>
                </a:lnTo>
                <a:lnTo>
                  <a:pt x="436715" y="85273"/>
                </a:lnTo>
                <a:lnTo>
                  <a:pt x="435012" y="85029"/>
                </a:lnTo>
                <a:lnTo>
                  <a:pt x="433430" y="84664"/>
                </a:lnTo>
                <a:lnTo>
                  <a:pt x="432153" y="84482"/>
                </a:lnTo>
                <a:lnTo>
                  <a:pt x="431271" y="84482"/>
                </a:lnTo>
                <a:lnTo>
                  <a:pt x="428078" y="84056"/>
                </a:lnTo>
                <a:close/>
              </a:path>
              <a:path w="987425" h="353695">
                <a:moveTo>
                  <a:pt x="458550" y="97620"/>
                </a:moveTo>
                <a:lnTo>
                  <a:pt x="429963" y="97620"/>
                </a:lnTo>
                <a:lnTo>
                  <a:pt x="433248" y="97863"/>
                </a:lnTo>
                <a:lnTo>
                  <a:pt x="435924" y="98349"/>
                </a:lnTo>
                <a:lnTo>
                  <a:pt x="438722" y="98714"/>
                </a:lnTo>
                <a:lnTo>
                  <a:pt x="441231" y="99323"/>
                </a:lnTo>
                <a:lnTo>
                  <a:pt x="440972" y="99323"/>
                </a:lnTo>
                <a:lnTo>
                  <a:pt x="441945" y="99809"/>
                </a:lnTo>
                <a:lnTo>
                  <a:pt x="441945" y="128213"/>
                </a:lnTo>
                <a:lnTo>
                  <a:pt x="441428" y="128213"/>
                </a:lnTo>
                <a:lnTo>
                  <a:pt x="439878" y="128578"/>
                </a:lnTo>
                <a:lnTo>
                  <a:pt x="437262" y="128943"/>
                </a:lnTo>
                <a:lnTo>
                  <a:pt x="431727" y="129369"/>
                </a:lnTo>
                <a:lnTo>
                  <a:pt x="458550" y="129369"/>
                </a:lnTo>
                <a:lnTo>
                  <a:pt x="458550" y="97620"/>
                </a:lnTo>
                <a:close/>
              </a:path>
              <a:path w="987425" h="353695">
                <a:moveTo>
                  <a:pt x="454097" y="58936"/>
                </a:moveTo>
                <a:lnTo>
                  <a:pt x="424976" y="58936"/>
                </a:lnTo>
                <a:lnTo>
                  <a:pt x="428504" y="59606"/>
                </a:lnTo>
                <a:lnTo>
                  <a:pt x="431180" y="60944"/>
                </a:lnTo>
                <a:lnTo>
                  <a:pt x="433978" y="62160"/>
                </a:lnTo>
                <a:lnTo>
                  <a:pt x="436167" y="63863"/>
                </a:lnTo>
                <a:lnTo>
                  <a:pt x="437749" y="66053"/>
                </a:lnTo>
                <a:lnTo>
                  <a:pt x="439330" y="68121"/>
                </a:lnTo>
                <a:lnTo>
                  <a:pt x="440425" y="70554"/>
                </a:lnTo>
                <a:lnTo>
                  <a:pt x="441033" y="73351"/>
                </a:lnTo>
                <a:lnTo>
                  <a:pt x="441641" y="76028"/>
                </a:lnTo>
                <a:lnTo>
                  <a:pt x="441945" y="78765"/>
                </a:lnTo>
                <a:lnTo>
                  <a:pt x="441945" y="86307"/>
                </a:lnTo>
                <a:lnTo>
                  <a:pt x="458550" y="86307"/>
                </a:lnTo>
                <a:lnTo>
                  <a:pt x="458550" y="75298"/>
                </a:lnTo>
                <a:lnTo>
                  <a:pt x="457957" y="70554"/>
                </a:lnTo>
                <a:lnTo>
                  <a:pt x="455788" y="62586"/>
                </a:lnTo>
                <a:lnTo>
                  <a:pt x="455673" y="62160"/>
                </a:lnTo>
                <a:lnTo>
                  <a:pt x="455558" y="61734"/>
                </a:lnTo>
                <a:lnTo>
                  <a:pt x="455509" y="61552"/>
                </a:lnTo>
                <a:lnTo>
                  <a:pt x="454097" y="58936"/>
                </a:lnTo>
                <a:close/>
              </a:path>
              <a:path w="987425" h="353695">
                <a:moveTo>
                  <a:pt x="428869" y="44339"/>
                </a:moveTo>
                <a:lnTo>
                  <a:pt x="416096" y="44339"/>
                </a:lnTo>
                <a:lnTo>
                  <a:pt x="410561" y="44826"/>
                </a:lnTo>
                <a:lnTo>
                  <a:pt x="405452" y="45799"/>
                </a:lnTo>
                <a:lnTo>
                  <a:pt x="400343" y="46650"/>
                </a:lnTo>
                <a:lnTo>
                  <a:pt x="396694" y="47563"/>
                </a:lnTo>
                <a:lnTo>
                  <a:pt x="394504" y="48536"/>
                </a:lnTo>
                <a:lnTo>
                  <a:pt x="395990" y="58936"/>
                </a:lnTo>
                <a:lnTo>
                  <a:pt x="396051" y="59362"/>
                </a:lnTo>
                <a:lnTo>
                  <a:pt x="396172" y="60214"/>
                </a:lnTo>
                <a:lnTo>
                  <a:pt x="396277" y="60944"/>
                </a:lnTo>
                <a:lnTo>
                  <a:pt x="396389" y="61734"/>
                </a:lnTo>
                <a:lnTo>
                  <a:pt x="396511" y="62586"/>
                </a:lnTo>
                <a:lnTo>
                  <a:pt x="398579" y="61734"/>
                </a:lnTo>
                <a:lnTo>
                  <a:pt x="401681" y="60944"/>
                </a:lnTo>
                <a:lnTo>
                  <a:pt x="405817" y="60214"/>
                </a:lnTo>
                <a:lnTo>
                  <a:pt x="410075" y="59362"/>
                </a:lnTo>
                <a:lnTo>
                  <a:pt x="415001" y="58936"/>
                </a:lnTo>
                <a:lnTo>
                  <a:pt x="454097" y="58936"/>
                </a:lnTo>
                <a:lnTo>
                  <a:pt x="453441" y="57720"/>
                </a:lnTo>
                <a:lnTo>
                  <a:pt x="450521" y="54557"/>
                </a:lnTo>
                <a:lnTo>
                  <a:pt x="447724" y="51273"/>
                </a:lnTo>
                <a:lnTo>
                  <a:pt x="443953" y="48779"/>
                </a:lnTo>
                <a:lnTo>
                  <a:pt x="439208" y="47076"/>
                </a:lnTo>
                <a:lnTo>
                  <a:pt x="434586" y="45251"/>
                </a:lnTo>
                <a:lnTo>
                  <a:pt x="428869" y="44339"/>
                </a:lnTo>
                <a:close/>
              </a:path>
              <a:path w="987425" h="353695">
                <a:moveTo>
                  <a:pt x="529979" y="44704"/>
                </a:moveTo>
                <a:lnTo>
                  <a:pt x="514773" y="44704"/>
                </a:lnTo>
                <a:lnTo>
                  <a:pt x="507779" y="45312"/>
                </a:lnTo>
                <a:lnTo>
                  <a:pt x="501696" y="46529"/>
                </a:lnTo>
                <a:lnTo>
                  <a:pt x="495736" y="47623"/>
                </a:lnTo>
                <a:lnTo>
                  <a:pt x="490748" y="48657"/>
                </a:lnTo>
                <a:lnTo>
                  <a:pt x="486734" y="49631"/>
                </a:lnTo>
                <a:lnTo>
                  <a:pt x="486734" y="175351"/>
                </a:lnTo>
                <a:lnTo>
                  <a:pt x="503704" y="175351"/>
                </a:lnTo>
                <a:lnTo>
                  <a:pt x="503704" y="137397"/>
                </a:lnTo>
                <a:lnTo>
                  <a:pt x="551425" y="137397"/>
                </a:lnTo>
                <a:lnTo>
                  <a:pt x="555524" y="134295"/>
                </a:lnTo>
                <a:lnTo>
                  <a:pt x="560086" y="128821"/>
                </a:lnTo>
                <a:lnTo>
                  <a:pt x="520795" y="128821"/>
                </a:lnTo>
                <a:lnTo>
                  <a:pt x="516537" y="128031"/>
                </a:lnTo>
                <a:lnTo>
                  <a:pt x="508752" y="124868"/>
                </a:lnTo>
                <a:lnTo>
                  <a:pt x="505771" y="123226"/>
                </a:lnTo>
                <a:lnTo>
                  <a:pt x="503704" y="121523"/>
                </a:lnTo>
                <a:lnTo>
                  <a:pt x="503704" y="61673"/>
                </a:lnTo>
                <a:lnTo>
                  <a:pt x="505407" y="61187"/>
                </a:lnTo>
                <a:lnTo>
                  <a:pt x="507657" y="60761"/>
                </a:lnTo>
                <a:lnTo>
                  <a:pt x="513374" y="60031"/>
                </a:lnTo>
                <a:lnTo>
                  <a:pt x="517389" y="59849"/>
                </a:lnTo>
                <a:lnTo>
                  <a:pt x="559122" y="59849"/>
                </a:lnTo>
                <a:lnTo>
                  <a:pt x="553213" y="53767"/>
                </a:lnTo>
                <a:lnTo>
                  <a:pt x="548226" y="50482"/>
                </a:lnTo>
                <a:lnTo>
                  <a:pt x="536548" y="45860"/>
                </a:lnTo>
                <a:lnTo>
                  <a:pt x="529979" y="44704"/>
                </a:lnTo>
                <a:close/>
              </a:path>
              <a:path w="987425" h="353695">
                <a:moveTo>
                  <a:pt x="551425" y="137397"/>
                </a:moveTo>
                <a:lnTo>
                  <a:pt x="503704" y="137397"/>
                </a:lnTo>
                <a:lnTo>
                  <a:pt x="505771" y="138736"/>
                </a:lnTo>
                <a:lnTo>
                  <a:pt x="508873" y="140134"/>
                </a:lnTo>
                <a:lnTo>
                  <a:pt x="513009" y="141594"/>
                </a:lnTo>
                <a:lnTo>
                  <a:pt x="517267" y="143054"/>
                </a:lnTo>
                <a:lnTo>
                  <a:pt x="522133" y="143784"/>
                </a:lnTo>
                <a:lnTo>
                  <a:pt x="534419" y="143784"/>
                </a:lnTo>
                <a:lnTo>
                  <a:pt x="540440" y="142567"/>
                </a:lnTo>
                <a:lnTo>
                  <a:pt x="545671" y="140134"/>
                </a:lnTo>
                <a:lnTo>
                  <a:pt x="551023" y="137702"/>
                </a:lnTo>
                <a:lnTo>
                  <a:pt x="551425" y="137397"/>
                </a:lnTo>
                <a:close/>
              </a:path>
              <a:path w="987425" h="353695">
                <a:moveTo>
                  <a:pt x="559122" y="59849"/>
                </a:moveTo>
                <a:lnTo>
                  <a:pt x="531621" y="59849"/>
                </a:lnTo>
                <a:lnTo>
                  <a:pt x="538920" y="62829"/>
                </a:lnTo>
                <a:lnTo>
                  <a:pt x="544394" y="68790"/>
                </a:lnTo>
                <a:lnTo>
                  <a:pt x="547986" y="73739"/>
                </a:lnTo>
                <a:lnTo>
                  <a:pt x="550552" y="79647"/>
                </a:lnTo>
                <a:lnTo>
                  <a:pt x="552092" y="86512"/>
                </a:lnTo>
                <a:lnTo>
                  <a:pt x="552605" y="94335"/>
                </a:lnTo>
                <a:lnTo>
                  <a:pt x="552605" y="99201"/>
                </a:lnTo>
                <a:lnTo>
                  <a:pt x="534297" y="128031"/>
                </a:lnTo>
                <a:lnTo>
                  <a:pt x="534124" y="128031"/>
                </a:lnTo>
                <a:lnTo>
                  <a:pt x="530283" y="128821"/>
                </a:lnTo>
                <a:lnTo>
                  <a:pt x="560086" y="128821"/>
                </a:lnTo>
                <a:lnTo>
                  <a:pt x="562823" y="125537"/>
                </a:lnTo>
                <a:lnTo>
                  <a:pt x="565560" y="120306"/>
                </a:lnTo>
                <a:lnTo>
                  <a:pt x="567385" y="114224"/>
                </a:lnTo>
                <a:lnTo>
                  <a:pt x="569331" y="108142"/>
                </a:lnTo>
                <a:lnTo>
                  <a:pt x="570304" y="101512"/>
                </a:lnTo>
                <a:lnTo>
                  <a:pt x="570277" y="86512"/>
                </a:lnTo>
                <a:lnTo>
                  <a:pt x="569149" y="79799"/>
                </a:lnTo>
                <a:lnTo>
                  <a:pt x="566846" y="73739"/>
                </a:lnTo>
                <a:lnTo>
                  <a:pt x="564648" y="67512"/>
                </a:lnTo>
                <a:lnTo>
                  <a:pt x="561485" y="62282"/>
                </a:lnTo>
                <a:lnTo>
                  <a:pt x="559122" y="59849"/>
                </a:lnTo>
                <a:close/>
              </a:path>
              <a:path w="987425" h="353695">
                <a:moveTo>
                  <a:pt x="632136" y="44339"/>
                </a:moveTo>
                <a:lnTo>
                  <a:pt x="626662" y="44339"/>
                </a:lnTo>
                <a:lnTo>
                  <a:pt x="621310" y="45373"/>
                </a:lnTo>
                <a:lnTo>
                  <a:pt x="592635" y="72196"/>
                </a:lnTo>
                <a:lnTo>
                  <a:pt x="590108" y="78643"/>
                </a:lnTo>
                <a:lnTo>
                  <a:pt x="588892" y="85942"/>
                </a:lnTo>
                <a:lnTo>
                  <a:pt x="588892" y="101512"/>
                </a:lnTo>
                <a:lnTo>
                  <a:pt x="609206" y="137580"/>
                </a:lnTo>
                <a:lnTo>
                  <a:pt x="628426" y="143784"/>
                </a:lnTo>
                <a:lnTo>
                  <a:pt x="643267" y="143784"/>
                </a:lnTo>
                <a:lnTo>
                  <a:pt x="649106" y="143176"/>
                </a:lnTo>
                <a:lnTo>
                  <a:pt x="659446" y="140743"/>
                </a:lnTo>
                <a:lnTo>
                  <a:pt x="663095" y="139587"/>
                </a:lnTo>
                <a:lnTo>
                  <a:pt x="665163" y="138492"/>
                </a:lnTo>
                <a:lnTo>
                  <a:pt x="663551" y="128821"/>
                </a:lnTo>
                <a:lnTo>
                  <a:pt x="627940" y="128821"/>
                </a:lnTo>
                <a:lnTo>
                  <a:pt x="620154" y="126267"/>
                </a:lnTo>
                <a:lnTo>
                  <a:pt x="610179" y="116049"/>
                </a:lnTo>
                <a:lnTo>
                  <a:pt x="607321" y="108568"/>
                </a:lnTo>
                <a:lnTo>
                  <a:pt x="606591" y="98714"/>
                </a:lnTo>
                <a:lnTo>
                  <a:pt x="671549" y="98714"/>
                </a:lnTo>
                <a:lnTo>
                  <a:pt x="671671" y="97741"/>
                </a:lnTo>
                <a:lnTo>
                  <a:pt x="671732" y="92693"/>
                </a:lnTo>
                <a:lnTo>
                  <a:pt x="671355" y="85942"/>
                </a:lnTo>
                <a:lnTo>
                  <a:pt x="671304" y="85029"/>
                </a:lnTo>
                <a:lnTo>
                  <a:pt x="606956" y="85029"/>
                </a:lnTo>
                <a:lnTo>
                  <a:pt x="607321" y="81745"/>
                </a:lnTo>
                <a:lnTo>
                  <a:pt x="608023" y="78643"/>
                </a:lnTo>
                <a:lnTo>
                  <a:pt x="609145" y="75359"/>
                </a:lnTo>
                <a:lnTo>
                  <a:pt x="610268" y="72439"/>
                </a:lnTo>
                <a:lnTo>
                  <a:pt x="610362" y="72196"/>
                </a:lnTo>
                <a:lnTo>
                  <a:pt x="612004" y="69398"/>
                </a:lnTo>
                <a:lnTo>
                  <a:pt x="616140" y="64532"/>
                </a:lnTo>
                <a:lnTo>
                  <a:pt x="618634" y="62586"/>
                </a:lnTo>
                <a:lnTo>
                  <a:pt x="621310" y="61248"/>
                </a:lnTo>
                <a:lnTo>
                  <a:pt x="624594" y="59545"/>
                </a:lnTo>
                <a:lnTo>
                  <a:pt x="628061" y="58754"/>
                </a:lnTo>
                <a:lnTo>
                  <a:pt x="663092" y="58754"/>
                </a:lnTo>
                <a:lnTo>
                  <a:pt x="661514" y="56382"/>
                </a:lnTo>
                <a:lnTo>
                  <a:pt x="655846" y="51113"/>
                </a:lnTo>
                <a:lnTo>
                  <a:pt x="649060" y="47350"/>
                </a:lnTo>
                <a:lnTo>
                  <a:pt x="641157" y="45092"/>
                </a:lnTo>
                <a:lnTo>
                  <a:pt x="632136" y="44339"/>
                </a:lnTo>
                <a:close/>
              </a:path>
              <a:path w="987425" h="353695">
                <a:moveTo>
                  <a:pt x="662791" y="124260"/>
                </a:moveTo>
                <a:lnTo>
                  <a:pt x="644483" y="128821"/>
                </a:lnTo>
                <a:lnTo>
                  <a:pt x="663551" y="128821"/>
                </a:lnTo>
                <a:lnTo>
                  <a:pt x="662791" y="124260"/>
                </a:lnTo>
                <a:close/>
              </a:path>
              <a:path w="987425" h="353695">
                <a:moveTo>
                  <a:pt x="663092" y="58754"/>
                </a:moveTo>
                <a:lnTo>
                  <a:pt x="638888" y="58754"/>
                </a:lnTo>
                <a:lnTo>
                  <a:pt x="644301" y="61248"/>
                </a:lnTo>
                <a:lnTo>
                  <a:pt x="648193" y="66235"/>
                </a:lnTo>
                <a:lnTo>
                  <a:pt x="652208" y="71101"/>
                </a:lnTo>
                <a:lnTo>
                  <a:pt x="654154" y="77366"/>
                </a:lnTo>
                <a:lnTo>
                  <a:pt x="654032" y="85029"/>
                </a:lnTo>
                <a:lnTo>
                  <a:pt x="671304" y="85029"/>
                </a:lnTo>
                <a:lnTo>
                  <a:pt x="671121" y="81745"/>
                </a:lnTo>
                <a:lnTo>
                  <a:pt x="671093" y="81255"/>
                </a:lnTo>
                <a:lnTo>
                  <a:pt x="669177" y="71390"/>
                </a:lnTo>
                <a:lnTo>
                  <a:pt x="665984" y="63099"/>
                </a:lnTo>
                <a:lnTo>
                  <a:pt x="663092" y="58754"/>
                </a:lnTo>
                <a:close/>
              </a:path>
              <a:path w="987425" h="353695">
                <a:moveTo>
                  <a:pt x="711983" y="46711"/>
                </a:moveTo>
                <a:lnTo>
                  <a:pt x="695013" y="46711"/>
                </a:lnTo>
                <a:lnTo>
                  <a:pt x="695013" y="106439"/>
                </a:lnTo>
                <a:lnTo>
                  <a:pt x="700344" y="127058"/>
                </a:lnTo>
                <a:lnTo>
                  <a:pt x="700406" y="127301"/>
                </a:lnTo>
                <a:lnTo>
                  <a:pt x="726763" y="143601"/>
                </a:lnTo>
                <a:lnTo>
                  <a:pt x="742455" y="143601"/>
                </a:lnTo>
                <a:lnTo>
                  <a:pt x="749814" y="143054"/>
                </a:lnTo>
                <a:lnTo>
                  <a:pt x="762587" y="140864"/>
                </a:lnTo>
                <a:lnTo>
                  <a:pt x="767757" y="139830"/>
                </a:lnTo>
                <a:lnTo>
                  <a:pt x="771650" y="138857"/>
                </a:lnTo>
                <a:lnTo>
                  <a:pt x="771650" y="128639"/>
                </a:lnTo>
                <a:lnTo>
                  <a:pt x="727249" y="128639"/>
                </a:lnTo>
                <a:lnTo>
                  <a:pt x="721106" y="126145"/>
                </a:lnTo>
                <a:lnTo>
                  <a:pt x="711983" y="96342"/>
                </a:lnTo>
                <a:lnTo>
                  <a:pt x="711983" y="46711"/>
                </a:lnTo>
                <a:close/>
              </a:path>
              <a:path w="987425" h="353695">
                <a:moveTo>
                  <a:pt x="771650" y="46711"/>
                </a:moveTo>
                <a:lnTo>
                  <a:pt x="754680" y="46711"/>
                </a:lnTo>
                <a:lnTo>
                  <a:pt x="754680" y="126814"/>
                </a:lnTo>
                <a:lnTo>
                  <a:pt x="754072" y="127058"/>
                </a:lnTo>
                <a:lnTo>
                  <a:pt x="753038" y="127301"/>
                </a:lnTo>
                <a:lnTo>
                  <a:pt x="750849" y="127666"/>
                </a:lnTo>
                <a:lnTo>
                  <a:pt x="750240" y="127666"/>
                </a:lnTo>
                <a:lnTo>
                  <a:pt x="748720" y="127848"/>
                </a:lnTo>
                <a:lnTo>
                  <a:pt x="750787" y="127848"/>
                </a:lnTo>
                <a:lnTo>
                  <a:pt x="738928" y="128639"/>
                </a:lnTo>
                <a:lnTo>
                  <a:pt x="771650" y="128639"/>
                </a:lnTo>
                <a:lnTo>
                  <a:pt x="771650" y="46711"/>
                </a:lnTo>
                <a:close/>
              </a:path>
              <a:path w="987425" h="353695">
                <a:moveTo>
                  <a:pt x="816759" y="17334"/>
                </a:moveTo>
                <a:lnTo>
                  <a:pt x="799790" y="20253"/>
                </a:lnTo>
                <a:lnTo>
                  <a:pt x="799790" y="111244"/>
                </a:lnTo>
                <a:lnTo>
                  <a:pt x="800255" y="116596"/>
                </a:lnTo>
                <a:lnTo>
                  <a:pt x="800276" y="116839"/>
                </a:lnTo>
                <a:lnTo>
                  <a:pt x="821344" y="142932"/>
                </a:lnTo>
                <a:lnTo>
                  <a:pt x="821840" y="142932"/>
                </a:lnTo>
                <a:lnTo>
                  <a:pt x="826369" y="143601"/>
                </a:lnTo>
                <a:lnTo>
                  <a:pt x="838290" y="143601"/>
                </a:lnTo>
                <a:lnTo>
                  <a:pt x="843156" y="142932"/>
                </a:lnTo>
                <a:lnTo>
                  <a:pt x="847414" y="141594"/>
                </a:lnTo>
                <a:lnTo>
                  <a:pt x="851671" y="140378"/>
                </a:lnTo>
                <a:lnTo>
                  <a:pt x="854651" y="139344"/>
                </a:lnTo>
                <a:lnTo>
                  <a:pt x="856354" y="138492"/>
                </a:lnTo>
                <a:lnTo>
                  <a:pt x="854051" y="128639"/>
                </a:lnTo>
                <a:lnTo>
                  <a:pt x="831356" y="128639"/>
                </a:lnTo>
                <a:lnTo>
                  <a:pt x="828802" y="128274"/>
                </a:lnTo>
                <a:lnTo>
                  <a:pt x="816759" y="109480"/>
                </a:lnTo>
                <a:lnTo>
                  <a:pt x="816759" y="60944"/>
                </a:lnTo>
                <a:lnTo>
                  <a:pt x="852705" y="60944"/>
                </a:lnTo>
                <a:lnTo>
                  <a:pt x="852705" y="46711"/>
                </a:lnTo>
                <a:lnTo>
                  <a:pt x="816759" y="46711"/>
                </a:lnTo>
                <a:lnTo>
                  <a:pt x="816759" y="17334"/>
                </a:lnTo>
                <a:close/>
              </a:path>
              <a:path w="987425" h="353695">
                <a:moveTo>
                  <a:pt x="853070" y="124442"/>
                </a:moveTo>
                <a:lnTo>
                  <a:pt x="846501" y="126997"/>
                </a:lnTo>
                <a:lnTo>
                  <a:pt x="843460" y="128092"/>
                </a:lnTo>
                <a:lnTo>
                  <a:pt x="839385" y="128639"/>
                </a:lnTo>
                <a:lnTo>
                  <a:pt x="854051" y="128639"/>
                </a:lnTo>
                <a:lnTo>
                  <a:pt x="853070" y="124442"/>
                </a:lnTo>
                <a:close/>
              </a:path>
              <a:path w="987425" h="353695">
                <a:moveTo>
                  <a:pt x="891269" y="46711"/>
                </a:moveTo>
                <a:lnTo>
                  <a:pt x="874299" y="46711"/>
                </a:lnTo>
                <a:lnTo>
                  <a:pt x="874299" y="141594"/>
                </a:lnTo>
                <a:lnTo>
                  <a:pt x="891269" y="141594"/>
                </a:lnTo>
                <a:lnTo>
                  <a:pt x="891269" y="46711"/>
                </a:lnTo>
                <a:close/>
              </a:path>
              <a:path w="987425" h="353695">
                <a:moveTo>
                  <a:pt x="885734" y="7298"/>
                </a:moveTo>
                <a:lnTo>
                  <a:pt x="879651" y="7298"/>
                </a:lnTo>
                <a:lnTo>
                  <a:pt x="877036" y="8332"/>
                </a:lnTo>
                <a:lnTo>
                  <a:pt x="872778" y="12346"/>
                </a:lnTo>
                <a:lnTo>
                  <a:pt x="871744" y="15023"/>
                </a:lnTo>
                <a:lnTo>
                  <a:pt x="871744" y="21835"/>
                </a:lnTo>
                <a:lnTo>
                  <a:pt x="872778" y="24572"/>
                </a:lnTo>
                <a:lnTo>
                  <a:pt x="874846" y="26640"/>
                </a:lnTo>
                <a:lnTo>
                  <a:pt x="877036" y="28586"/>
                </a:lnTo>
                <a:lnTo>
                  <a:pt x="879651" y="29559"/>
                </a:lnTo>
                <a:lnTo>
                  <a:pt x="885734" y="29559"/>
                </a:lnTo>
                <a:lnTo>
                  <a:pt x="888288" y="28586"/>
                </a:lnTo>
                <a:lnTo>
                  <a:pt x="892546" y="24572"/>
                </a:lnTo>
                <a:lnTo>
                  <a:pt x="893641" y="21835"/>
                </a:lnTo>
                <a:lnTo>
                  <a:pt x="893641" y="15023"/>
                </a:lnTo>
                <a:lnTo>
                  <a:pt x="892546" y="12346"/>
                </a:lnTo>
                <a:lnTo>
                  <a:pt x="890356" y="10400"/>
                </a:lnTo>
                <a:lnTo>
                  <a:pt x="888288" y="8332"/>
                </a:lnTo>
                <a:lnTo>
                  <a:pt x="885734" y="7298"/>
                </a:lnTo>
                <a:close/>
              </a:path>
              <a:path w="987425" h="353695">
                <a:moveTo>
                  <a:pt x="964851" y="44339"/>
                </a:moveTo>
                <a:lnTo>
                  <a:pt x="953659" y="44339"/>
                </a:lnTo>
                <a:lnTo>
                  <a:pt x="947334" y="45616"/>
                </a:lnTo>
                <a:lnTo>
                  <a:pt x="941617" y="48171"/>
                </a:lnTo>
                <a:lnTo>
                  <a:pt x="936021" y="50604"/>
                </a:lnTo>
                <a:lnTo>
                  <a:pt x="931277" y="54071"/>
                </a:lnTo>
                <a:lnTo>
                  <a:pt x="927384" y="58572"/>
                </a:lnTo>
                <a:lnTo>
                  <a:pt x="923492" y="62951"/>
                </a:lnTo>
                <a:lnTo>
                  <a:pt x="915159" y="101634"/>
                </a:lnTo>
                <a:lnTo>
                  <a:pt x="916151" y="108385"/>
                </a:lnTo>
                <a:lnTo>
                  <a:pt x="947419" y="142628"/>
                </a:lnTo>
                <a:lnTo>
                  <a:pt x="947611" y="142628"/>
                </a:lnTo>
                <a:lnTo>
                  <a:pt x="954024" y="143784"/>
                </a:lnTo>
                <a:lnTo>
                  <a:pt x="964121" y="143784"/>
                </a:lnTo>
                <a:lnTo>
                  <a:pt x="966615" y="143601"/>
                </a:lnTo>
                <a:lnTo>
                  <a:pt x="969169" y="143236"/>
                </a:lnTo>
                <a:lnTo>
                  <a:pt x="971845" y="142993"/>
                </a:lnTo>
                <a:lnTo>
                  <a:pt x="974339" y="142628"/>
                </a:lnTo>
                <a:lnTo>
                  <a:pt x="976650" y="142142"/>
                </a:lnTo>
                <a:lnTo>
                  <a:pt x="978962" y="141777"/>
                </a:lnTo>
                <a:lnTo>
                  <a:pt x="987051" y="139040"/>
                </a:lnTo>
                <a:lnTo>
                  <a:pt x="985348" y="128821"/>
                </a:lnTo>
                <a:lnTo>
                  <a:pt x="958282" y="128821"/>
                </a:lnTo>
                <a:lnTo>
                  <a:pt x="953538" y="128031"/>
                </a:lnTo>
                <a:lnTo>
                  <a:pt x="932858" y="99444"/>
                </a:lnTo>
                <a:lnTo>
                  <a:pt x="932858" y="94335"/>
                </a:lnTo>
                <a:lnTo>
                  <a:pt x="952747" y="59301"/>
                </a:lnTo>
                <a:lnTo>
                  <a:pt x="982827" y="59301"/>
                </a:lnTo>
                <a:lnTo>
                  <a:pt x="985591" y="48901"/>
                </a:lnTo>
                <a:lnTo>
                  <a:pt x="981699" y="47319"/>
                </a:lnTo>
                <a:lnTo>
                  <a:pt x="977623" y="46164"/>
                </a:lnTo>
                <a:lnTo>
                  <a:pt x="969108" y="44704"/>
                </a:lnTo>
                <a:lnTo>
                  <a:pt x="964851" y="44339"/>
                </a:lnTo>
                <a:close/>
              </a:path>
              <a:path w="987425" h="353695">
                <a:moveTo>
                  <a:pt x="984679" y="124807"/>
                </a:moveTo>
                <a:lnTo>
                  <a:pt x="982611" y="125780"/>
                </a:lnTo>
                <a:lnTo>
                  <a:pt x="979752" y="126693"/>
                </a:lnTo>
                <a:lnTo>
                  <a:pt x="972454" y="128396"/>
                </a:lnTo>
                <a:lnTo>
                  <a:pt x="968378" y="128821"/>
                </a:lnTo>
                <a:lnTo>
                  <a:pt x="985348" y="128821"/>
                </a:lnTo>
                <a:lnTo>
                  <a:pt x="984993" y="126693"/>
                </a:lnTo>
                <a:lnTo>
                  <a:pt x="984953" y="126449"/>
                </a:lnTo>
                <a:lnTo>
                  <a:pt x="984841" y="125780"/>
                </a:lnTo>
                <a:lnTo>
                  <a:pt x="984801" y="125537"/>
                </a:lnTo>
                <a:lnTo>
                  <a:pt x="984679" y="124807"/>
                </a:lnTo>
                <a:close/>
              </a:path>
              <a:path w="987425" h="353695">
                <a:moveTo>
                  <a:pt x="982827" y="59301"/>
                </a:moveTo>
                <a:lnTo>
                  <a:pt x="966006" y="59301"/>
                </a:lnTo>
                <a:lnTo>
                  <a:pt x="969534" y="59666"/>
                </a:lnTo>
                <a:lnTo>
                  <a:pt x="976225" y="61126"/>
                </a:lnTo>
                <a:lnTo>
                  <a:pt x="979205" y="62099"/>
                </a:lnTo>
                <a:lnTo>
                  <a:pt x="981759" y="63316"/>
                </a:lnTo>
                <a:lnTo>
                  <a:pt x="982730" y="59666"/>
                </a:lnTo>
                <a:lnTo>
                  <a:pt x="982827" y="59301"/>
                </a:lnTo>
                <a:close/>
              </a:path>
              <a:path w="987425" h="353695">
                <a:moveTo>
                  <a:pt x="173132" y="253997"/>
                </a:moveTo>
                <a:lnTo>
                  <a:pt x="158656" y="253997"/>
                </a:lnTo>
                <a:lnTo>
                  <a:pt x="151236" y="254545"/>
                </a:lnTo>
                <a:lnTo>
                  <a:pt x="138463" y="256734"/>
                </a:lnTo>
                <a:lnTo>
                  <a:pt x="133354" y="257768"/>
                </a:lnTo>
                <a:lnTo>
                  <a:pt x="129462" y="258741"/>
                </a:lnTo>
                <a:lnTo>
                  <a:pt x="129462" y="350887"/>
                </a:lnTo>
                <a:lnTo>
                  <a:pt x="146431" y="350887"/>
                </a:lnTo>
                <a:lnTo>
                  <a:pt x="146431" y="270784"/>
                </a:lnTo>
                <a:lnTo>
                  <a:pt x="146269" y="270784"/>
                </a:lnTo>
                <a:lnTo>
                  <a:pt x="147891" y="270480"/>
                </a:lnTo>
                <a:lnTo>
                  <a:pt x="150080" y="270115"/>
                </a:lnTo>
                <a:lnTo>
                  <a:pt x="149756" y="270115"/>
                </a:lnTo>
                <a:lnTo>
                  <a:pt x="152392" y="269811"/>
                </a:lnTo>
                <a:lnTo>
                  <a:pt x="153182" y="269811"/>
                </a:lnTo>
                <a:lnTo>
                  <a:pt x="155919" y="269446"/>
                </a:lnTo>
                <a:lnTo>
                  <a:pt x="157805" y="269264"/>
                </a:lnTo>
                <a:lnTo>
                  <a:pt x="253805" y="269264"/>
                </a:lnTo>
                <a:lnTo>
                  <a:pt x="251715" y="266222"/>
                </a:lnTo>
                <a:lnTo>
                  <a:pt x="250038" y="263668"/>
                </a:lnTo>
                <a:lnTo>
                  <a:pt x="192778" y="263668"/>
                </a:lnTo>
                <a:lnTo>
                  <a:pt x="189980" y="260505"/>
                </a:lnTo>
                <a:lnTo>
                  <a:pt x="186513" y="258133"/>
                </a:lnTo>
                <a:lnTo>
                  <a:pt x="182377" y="256552"/>
                </a:lnTo>
                <a:lnTo>
                  <a:pt x="178241" y="254849"/>
                </a:lnTo>
                <a:lnTo>
                  <a:pt x="173132" y="253997"/>
                </a:lnTo>
                <a:close/>
              </a:path>
              <a:path w="987425" h="353695">
                <a:moveTo>
                  <a:pt x="213701" y="269264"/>
                </a:moveTo>
                <a:lnTo>
                  <a:pt x="170732" y="269264"/>
                </a:lnTo>
                <a:lnTo>
                  <a:pt x="171628" y="269446"/>
                </a:lnTo>
                <a:lnTo>
                  <a:pt x="172175" y="269446"/>
                </a:lnTo>
                <a:lnTo>
                  <a:pt x="175078" y="270967"/>
                </a:lnTo>
                <a:lnTo>
                  <a:pt x="177755" y="272183"/>
                </a:lnTo>
                <a:lnTo>
                  <a:pt x="179823" y="274129"/>
                </a:lnTo>
                <a:lnTo>
                  <a:pt x="181282" y="276806"/>
                </a:lnTo>
                <a:lnTo>
                  <a:pt x="182864" y="279482"/>
                </a:lnTo>
                <a:lnTo>
                  <a:pt x="183958" y="282827"/>
                </a:lnTo>
                <a:lnTo>
                  <a:pt x="185175" y="290856"/>
                </a:lnTo>
                <a:lnTo>
                  <a:pt x="185479" y="295661"/>
                </a:lnTo>
                <a:lnTo>
                  <a:pt x="185479" y="350887"/>
                </a:lnTo>
                <a:lnTo>
                  <a:pt x="202448" y="350887"/>
                </a:lnTo>
                <a:lnTo>
                  <a:pt x="202448" y="293471"/>
                </a:lnTo>
                <a:lnTo>
                  <a:pt x="202314" y="291281"/>
                </a:lnTo>
                <a:lnTo>
                  <a:pt x="202205" y="289517"/>
                </a:lnTo>
                <a:lnTo>
                  <a:pt x="201342" y="282827"/>
                </a:lnTo>
                <a:lnTo>
                  <a:pt x="201232" y="281975"/>
                </a:lnTo>
                <a:lnTo>
                  <a:pt x="200502" y="278509"/>
                </a:lnTo>
                <a:lnTo>
                  <a:pt x="199529" y="275346"/>
                </a:lnTo>
                <a:lnTo>
                  <a:pt x="200867" y="274129"/>
                </a:lnTo>
                <a:lnTo>
                  <a:pt x="203361" y="272791"/>
                </a:lnTo>
                <a:lnTo>
                  <a:pt x="207010" y="271332"/>
                </a:lnTo>
                <a:lnTo>
                  <a:pt x="210636" y="269811"/>
                </a:lnTo>
                <a:lnTo>
                  <a:pt x="210416" y="269811"/>
                </a:lnTo>
                <a:lnTo>
                  <a:pt x="213701" y="269264"/>
                </a:lnTo>
                <a:close/>
              </a:path>
              <a:path w="987425" h="353695">
                <a:moveTo>
                  <a:pt x="253805" y="269264"/>
                </a:moveTo>
                <a:lnTo>
                  <a:pt x="226899" y="269264"/>
                </a:lnTo>
                <a:lnTo>
                  <a:pt x="227811" y="269446"/>
                </a:lnTo>
                <a:lnTo>
                  <a:pt x="228375" y="269446"/>
                </a:lnTo>
                <a:lnTo>
                  <a:pt x="231278" y="270967"/>
                </a:lnTo>
                <a:lnTo>
                  <a:pt x="233955" y="272183"/>
                </a:lnTo>
                <a:lnTo>
                  <a:pt x="236022" y="274129"/>
                </a:lnTo>
                <a:lnTo>
                  <a:pt x="237482" y="276806"/>
                </a:lnTo>
                <a:lnTo>
                  <a:pt x="239064" y="279482"/>
                </a:lnTo>
                <a:lnTo>
                  <a:pt x="240098" y="282827"/>
                </a:lnTo>
                <a:lnTo>
                  <a:pt x="240584" y="286841"/>
                </a:lnTo>
                <a:lnTo>
                  <a:pt x="241192" y="290856"/>
                </a:lnTo>
                <a:lnTo>
                  <a:pt x="241496" y="295661"/>
                </a:lnTo>
                <a:lnTo>
                  <a:pt x="241496" y="350887"/>
                </a:lnTo>
                <a:lnTo>
                  <a:pt x="258466" y="350887"/>
                </a:lnTo>
                <a:lnTo>
                  <a:pt x="258430" y="290856"/>
                </a:lnTo>
                <a:lnTo>
                  <a:pt x="258096" y="286841"/>
                </a:lnTo>
                <a:lnTo>
                  <a:pt x="257979" y="285442"/>
                </a:lnTo>
                <a:lnTo>
                  <a:pt x="257006" y="280090"/>
                </a:lnTo>
                <a:lnTo>
                  <a:pt x="256251" y="275346"/>
                </a:lnTo>
                <a:lnTo>
                  <a:pt x="256155" y="274738"/>
                </a:lnTo>
                <a:lnTo>
                  <a:pt x="254391" y="270115"/>
                </a:lnTo>
                <a:lnTo>
                  <a:pt x="253931" y="269446"/>
                </a:lnTo>
                <a:lnTo>
                  <a:pt x="253805" y="269264"/>
                </a:lnTo>
                <a:close/>
              </a:path>
              <a:path w="987425" h="353695">
                <a:moveTo>
                  <a:pt x="230366" y="253997"/>
                </a:moveTo>
                <a:lnTo>
                  <a:pt x="219296" y="253997"/>
                </a:lnTo>
                <a:lnTo>
                  <a:pt x="214761" y="254545"/>
                </a:lnTo>
                <a:lnTo>
                  <a:pt x="215299" y="254545"/>
                </a:lnTo>
                <a:lnTo>
                  <a:pt x="212484" y="255274"/>
                </a:lnTo>
                <a:lnTo>
                  <a:pt x="209200" y="256004"/>
                </a:lnTo>
                <a:lnTo>
                  <a:pt x="206219" y="256917"/>
                </a:lnTo>
                <a:lnTo>
                  <a:pt x="203209" y="258133"/>
                </a:lnTo>
                <a:lnTo>
                  <a:pt x="200867" y="258985"/>
                </a:lnTo>
                <a:lnTo>
                  <a:pt x="198617" y="260019"/>
                </a:lnTo>
                <a:lnTo>
                  <a:pt x="194776" y="262330"/>
                </a:lnTo>
                <a:lnTo>
                  <a:pt x="193629" y="263060"/>
                </a:lnTo>
                <a:lnTo>
                  <a:pt x="192778" y="263668"/>
                </a:lnTo>
                <a:lnTo>
                  <a:pt x="250038" y="263668"/>
                </a:lnTo>
                <a:lnTo>
                  <a:pt x="249160" y="262330"/>
                </a:lnTo>
                <a:lnTo>
                  <a:pt x="245572" y="259350"/>
                </a:lnTo>
                <a:lnTo>
                  <a:pt x="240949" y="257282"/>
                </a:lnTo>
                <a:lnTo>
                  <a:pt x="236327" y="255092"/>
                </a:lnTo>
                <a:lnTo>
                  <a:pt x="230366" y="253997"/>
                </a:lnTo>
                <a:close/>
              </a:path>
              <a:path w="987425" h="353695">
                <a:moveTo>
                  <a:pt x="332303" y="253632"/>
                </a:moveTo>
                <a:lnTo>
                  <a:pt x="319409" y="253632"/>
                </a:lnTo>
                <a:lnTo>
                  <a:pt x="313448" y="254849"/>
                </a:lnTo>
                <a:lnTo>
                  <a:pt x="307974" y="257282"/>
                </a:lnTo>
                <a:lnTo>
                  <a:pt x="302500" y="259593"/>
                </a:lnTo>
                <a:lnTo>
                  <a:pt x="284619" y="283192"/>
                </a:lnTo>
                <a:lnTo>
                  <a:pt x="282500" y="289076"/>
                </a:lnTo>
                <a:lnTo>
                  <a:pt x="282429" y="289274"/>
                </a:lnTo>
                <a:lnTo>
                  <a:pt x="281364" y="295839"/>
                </a:lnTo>
                <a:lnTo>
                  <a:pt x="281346" y="311064"/>
                </a:lnTo>
                <a:lnTo>
                  <a:pt x="282451" y="317861"/>
                </a:lnTo>
                <a:lnTo>
                  <a:pt x="307974" y="349793"/>
                </a:lnTo>
                <a:lnTo>
                  <a:pt x="319409" y="353259"/>
                </a:lnTo>
                <a:lnTo>
                  <a:pt x="332303" y="353259"/>
                </a:lnTo>
                <a:lnTo>
                  <a:pt x="357788" y="339574"/>
                </a:lnTo>
                <a:lnTo>
                  <a:pt x="358959" y="338297"/>
                </a:lnTo>
                <a:lnTo>
                  <a:pt x="317584" y="338297"/>
                </a:lnTo>
                <a:lnTo>
                  <a:pt x="311016" y="335195"/>
                </a:lnTo>
                <a:lnTo>
                  <a:pt x="299034" y="303446"/>
                </a:lnTo>
                <a:lnTo>
                  <a:pt x="299467" y="296025"/>
                </a:lnTo>
                <a:lnTo>
                  <a:pt x="317584" y="268595"/>
                </a:lnTo>
                <a:lnTo>
                  <a:pt x="358959" y="268595"/>
                </a:lnTo>
                <a:lnTo>
                  <a:pt x="357788" y="267317"/>
                </a:lnTo>
                <a:lnTo>
                  <a:pt x="353895" y="262938"/>
                </a:lnTo>
                <a:lnTo>
                  <a:pt x="349212" y="259593"/>
                </a:lnTo>
                <a:lnTo>
                  <a:pt x="343738" y="257282"/>
                </a:lnTo>
                <a:lnTo>
                  <a:pt x="338264" y="254849"/>
                </a:lnTo>
                <a:lnTo>
                  <a:pt x="332303" y="253632"/>
                </a:lnTo>
                <a:close/>
              </a:path>
              <a:path w="987425" h="353695">
                <a:moveTo>
                  <a:pt x="358959" y="268595"/>
                </a:moveTo>
                <a:lnTo>
                  <a:pt x="334128" y="268595"/>
                </a:lnTo>
                <a:lnTo>
                  <a:pt x="340636" y="271757"/>
                </a:lnTo>
                <a:lnTo>
                  <a:pt x="345380" y="278083"/>
                </a:lnTo>
                <a:lnTo>
                  <a:pt x="348587" y="283192"/>
                </a:lnTo>
                <a:lnTo>
                  <a:pt x="350854" y="289076"/>
                </a:lnTo>
                <a:lnTo>
                  <a:pt x="352223" y="295839"/>
                </a:lnTo>
                <a:lnTo>
                  <a:pt x="352679" y="303446"/>
                </a:lnTo>
                <a:lnTo>
                  <a:pt x="352223" y="311064"/>
                </a:lnTo>
                <a:lnTo>
                  <a:pt x="334128" y="338297"/>
                </a:lnTo>
                <a:lnTo>
                  <a:pt x="358959" y="338297"/>
                </a:lnTo>
                <a:lnTo>
                  <a:pt x="361802" y="335195"/>
                </a:lnTo>
                <a:lnTo>
                  <a:pt x="364904" y="329964"/>
                </a:lnTo>
                <a:lnTo>
                  <a:pt x="369262" y="317861"/>
                </a:lnTo>
                <a:lnTo>
                  <a:pt x="370366" y="311064"/>
                </a:lnTo>
                <a:lnTo>
                  <a:pt x="370348" y="295839"/>
                </a:lnTo>
                <a:lnTo>
                  <a:pt x="369284" y="289274"/>
                </a:lnTo>
                <a:lnTo>
                  <a:pt x="367094" y="283192"/>
                </a:lnTo>
                <a:lnTo>
                  <a:pt x="364904" y="276988"/>
                </a:lnTo>
                <a:lnTo>
                  <a:pt x="361838" y="271757"/>
                </a:lnTo>
                <a:lnTo>
                  <a:pt x="358959" y="268595"/>
                </a:lnTo>
                <a:close/>
              </a:path>
              <a:path w="987425" h="353695">
                <a:moveTo>
                  <a:pt x="410858" y="209293"/>
                </a:moveTo>
                <a:lnTo>
                  <a:pt x="393888" y="212212"/>
                </a:lnTo>
                <a:lnTo>
                  <a:pt x="393888" y="335073"/>
                </a:lnTo>
                <a:lnTo>
                  <a:pt x="396078" y="341703"/>
                </a:lnTo>
                <a:lnTo>
                  <a:pt x="404836" y="350218"/>
                </a:lnTo>
                <a:lnTo>
                  <a:pt x="412257" y="352469"/>
                </a:lnTo>
                <a:lnTo>
                  <a:pt x="422718" y="352712"/>
                </a:lnTo>
                <a:lnTo>
                  <a:pt x="425090" y="338480"/>
                </a:lnTo>
                <a:lnTo>
                  <a:pt x="422414" y="338115"/>
                </a:lnTo>
                <a:lnTo>
                  <a:pt x="420163" y="337689"/>
                </a:lnTo>
                <a:lnTo>
                  <a:pt x="410858" y="326133"/>
                </a:lnTo>
                <a:lnTo>
                  <a:pt x="410858" y="209293"/>
                </a:lnTo>
                <a:close/>
              </a:path>
              <a:path w="987425" h="353695">
                <a:moveTo>
                  <a:pt x="482100" y="253632"/>
                </a:moveTo>
                <a:lnTo>
                  <a:pt x="476626" y="253632"/>
                </a:lnTo>
                <a:lnTo>
                  <a:pt x="471273" y="254666"/>
                </a:lnTo>
                <a:lnTo>
                  <a:pt x="442598" y="281489"/>
                </a:lnTo>
                <a:lnTo>
                  <a:pt x="440071" y="287936"/>
                </a:lnTo>
                <a:lnTo>
                  <a:pt x="438855" y="295235"/>
                </a:lnTo>
                <a:lnTo>
                  <a:pt x="438855" y="310805"/>
                </a:lnTo>
                <a:lnTo>
                  <a:pt x="459170" y="346873"/>
                </a:lnTo>
                <a:lnTo>
                  <a:pt x="478390" y="353077"/>
                </a:lnTo>
                <a:lnTo>
                  <a:pt x="493230" y="353077"/>
                </a:lnTo>
                <a:lnTo>
                  <a:pt x="499069" y="352469"/>
                </a:lnTo>
                <a:lnTo>
                  <a:pt x="509409" y="350036"/>
                </a:lnTo>
                <a:lnTo>
                  <a:pt x="513058" y="348880"/>
                </a:lnTo>
                <a:lnTo>
                  <a:pt x="515126" y="347785"/>
                </a:lnTo>
                <a:lnTo>
                  <a:pt x="513514" y="338115"/>
                </a:lnTo>
                <a:lnTo>
                  <a:pt x="477903" y="338115"/>
                </a:lnTo>
                <a:lnTo>
                  <a:pt x="470118" y="335560"/>
                </a:lnTo>
                <a:lnTo>
                  <a:pt x="460143" y="325342"/>
                </a:lnTo>
                <a:lnTo>
                  <a:pt x="457284" y="317861"/>
                </a:lnTo>
                <a:lnTo>
                  <a:pt x="456554" y="308007"/>
                </a:lnTo>
                <a:lnTo>
                  <a:pt x="521513" y="308007"/>
                </a:lnTo>
                <a:lnTo>
                  <a:pt x="521634" y="307034"/>
                </a:lnTo>
                <a:lnTo>
                  <a:pt x="521695" y="301986"/>
                </a:lnTo>
                <a:lnTo>
                  <a:pt x="521318" y="295235"/>
                </a:lnTo>
                <a:lnTo>
                  <a:pt x="521267" y="294322"/>
                </a:lnTo>
                <a:lnTo>
                  <a:pt x="456919" y="294322"/>
                </a:lnTo>
                <a:lnTo>
                  <a:pt x="457284" y="291038"/>
                </a:lnTo>
                <a:lnTo>
                  <a:pt x="457986" y="287936"/>
                </a:lnTo>
                <a:lnTo>
                  <a:pt x="459109" y="284652"/>
                </a:lnTo>
                <a:lnTo>
                  <a:pt x="460232" y="281732"/>
                </a:lnTo>
                <a:lnTo>
                  <a:pt x="460325" y="281489"/>
                </a:lnTo>
                <a:lnTo>
                  <a:pt x="461967" y="278691"/>
                </a:lnTo>
                <a:lnTo>
                  <a:pt x="466103" y="273825"/>
                </a:lnTo>
                <a:lnTo>
                  <a:pt x="468597" y="271879"/>
                </a:lnTo>
                <a:lnTo>
                  <a:pt x="471273" y="270541"/>
                </a:lnTo>
                <a:lnTo>
                  <a:pt x="474558" y="268838"/>
                </a:lnTo>
                <a:lnTo>
                  <a:pt x="478025" y="268047"/>
                </a:lnTo>
                <a:lnTo>
                  <a:pt x="513056" y="268047"/>
                </a:lnTo>
                <a:lnTo>
                  <a:pt x="511477" y="265675"/>
                </a:lnTo>
                <a:lnTo>
                  <a:pt x="505809" y="260406"/>
                </a:lnTo>
                <a:lnTo>
                  <a:pt x="499024" y="256643"/>
                </a:lnTo>
                <a:lnTo>
                  <a:pt x="491120" y="254385"/>
                </a:lnTo>
                <a:lnTo>
                  <a:pt x="482100" y="253632"/>
                </a:lnTo>
                <a:close/>
              </a:path>
              <a:path w="987425" h="353695">
                <a:moveTo>
                  <a:pt x="512754" y="333553"/>
                </a:moveTo>
                <a:lnTo>
                  <a:pt x="494447" y="338115"/>
                </a:lnTo>
                <a:lnTo>
                  <a:pt x="513514" y="338115"/>
                </a:lnTo>
                <a:lnTo>
                  <a:pt x="512754" y="333553"/>
                </a:lnTo>
                <a:close/>
              </a:path>
              <a:path w="987425" h="353695">
                <a:moveTo>
                  <a:pt x="513056" y="268047"/>
                </a:moveTo>
                <a:lnTo>
                  <a:pt x="488851" y="268047"/>
                </a:lnTo>
                <a:lnTo>
                  <a:pt x="494264" y="270541"/>
                </a:lnTo>
                <a:lnTo>
                  <a:pt x="498157" y="275528"/>
                </a:lnTo>
                <a:lnTo>
                  <a:pt x="502171" y="280394"/>
                </a:lnTo>
                <a:lnTo>
                  <a:pt x="504117" y="286659"/>
                </a:lnTo>
                <a:lnTo>
                  <a:pt x="503996" y="294322"/>
                </a:lnTo>
                <a:lnTo>
                  <a:pt x="521267" y="294322"/>
                </a:lnTo>
                <a:lnTo>
                  <a:pt x="521084" y="291038"/>
                </a:lnTo>
                <a:lnTo>
                  <a:pt x="521056" y="290548"/>
                </a:lnTo>
                <a:lnTo>
                  <a:pt x="519141" y="280683"/>
                </a:lnTo>
                <a:lnTo>
                  <a:pt x="515947" y="272392"/>
                </a:lnTo>
                <a:lnTo>
                  <a:pt x="513056" y="268047"/>
                </a:lnTo>
                <a:close/>
              </a:path>
              <a:path w="987425" h="353695">
                <a:moveTo>
                  <a:pt x="590472" y="253632"/>
                </a:moveTo>
                <a:lnTo>
                  <a:pt x="579281" y="253632"/>
                </a:lnTo>
                <a:lnTo>
                  <a:pt x="572955" y="254909"/>
                </a:lnTo>
                <a:lnTo>
                  <a:pt x="567238" y="257464"/>
                </a:lnTo>
                <a:lnTo>
                  <a:pt x="561642" y="259897"/>
                </a:lnTo>
                <a:lnTo>
                  <a:pt x="556898" y="263364"/>
                </a:lnTo>
                <a:lnTo>
                  <a:pt x="553005" y="267865"/>
                </a:lnTo>
                <a:lnTo>
                  <a:pt x="549113" y="272244"/>
                </a:lnTo>
                <a:lnTo>
                  <a:pt x="540780" y="310927"/>
                </a:lnTo>
                <a:lnTo>
                  <a:pt x="541773" y="317678"/>
                </a:lnTo>
                <a:lnTo>
                  <a:pt x="573040" y="351921"/>
                </a:lnTo>
                <a:lnTo>
                  <a:pt x="573232" y="351921"/>
                </a:lnTo>
                <a:lnTo>
                  <a:pt x="579646" y="353077"/>
                </a:lnTo>
                <a:lnTo>
                  <a:pt x="589742" y="353077"/>
                </a:lnTo>
                <a:lnTo>
                  <a:pt x="592236" y="352894"/>
                </a:lnTo>
                <a:lnTo>
                  <a:pt x="594790" y="352530"/>
                </a:lnTo>
                <a:lnTo>
                  <a:pt x="597467" y="352286"/>
                </a:lnTo>
                <a:lnTo>
                  <a:pt x="599960" y="351921"/>
                </a:lnTo>
                <a:lnTo>
                  <a:pt x="602272" y="351435"/>
                </a:lnTo>
                <a:lnTo>
                  <a:pt x="604583" y="351070"/>
                </a:lnTo>
                <a:lnTo>
                  <a:pt x="612672" y="348333"/>
                </a:lnTo>
                <a:lnTo>
                  <a:pt x="610969" y="338115"/>
                </a:lnTo>
                <a:lnTo>
                  <a:pt x="583903" y="338115"/>
                </a:lnTo>
                <a:lnTo>
                  <a:pt x="579159" y="337324"/>
                </a:lnTo>
                <a:lnTo>
                  <a:pt x="558479" y="308737"/>
                </a:lnTo>
                <a:lnTo>
                  <a:pt x="558479" y="303628"/>
                </a:lnTo>
                <a:lnTo>
                  <a:pt x="558903" y="296330"/>
                </a:lnTo>
                <a:lnTo>
                  <a:pt x="558947" y="295565"/>
                </a:lnTo>
                <a:lnTo>
                  <a:pt x="578368" y="268595"/>
                </a:lnTo>
                <a:lnTo>
                  <a:pt x="608448" y="268595"/>
                </a:lnTo>
                <a:lnTo>
                  <a:pt x="611212" y="258194"/>
                </a:lnTo>
                <a:lnTo>
                  <a:pt x="607320" y="256612"/>
                </a:lnTo>
                <a:lnTo>
                  <a:pt x="603245" y="255457"/>
                </a:lnTo>
                <a:lnTo>
                  <a:pt x="594730" y="253997"/>
                </a:lnTo>
                <a:lnTo>
                  <a:pt x="590472" y="253632"/>
                </a:lnTo>
                <a:close/>
              </a:path>
              <a:path w="987425" h="353695">
                <a:moveTo>
                  <a:pt x="610300" y="334100"/>
                </a:moveTo>
                <a:lnTo>
                  <a:pt x="608232" y="335073"/>
                </a:lnTo>
                <a:lnTo>
                  <a:pt x="605373" y="335986"/>
                </a:lnTo>
                <a:lnTo>
                  <a:pt x="598075" y="337689"/>
                </a:lnTo>
                <a:lnTo>
                  <a:pt x="594000" y="338115"/>
                </a:lnTo>
                <a:lnTo>
                  <a:pt x="610969" y="338115"/>
                </a:lnTo>
                <a:lnTo>
                  <a:pt x="610614" y="335986"/>
                </a:lnTo>
                <a:lnTo>
                  <a:pt x="610574" y="335743"/>
                </a:lnTo>
                <a:lnTo>
                  <a:pt x="610462" y="335073"/>
                </a:lnTo>
                <a:lnTo>
                  <a:pt x="610422" y="334830"/>
                </a:lnTo>
                <a:lnTo>
                  <a:pt x="610300" y="334100"/>
                </a:lnTo>
                <a:close/>
              </a:path>
              <a:path w="987425" h="353695">
                <a:moveTo>
                  <a:pt x="608448" y="268595"/>
                </a:moveTo>
                <a:lnTo>
                  <a:pt x="591628" y="268595"/>
                </a:lnTo>
                <a:lnTo>
                  <a:pt x="595155" y="268959"/>
                </a:lnTo>
                <a:lnTo>
                  <a:pt x="601846" y="270419"/>
                </a:lnTo>
                <a:lnTo>
                  <a:pt x="604826" y="271392"/>
                </a:lnTo>
                <a:lnTo>
                  <a:pt x="607381" y="272609"/>
                </a:lnTo>
                <a:lnTo>
                  <a:pt x="608351" y="268959"/>
                </a:lnTo>
                <a:lnTo>
                  <a:pt x="608448" y="268595"/>
                </a:lnTo>
                <a:close/>
              </a:path>
              <a:path w="987425" h="353695">
                <a:moveTo>
                  <a:pt x="646765" y="256004"/>
                </a:moveTo>
                <a:lnTo>
                  <a:pt x="629796" y="256004"/>
                </a:lnTo>
                <a:lnTo>
                  <a:pt x="629796" y="315732"/>
                </a:lnTo>
                <a:lnTo>
                  <a:pt x="630465" y="321632"/>
                </a:lnTo>
                <a:lnTo>
                  <a:pt x="631803" y="326984"/>
                </a:lnTo>
                <a:lnTo>
                  <a:pt x="633141" y="332215"/>
                </a:lnTo>
                <a:lnTo>
                  <a:pt x="635009" y="336107"/>
                </a:lnTo>
                <a:lnTo>
                  <a:pt x="635126" y="336351"/>
                </a:lnTo>
                <a:lnTo>
                  <a:pt x="661545" y="352894"/>
                </a:lnTo>
                <a:lnTo>
                  <a:pt x="677237" y="352894"/>
                </a:lnTo>
                <a:lnTo>
                  <a:pt x="684597" y="352347"/>
                </a:lnTo>
                <a:lnTo>
                  <a:pt x="697369" y="350157"/>
                </a:lnTo>
                <a:lnTo>
                  <a:pt x="702539" y="349123"/>
                </a:lnTo>
                <a:lnTo>
                  <a:pt x="706432" y="348150"/>
                </a:lnTo>
                <a:lnTo>
                  <a:pt x="706432" y="337932"/>
                </a:lnTo>
                <a:lnTo>
                  <a:pt x="662032" y="337932"/>
                </a:lnTo>
                <a:lnTo>
                  <a:pt x="655888" y="335438"/>
                </a:lnTo>
                <a:lnTo>
                  <a:pt x="646765" y="305635"/>
                </a:lnTo>
                <a:lnTo>
                  <a:pt x="646765" y="256004"/>
                </a:lnTo>
                <a:close/>
              </a:path>
              <a:path w="987425" h="353695">
                <a:moveTo>
                  <a:pt x="706432" y="256004"/>
                </a:moveTo>
                <a:lnTo>
                  <a:pt x="689462" y="256004"/>
                </a:lnTo>
                <a:lnTo>
                  <a:pt x="689462" y="336107"/>
                </a:lnTo>
                <a:lnTo>
                  <a:pt x="688854" y="336351"/>
                </a:lnTo>
                <a:lnTo>
                  <a:pt x="687820" y="336594"/>
                </a:lnTo>
                <a:lnTo>
                  <a:pt x="685631" y="336959"/>
                </a:lnTo>
                <a:lnTo>
                  <a:pt x="685022" y="336959"/>
                </a:lnTo>
                <a:lnTo>
                  <a:pt x="683502" y="337141"/>
                </a:lnTo>
                <a:lnTo>
                  <a:pt x="685571" y="337141"/>
                </a:lnTo>
                <a:lnTo>
                  <a:pt x="673709" y="337932"/>
                </a:lnTo>
                <a:lnTo>
                  <a:pt x="706432" y="337932"/>
                </a:lnTo>
                <a:lnTo>
                  <a:pt x="706432" y="256004"/>
                </a:lnTo>
                <a:close/>
              </a:path>
              <a:path w="987425" h="353695">
                <a:moveTo>
                  <a:pt x="687820" y="336594"/>
                </a:moveTo>
                <a:lnTo>
                  <a:pt x="658735" y="336594"/>
                </a:lnTo>
                <a:lnTo>
                  <a:pt x="659634" y="336959"/>
                </a:lnTo>
                <a:lnTo>
                  <a:pt x="685631" y="336959"/>
                </a:lnTo>
                <a:lnTo>
                  <a:pt x="687820" y="336594"/>
                </a:lnTo>
                <a:close/>
              </a:path>
              <a:path w="987425" h="353695">
                <a:moveTo>
                  <a:pt x="752271" y="209293"/>
                </a:moveTo>
                <a:lnTo>
                  <a:pt x="735302" y="212212"/>
                </a:lnTo>
                <a:lnTo>
                  <a:pt x="735302" y="335073"/>
                </a:lnTo>
                <a:lnTo>
                  <a:pt x="737491" y="341703"/>
                </a:lnTo>
                <a:lnTo>
                  <a:pt x="746250" y="350218"/>
                </a:lnTo>
                <a:lnTo>
                  <a:pt x="753670" y="352469"/>
                </a:lnTo>
                <a:lnTo>
                  <a:pt x="764131" y="352712"/>
                </a:lnTo>
                <a:lnTo>
                  <a:pt x="766504" y="338480"/>
                </a:lnTo>
                <a:lnTo>
                  <a:pt x="763827" y="338115"/>
                </a:lnTo>
                <a:lnTo>
                  <a:pt x="761577" y="337689"/>
                </a:lnTo>
                <a:lnTo>
                  <a:pt x="752271" y="326133"/>
                </a:lnTo>
                <a:lnTo>
                  <a:pt x="752271" y="209293"/>
                </a:lnTo>
                <a:close/>
              </a:path>
              <a:path w="987425" h="353695">
                <a:moveTo>
                  <a:pt x="823513" y="253632"/>
                </a:moveTo>
                <a:lnTo>
                  <a:pt x="818039" y="253632"/>
                </a:lnTo>
                <a:lnTo>
                  <a:pt x="812687" y="254666"/>
                </a:lnTo>
                <a:lnTo>
                  <a:pt x="784011" y="281489"/>
                </a:lnTo>
                <a:lnTo>
                  <a:pt x="781485" y="287936"/>
                </a:lnTo>
                <a:lnTo>
                  <a:pt x="780268" y="295235"/>
                </a:lnTo>
                <a:lnTo>
                  <a:pt x="780268" y="310805"/>
                </a:lnTo>
                <a:lnTo>
                  <a:pt x="800583" y="346873"/>
                </a:lnTo>
                <a:lnTo>
                  <a:pt x="819803" y="353077"/>
                </a:lnTo>
                <a:lnTo>
                  <a:pt x="834644" y="353077"/>
                </a:lnTo>
                <a:lnTo>
                  <a:pt x="840483" y="352469"/>
                </a:lnTo>
                <a:lnTo>
                  <a:pt x="850822" y="350036"/>
                </a:lnTo>
                <a:lnTo>
                  <a:pt x="854472" y="348880"/>
                </a:lnTo>
                <a:lnTo>
                  <a:pt x="856540" y="347785"/>
                </a:lnTo>
                <a:lnTo>
                  <a:pt x="854928" y="338115"/>
                </a:lnTo>
                <a:lnTo>
                  <a:pt x="819316" y="338115"/>
                </a:lnTo>
                <a:lnTo>
                  <a:pt x="811531" y="335560"/>
                </a:lnTo>
                <a:lnTo>
                  <a:pt x="801556" y="325342"/>
                </a:lnTo>
                <a:lnTo>
                  <a:pt x="798698" y="317861"/>
                </a:lnTo>
                <a:lnTo>
                  <a:pt x="797968" y="308007"/>
                </a:lnTo>
                <a:lnTo>
                  <a:pt x="862926" y="308007"/>
                </a:lnTo>
                <a:lnTo>
                  <a:pt x="863048" y="307034"/>
                </a:lnTo>
                <a:lnTo>
                  <a:pt x="863109" y="301986"/>
                </a:lnTo>
                <a:lnTo>
                  <a:pt x="862732" y="295235"/>
                </a:lnTo>
                <a:lnTo>
                  <a:pt x="862681" y="294322"/>
                </a:lnTo>
                <a:lnTo>
                  <a:pt x="798333" y="294322"/>
                </a:lnTo>
                <a:lnTo>
                  <a:pt x="798698" y="291038"/>
                </a:lnTo>
                <a:lnTo>
                  <a:pt x="799400" y="287936"/>
                </a:lnTo>
                <a:lnTo>
                  <a:pt x="800522" y="284652"/>
                </a:lnTo>
                <a:lnTo>
                  <a:pt x="801645" y="281732"/>
                </a:lnTo>
                <a:lnTo>
                  <a:pt x="801739" y="281489"/>
                </a:lnTo>
                <a:lnTo>
                  <a:pt x="803381" y="278691"/>
                </a:lnTo>
                <a:lnTo>
                  <a:pt x="807517" y="273825"/>
                </a:lnTo>
                <a:lnTo>
                  <a:pt x="810011" y="271879"/>
                </a:lnTo>
                <a:lnTo>
                  <a:pt x="812687" y="270541"/>
                </a:lnTo>
                <a:lnTo>
                  <a:pt x="815971" y="268838"/>
                </a:lnTo>
                <a:lnTo>
                  <a:pt x="819438" y="268047"/>
                </a:lnTo>
                <a:lnTo>
                  <a:pt x="854469" y="268047"/>
                </a:lnTo>
                <a:lnTo>
                  <a:pt x="852890" y="265675"/>
                </a:lnTo>
                <a:lnTo>
                  <a:pt x="847223" y="260406"/>
                </a:lnTo>
                <a:lnTo>
                  <a:pt x="840437" y="256643"/>
                </a:lnTo>
                <a:lnTo>
                  <a:pt x="832534" y="254385"/>
                </a:lnTo>
                <a:lnTo>
                  <a:pt x="823513" y="253632"/>
                </a:lnTo>
                <a:close/>
              </a:path>
              <a:path w="987425" h="353695">
                <a:moveTo>
                  <a:pt x="854168" y="333553"/>
                </a:moveTo>
                <a:lnTo>
                  <a:pt x="835860" y="338115"/>
                </a:lnTo>
                <a:lnTo>
                  <a:pt x="854928" y="338115"/>
                </a:lnTo>
                <a:lnTo>
                  <a:pt x="854168" y="333553"/>
                </a:lnTo>
                <a:close/>
              </a:path>
              <a:path w="987425" h="353695">
                <a:moveTo>
                  <a:pt x="854469" y="268047"/>
                </a:moveTo>
                <a:lnTo>
                  <a:pt x="830265" y="268047"/>
                </a:lnTo>
                <a:lnTo>
                  <a:pt x="835678" y="270541"/>
                </a:lnTo>
                <a:lnTo>
                  <a:pt x="839570" y="275528"/>
                </a:lnTo>
                <a:lnTo>
                  <a:pt x="843585" y="280394"/>
                </a:lnTo>
                <a:lnTo>
                  <a:pt x="845531" y="286659"/>
                </a:lnTo>
                <a:lnTo>
                  <a:pt x="845409" y="294322"/>
                </a:lnTo>
                <a:lnTo>
                  <a:pt x="862681" y="294322"/>
                </a:lnTo>
                <a:lnTo>
                  <a:pt x="862497" y="291038"/>
                </a:lnTo>
                <a:lnTo>
                  <a:pt x="862470" y="290548"/>
                </a:lnTo>
                <a:lnTo>
                  <a:pt x="860554" y="280683"/>
                </a:lnTo>
                <a:lnTo>
                  <a:pt x="857361" y="272392"/>
                </a:lnTo>
                <a:lnTo>
                  <a:pt x="854469" y="2680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9705857" y="5220513"/>
            <a:ext cx="772795" cy="385445"/>
          </a:xfrm>
          <a:custGeom>
            <a:avLst/>
            <a:gdLst/>
            <a:ahLst/>
            <a:cxnLst/>
            <a:rect l="l" t="t" r="r" b="b"/>
            <a:pathLst>
              <a:path w="772795" h="385445">
                <a:moveTo>
                  <a:pt x="33573" y="13867"/>
                </a:moveTo>
                <a:lnTo>
                  <a:pt x="28464" y="13867"/>
                </a:lnTo>
                <a:lnTo>
                  <a:pt x="22808" y="14110"/>
                </a:lnTo>
                <a:lnTo>
                  <a:pt x="16604" y="14597"/>
                </a:lnTo>
                <a:lnTo>
                  <a:pt x="10522" y="14962"/>
                </a:lnTo>
                <a:lnTo>
                  <a:pt x="4987" y="15753"/>
                </a:lnTo>
                <a:lnTo>
                  <a:pt x="0" y="16969"/>
                </a:lnTo>
                <a:lnTo>
                  <a:pt x="0" y="141594"/>
                </a:lnTo>
                <a:lnTo>
                  <a:pt x="17699" y="141594"/>
                </a:lnTo>
                <a:lnTo>
                  <a:pt x="17699" y="94700"/>
                </a:lnTo>
                <a:lnTo>
                  <a:pt x="40629" y="94700"/>
                </a:lnTo>
                <a:lnTo>
                  <a:pt x="78521" y="82292"/>
                </a:lnTo>
                <a:lnTo>
                  <a:pt x="80981" y="79555"/>
                </a:lnTo>
                <a:lnTo>
                  <a:pt x="17699" y="79555"/>
                </a:lnTo>
                <a:lnTo>
                  <a:pt x="17699" y="29924"/>
                </a:lnTo>
                <a:lnTo>
                  <a:pt x="21713" y="29559"/>
                </a:lnTo>
                <a:lnTo>
                  <a:pt x="27491" y="29377"/>
                </a:lnTo>
                <a:lnTo>
                  <a:pt x="80358" y="29377"/>
                </a:lnTo>
                <a:lnTo>
                  <a:pt x="74446" y="24085"/>
                </a:lnTo>
                <a:lnTo>
                  <a:pt x="66554" y="19615"/>
                </a:lnTo>
                <a:lnTo>
                  <a:pt x="57112" y="16422"/>
                </a:lnTo>
                <a:lnTo>
                  <a:pt x="46642" y="14597"/>
                </a:lnTo>
                <a:lnTo>
                  <a:pt x="47910" y="14597"/>
                </a:lnTo>
                <a:lnTo>
                  <a:pt x="33573" y="13867"/>
                </a:lnTo>
                <a:close/>
              </a:path>
              <a:path w="772795" h="385445">
                <a:moveTo>
                  <a:pt x="80358" y="29377"/>
                </a:moveTo>
                <a:lnTo>
                  <a:pt x="39777" y="29377"/>
                </a:lnTo>
                <a:lnTo>
                  <a:pt x="44278" y="29742"/>
                </a:lnTo>
                <a:lnTo>
                  <a:pt x="52793" y="31201"/>
                </a:lnTo>
                <a:lnTo>
                  <a:pt x="56504" y="32539"/>
                </a:lnTo>
                <a:lnTo>
                  <a:pt x="59666" y="34486"/>
                </a:lnTo>
                <a:lnTo>
                  <a:pt x="62951" y="36310"/>
                </a:lnTo>
                <a:lnTo>
                  <a:pt x="65505" y="38804"/>
                </a:lnTo>
                <a:lnTo>
                  <a:pt x="67330" y="41967"/>
                </a:lnTo>
                <a:lnTo>
                  <a:pt x="69276" y="45130"/>
                </a:lnTo>
                <a:lnTo>
                  <a:pt x="70249" y="49144"/>
                </a:lnTo>
                <a:lnTo>
                  <a:pt x="70249" y="59119"/>
                </a:lnTo>
                <a:lnTo>
                  <a:pt x="37101" y="79555"/>
                </a:lnTo>
                <a:lnTo>
                  <a:pt x="80981" y="79555"/>
                </a:lnTo>
                <a:lnTo>
                  <a:pt x="82292" y="78096"/>
                </a:lnTo>
                <a:lnTo>
                  <a:pt x="84847" y="72986"/>
                </a:lnTo>
                <a:lnTo>
                  <a:pt x="87523" y="67756"/>
                </a:lnTo>
                <a:lnTo>
                  <a:pt x="88861" y="61491"/>
                </a:lnTo>
                <a:lnTo>
                  <a:pt x="88861" y="54192"/>
                </a:lnTo>
                <a:lnTo>
                  <a:pt x="87993" y="45130"/>
                </a:lnTo>
                <a:lnTo>
                  <a:pt x="87960" y="44784"/>
                </a:lnTo>
                <a:lnTo>
                  <a:pt x="85257" y="36630"/>
                </a:lnTo>
                <a:lnTo>
                  <a:pt x="80879" y="29924"/>
                </a:lnTo>
                <a:lnTo>
                  <a:pt x="80760" y="29742"/>
                </a:lnTo>
                <a:lnTo>
                  <a:pt x="80358" y="29377"/>
                </a:lnTo>
                <a:close/>
              </a:path>
              <a:path w="772795" h="385445">
                <a:moveTo>
                  <a:pt x="148053" y="44826"/>
                </a:moveTo>
                <a:lnTo>
                  <a:pt x="136315" y="44826"/>
                </a:lnTo>
                <a:lnTo>
                  <a:pt x="130232" y="45434"/>
                </a:lnTo>
                <a:lnTo>
                  <a:pt x="130570" y="45434"/>
                </a:lnTo>
                <a:lnTo>
                  <a:pt x="124880" y="46711"/>
                </a:lnTo>
                <a:lnTo>
                  <a:pt x="118919" y="47928"/>
                </a:lnTo>
                <a:lnTo>
                  <a:pt x="113932" y="49266"/>
                </a:lnTo>
                <a:lnTo>
                  <a:pt x="109918" y="50725"/>
                </a:lnTo>
                <a:lnTo>
                  <a:pt x="109918" y="141594"/>
                </a:lnTo>
                <a:lnTo>
                  <a:pt x="126887" y="141594"/>
                </a:lnTo>
                <a:lnTo>
                  <a:pt x="126887" y="61856"/>
                </a:lnTo>
                <a:lnTo>
                  <a:pt x="126713" y="61856"/>
                </a:lnTo>
                <a:lnTo>
                  <a:pt x="129867" y="61187"/>
                </a:lnTo>
                <a:lnTo>
                  <a:pt x="132908" y="60579"/>
                </a:lnTo>
                <a:lnTo>
                  <a:pt x="136071" y="59849"/>
                </a:lnTo>
                <a:lnTo>
                  <a:pt x="139234" y="59484"/>
                </a:lnTo>
                <a:lnTo>
                  <a:pt x="161549" y="59484"/>
                </a:lnTo>
                <a:lnTo>
                  <a:pt x="163832" y="47928"/>
                </a:lnTo>
                <a:lnTo>
                  <a:pt x="163928" y="47441"/>
                </a:lnTo>
                <a:lnTo>
                  <a:pt x="163198" y="47198"/>
                </a:lnTo>
                <a:lnTo>
                  <a:pt x="162042" y="46954"/>
                </a:lnTo>
                <a:lnTo>
                  <a:pt x="160461" y="46711"/>
                </a:lnTo>
                <a:lnTo>
                  <a:pt x="159001" y="46346"/>
                </a:lnTo>
                <a:lnTo>
                  <a:pt x="157359" y="46042"/>
                </a:lnTo>
                <a:lnTo>
                  <a:pt x="155534" y="45799"/>
                </a:lnTo>
                <a:lnTo>
                  <a:pt x="153710" y="45434"/>
                </a:lnTo>
                <a:lnTo>
                  <a:pt x="151824" y="45191"/>
                </a:lnTo>
                <a:lnTo>
                  <a:pt x="150790" y="45191"/>
                </a:lnTo>
                <a:lnTo>
                  <a:pt x="148053" y="44826"/>
                </a:lnTo>
                <a:close/>
              </a:path>
              <a:path w="772795" h="385445">
                <a:moveTo>
                  <a:pt x="161549" y="59484"/>
                </a:moveTo>
                <a:lnTo>
                  <a:pt x="147263" y="59484"/>
                </a:lnTo>
                <a:lnTo>
                  <a:pt x="151216" y="59849"/>
                </a:lnTo>
                <a:lnTo>
                  <a:pt x="154257" y="60579"/>
                </a:lnTo>
                <a:lnTo>
                  <a:pt x="157420" y="61187"/>
                </a:lnTo>
                <a:lnTo>
                  <a:pt x="160170" y="61856"/>
                </a:lnTo>
                <a:lnTo>
                  <a:pt x="160005" y="61856"/>
                </a:lnTo>
                <a:lnTo>
                  <a:pt x="161008" y="62221"/>
                </a:lnTo>
                <a:lnTo>
                  <a:pt x="161477" y="59849"/>
                </a:lnTo>
                <a:lnTo>
                  <a:pt x="161549" y="59484"/>
                </a:lnTo>
                <a:close/>
              </a:path>
              <a:path w="772795" h="385445">
                <a:moveTo>
                  <a:pt x="218256" y="44339"/>
                </a:moveTo>
                <a:lnTo>
                  <a:pt x="212782" y="44339"/>
                </a:lnTo>
                <a:lnTo>
                  <a:pt x="207430" y="45373"/>
                </a:lnTo>
                <a:lnTo>
                  <a:pt x="178754" y="72196"/>
                </a:lnTo>
                <a:lnTo>
                  <a:pt x="176228" y="78643"/>
                </a:lnTo>
                <a:lnTo>
                  <a:pt x="175011" y="85942"/>
                </a:lnTo>
                <a:lnTo>
                  <a:pt x="175011" y="101512"/>
                </a:lnTo>
                <a:lnTo>
                  <a:pt x="195326" y="137580"/>
                </a:lnTo>
                <a:lnTo>
                  <a:pt x="214546" y="143784"/>
                </a:lnTo>
                <a:lnTo>
                  <a:pt x="229387" y="143784"/>
                </a:lnTo>
                <a:lnTo>
                  <a:pt x="235226" y="143176"/>
                </a:lnTo>
                <a:lnTo>
                  <a:pt x="245565" y="140743"/>
                </a:lnTo>
                <a:lnTo>
                  <a:pt x="249215" y="139587"/>
                </a:lnTo>
                <a:lnTo>
                  <a:pt x="251283" y="138492"/>
                </a:lnTo>
                <a:lnTo>
                  <a:pt x="249671" y="128821"/>
                </a:lnTo>
                <a:lnTo>
                  <a:pt x="214059" y="128821"/>
                </a:lnTo>
                <a:lnTo>
                  <a:pt x="206274" y="126267"/>
                </a:lnTo>
                <a:lnTo>
                  <a:pt x="196299" y="116049"/>
                </a:lnTo>
                <a:lnTo>
                  <a:pt x="193441" y="108568"/>
                </a:lnTo>
                <a:lnTo>
                  <a:pt x="192711" y="98714"/>
                </a:lnTo>
                <a:lnTo>
                  <a:pt x="257669" y="98714"/>
                </a:lnTo>
                <a:lnTo>
                  <a:pt x="257791" y="97741"/>
                </a:lnTo>
                <a:lnTo>
                  <a:pt x="257852" y="92693"/>
                </a:lnTo>
                <a:lnTo>
                  <a:pt x="257475" y="85942"/>
                </a:lnTo>
                <a:lnTo>
                  <a:pt x="257424" y="85029"/>
                </a:lnTo>
                <a:lnTo>
                  <a:pt x="193076" y="85029"/>
                </a:lnTo>
                <a:lnTo>
                  <a:pt x="193441" y="81745"/>
                </a:lnTo>
                <a:lnTo>
                  <a:pt x="194143" y="78643"/>
                </a:lnTo>
                <a:lnTo>
                  <a:pt x="195265" y="75359"/>
                </a:lnTo>
                <a:lnTo>
                  <a:pt x="196388" y="72439"/>
                </a:lnTo>
                <a:lnTo>
                  <a:pt x="196482" y="72196"/>
                </a:lnTo>
                <a:lnTo>
                  <a:pt x="198124" y="69398"/>
                </a:lnTo>
                <a:lnTo>
                  <a:pt x="202260" y="64532"/>
                </a:lnTo>
                <a:lnTo>
                  <a:pt x="204754" y="62586"/>
                </a:lnTo>
                <a:lnTo>
                  <a:pt x="207430" y="61248"/>
                </a:lnTo>
                <a:lnTo>
                  <a:pt x="210714" y="59545"/>
                </a:lnTo>
                <a:lnTo>
                  <a:pt x="214181" y="58754"/>
                </a:lnTo>
                <a:lnTo>
                  <a:pt x="249212" y="58754"/>
                </a:lnTo>
                <a:lnTo>
                  <a:pt x="247633" y="56382"/>
                </a:lnTo>
                <a:lnTo>
                  <a:pt x="241965" y="51113"/>
                </a:lnTo>
                <a:lnTo>
                  <a:pt x="235180" y="47350"/>
                </a:lnTo>
                <a:lnTo>
                  <a:pt x="227277" y="45092"/>
                </a:lnTo>
                <a:lnTo>
                  <a:pt x="218256" y="44339"/>
                </a:lnTo>
                <a:close/>
              </a:path>
              <a:path w="772795" h="385445">
                <a:moveTo>
                  <a:pt x="248911" y="124260"/>
                </a:moveTo>
                <a:lnTo>
                  <a:pt x="230603" y="128821"/>
                </a:lnTo>
                <a:lnTo>
                  <a:pt x="249671" y="128821"/>
                </a:lnTo>
                <a:lnTo>
                  <a:pt x="248911" y="124260"/>
                </a:lnTo>
                <a:close/>
              </a:path>
              <a:path w="772795" h="385445">
                <a:moveTo>
                  <a:pt x="249212" y="58754"/>
                </a:moveTo>
                <a:lnTo>
                  <a:pt x="225007" y="58754"/>
                </a:lnTo>
                <a:lnTo>
                  <a:pt x="230421" y="61248"/>
                </a:lnTo>
                <a:lnTo>
                  <a:pt x="234313" y="66235"/>
                </a:lnTo>
                <a:lnTo>
                  <a:pt x="238328" y="71101"/>
                </a:lnTo>
                <a:lnTo>
                  <a:pt x="240274" y="77366"/>
                </a:lnTo>
                <a:lnTo>
                  <a:pt x="240152" y="85029"/>
                </a:lnTo>
                <a:lnTo>
                  <a:pt x="257424" y="85029"/>
                </a:lnTo>
                <a:lnTo>
                  <a:pt x="257240" y="81745"/>
                </a:lnTo>
                <a:lnTo>
                  <a:pt x="257213" y="81254"/>
                </a:lnTo>
                <a:lnTo>
                  <a:pt x="255297" y="71390"/>
                </a:lnTo>
                <a:lnTo>
                  <a:pt x="252104" y="63099"/>
                </a:lnTo>
                <a:lnTo>
                  <a:pt x="249212" y="58754"/>
                </a:lnTo>
                <a:close/>
              </a:path>
              <a:path w="772795" h="385445">
                <a:moveTo>
                  <a:pt x="325108" y="44522"/>
                </a:moveTo>
                <a:lnTo>
                  <a:pt x="312822" y="44522"/>
                </a:lnTo>
                <a:lnTo>
                  <a:pt x="306740" y="45738"/>
                </a:lnTo>
                <a:lnTo>
                  <a:pt x="279674" y="74081"/>
                </a:lnTo>
                <a:lnTo>
                  <a:pt x="276937" y="86854"/>
                </a:lnTo>
                <a:lnTo>
                  <a:pt x="276964" y="101987"/>
                </a:lnTo>
                <a:lnTo>
                  <a:pt x="299015" y="138006"/>
                </a:lnTo>
                <a:lnTo>
                  <a:pt x="317262" y="143784"/>
                </a:lnTo>
                <a:lnTo>
                  <a:pt x="332467" y="143784"/>
                </a:lnTo>
                <a:lnTo>
                  <a:pt x="339462" y="143236"/>
                </a:lnTo>
                <a:lnTo>
                  <a:pt x="351627" y="141047"/>
                </a:lnTo>
                <a:lnTo>
                  <a:pt x="356614" y="139952"/>
                </a:lnTo>
                <a:lnTo>
                  <a:pt x="360507" y="138857"/>
                </a:lnTo>
                <a:lnTo>
                  <a:pt x="360507" y="128821"/>
                </a:lnTo>
                <a:lnTo>
                  <a:pt x="315620" y="128821"/>
                </a:lnTo>
                <a:lnTo>
                  <a:pt x="308321" y="125841"/>
                </a:lnTo>
                <a:lnTo>
                  <a:pt x="294636" y="94153"/>
                </a:lnTo>
                <a:lnTo>
                  <a:pt x="294636" y="89287"/>
                </a:lnTo>
                <a:lnTo>
                  <a:pt x="295122" y="84725"/>
                </a:lnTo>
                <a:lnTo>
                  <a:pt x="297069" y="76210"/>
                </a:lnTo>
                <a:lnTo>
                  <a:pt x="298650" y="72561"/>
                </a:lnTo>
                <a:lnTo>
                  <a:pt x="300840" y="69520"/>
                </a:lnTo>
                <a:lnTo>
                  <a:pt x="303029" y="66357"/>
                </a:lnTo>
                <a:lnTo>
                  <a:pt x="305827" y="63924"/>
                </a:lnTo>
                <a:lnTo>
                  <a:pt x="309233" y="62221"/>
                </a:lnTo>
                <a:lnTo>
                  <a:pt x="312761" y="60396"/>
                </a:lnTo>
                <a:lnTo>
                  <a:pt x="316958" y="59484"/>
                </a:lnTo>
                <a:lnTo>
                  <a:pt x="360507" y="59484"/>
                </a:lnTo>
                <a:lnTo>
                  <a:pt x="360507" y="50908"/>
                </a:lnTo>
                <a:lnTo>
                  <a:pt x="343537" y="50908"/>
                </a:lnTo>
                <a:lnTo>
                  <a:pt x="341469" y="49570"/>
                </a:lnTo>
                <a:lnTo>
                  <a:pt x="338306" y="48171"/>
                </a:lnTo>
                <a:lnTo>
                  <a:pt x="334049" y="46711"/>
                </a:lnTo>
                <a:lnTo>
                  <a:pt x="329913" y="45251"/>
                </a:lnTo>
                <a:lnTo>
                  <a:pt x="325108" y="44522"/>
                </a:lnTo>
                <a:close/>
              </a:path>
              <a:path w="772795" h="385445">
                <a:moveTo>
                  <a:pt x="360507" y="59484"/>
                </a:moveTo>
                <a:lnTo>
                  <a:pt x="326446" y="59484"/>
                </a:lnTo>
                <a:lnTo>
                  <a:pt x="331359" y="60396"/>
                </a:lnTo>
                <a:lnTo>
                  <a:pt x="331003" y="60396"/>
                </a:lnTo>
                <a:lnTo>
                  <a:pt x="338489" y="63437"/>
                </a:lnTo>
                <a:lnTo>
                  <a:pt x="341469" y="65080"/>
                </a:lnTo>
                <a:lnTo>
                  <a:pt x="343537" y="66783"/>
                </a:lnTo>
                <a:lnTo>
                  <a:pt x="343537" y="126814"/>
                </a:lnTo>
                <a:lnTo>
                  <a:pt x="329365" y="128821"/>
                </a:lnTo>
                <a:lnTo>
                  <a:pt x="360507" y="128821"/>
                </a:lnTo>
                <a:lnTo>
                  <a:pt x="360507" y="59484"/>
                </a:lnTo>
                <a:close/>
              </a:path>
              <a:path w="772795" h="385445">
                <a:moveTo>
                  <a:pt x="360507" y="0"/>
                </a:moveTo>
                <a:lnTo>
                  <a:pt x="343537" y="2919"/>
                </a:lnTo>
                <a:lnTo>
                  <a:pt x="343537" y="50908"/>
                </a:lnTo>
                <a:lnTo>
                  <a:pt x="360507" y="50908"/>
                </a:lnTo>
                <a:lnTo>
                  <a:pt x="360507" y="0"/>
                </a:lnTo>
                <a:close/>
              </a:path>
              <a:path w="772795" h="385445">
                <a:moveTo>
                  <a:pt x="406647" y="46711"/>
                </a:moveTo>
                <a:lnTo>
                  <a:pt x="389677" y="46711"/>
                </a:lnTo>
                <a:lnTo>
                  <a:pt x="389677" y="141594"/>
                </a:lnTo>
                <a:lnTo>
                  <a:pt x="406647" y="141594"/>
                </a:lnTo>
                <a:lnTo>
                  <a:pt x="406647" y="46711"/>
                </a:lnTo>
                <a:close/>
              </a:path>
              <a:path w="772795" h="385445">
                <a:moveTo>
                  <a:pt x="401112" y="7298"/>
                </a:moveTo>
                <a:lnTo>
                  <a:pt x="395029" y="7298"/>
                </a:lnTo>
                <a:lnTo>
                  <a:pt x="392414" y="8332"/>
                </a:lnTo>
                <a:lnTo>
                  <a:pt x="388157" y="12346"/>
                </a:lnTo>
                <a:lnTo>
                  <a:pt x="387123" y="15023"/>
                </a:lnTo>
                <a:lnTo>
                  <a:pt x="387123" y="21835"/>
                </a:lnTo>
                <a:lnTo>
                  <a:pt x="388157" y="24572"/>
                </a:lnTo>
                <a:lnTo>
                  <a:pt x="390224" y="26640"/>
                </a:lnTo>
                <a:lnTo>
                  <a:pt x="392414" y="28586"/>
                </a:lnTo>
                <a:lnTo>
                  <a:pt x="395029" y="29559"/>
                </a:lnTo>
                <a:lnTo>
                  <a:pt x="401112" y="29559"/>
                </a:lnTo>
                <a:lnTo>
                  <a:pt x="403666" y="28586"/>
                </a:lnTo>
                <a:lnTo>
                  <a:pt x="407924" y="24572"/>
                </a:lnTo>
                <a:lnTo>
                  <a:pt x="409019" y="21835"/>
                </a:lnTo>
                <a:lnTo>
                  <a:pt x="409019" y="15023"/>
                </a:lnTo>
                <a:lnTo>
                  <a:pt x="407924" y="12346"/>
                </a:lnTo>
                <a:lnTo>
                  <a:pt x="405734" y="10400"/>
                </a:lnTo>
                <a:lnTo>
                  <a:pt x="403666" y="8332"/>
                </a:lnTo>
                <a:lnTo>
                  <a:pt x="401112" y="7298"/>
                </a:lnTo>
                <a:close/>
              </a:path>
              <a:path w="772795" h="385445">
                <a:moveTo>
                  <a:pt x="480229" y="44339"/>
                </a:moveTo>
                <a:lnTo>
                  <a:pt x="469038" y="44339"/>
                </a:lnTo>
                <a:lnTo>
                  <a:pt x="462712" y="45616"/>
                </a:lnTo>
                <a:lnTo>
                  <a:pt x="456995" y="48171"/>
                </a:lnTo>
                <a:lnTo>
                  <a:pt x="451399" y="50604"/>
                </a:lnTo>
                <a:lnTo>
                  <a:pt x="446655" y="54071"/>
                </a:lnTo>
                <a:lnTo>
                  <a:pt x="442762" y="58572"/>
                </a:lnTo>
                <a:lnTo>
                  <a:pt x="438870" y="62951"/>
                </a:lnTo>
                <a:lnTo>
                  <a:pt x="430537" y="101634"/>
                </a:lnTo>
                <a:lnTo>
                  <a:pt x="431530" y="108385"/>
                </a:lnTo>
                <a:lnTo>
                  <a:pt x="462797" y="142628"/>
                </a:lnTo>
                <a:lnTo>
                  <a:pt x="462989" y="142628"/>
                </a:lnTo>
                <a:lnTo>
                  <a:pt x="469403" y="143784"/>
                </a:lnTo>
                <a:lnTo>
                  <a:pt x="479499" y="143784"/>
                </a:lnTo>
                <a:lnTo>
                  <a:pt x="481993" y="143601"/>
                </a:lnTo>
                <a:lnTo>
                  <a:pt x="484547" y="143236"/>
                </a:lnTo>
                <a:lnTo>
                  <a:pt x="487224" y="142993"/>
                </a:lnTo>
                <a:lnTo>
                  <a:pt x="489717" y="142628"/>
                </a:lnTo>
                <a:lnTo>
                  <a:pt x="492028" y="142142"/>
                </a:lnTo>
                <a:lnTo>
                  <a:pt x="494340" y="141777"/>
                </a:lnTo>
                <a:lnTo>
                  <a:pt x="502429" y="139040"/>
                </a:lnTo>
                <a:lnTo>
                  <a:pt x="500726" y="128821"/>
                </a:lnTo>
                <a:lnTo>
                  <a:pt x="473660" y="128821"/>
                </a:lnTo>
                <a:lnTo>
                  <a:pt x="468916" y="128031"/>
                </a:lnTo>
                <a:lnTo>
                  <a:pt x="448236" y="99444"/>
                </a:lnTo>
                <a:lnTo>
                  <a:pt x="448236" y="94335"/>
                </a:lnTo>
                <a:lnTo>
                  <a:pt x="468125" y="59301"/>
                </a:lnTo>
                <a:lnTo>
                  <a:pt x="498205" y="59301"/>
                </a:lnTo>
                <a:lnTo>
                  <a:pt x="500969" y="48901"/>
                </a:lnTo>
                <a:lnTo>
                  <a:pt x="497077" y="47319"/>
                </a:lnTo>
                <a:lnTo>
                  <a:pt x="493002" y="46164"/>
                </a:lnTo>
                <a:lnTo>
                  <a:pt x="484486" y="44704"/>
                </a:lnTo>
                <a:lnTo>
                  <a:pt x="480229" y="44339"/>
                </a:lnTo>
                <a:close/>
              </a:path>
              <a:path w="772795" h="385445">
                <a:moveTo>
                  <a:pt x="500057" y="124807"/>
                </a:moveTo>
                <a:lnTo>
                  <a:pt x="497989" y="125780"/>
                </a:lnTo>
                <a:lnTo>
                  <a:pt x="495130" y="126693"/>
                </a:lnTo>
                <a:lnTo>
                  <a:pt x="487832" y="128396"/>
                </a:lnTo>
                <a:lnTo>
                  <a:pt x="483757" y="128821"/>
                </a:lnTo>
                <a:lnTo>
                  <a:pt x="500726" y="128821"/>
                </a:lnTo>
                <a:lnTo>
                  <a:pt x="500371" y="126693"/>
                </a:lnTo>
                <a:lnTo>
                  <a:pt x="500331" y="126449"/>
                </a:lnTo>
                <a:lnTo>
                  <a:pt x="500219" y="125780"/>
                </a:lnTo>
                <a:lnTo>
                  <a:pt x="500179" y="125537"/>
                </a:lnTo>
                <a:lnTo>
                  <a:pt x="500057" y="124807"/>
                </a:lnTo>
                <a:close/>
              </a:path>
              <a:path w="772795" h="385445">
                <a:moveTo>
                  <a:pt x="498205" y="59301"/>
                </a:moveTo>
                <a:lnTo>
                  <a:pt x="481385" y="59301"/>
                </a:lnTo>
                <a:lnTo>
                  <a:pt x="484912" y="59666"/>
                </a:lnTo>
                <a:lnTo>
                  <a:pt x="491603" y="61126"/>
                </a:lnTo>
                <a:lnTo>
                  <a:pt x="494583" y="62099"/>
                </a:lnTo>
                <a:lnTo>
                  <a:pt x="497138" y="63316"/>
                </a:lnTo>
                <a:lnTo>
                  <a:pt x="498108" y="59666"/>
                </a:lnTo>
                <a:lnTo>
                  <a:pt x="498205" y="59301"/>
                </a:lnTo>
                <a:close/>
              </a:path>
              <a:path w="772795" h="385445">
                <a:moveTo>
                  <a:pt x="536522" y="17334"/>
                </a:moveTo>
                <a:lnTo>
                  <a:pt x="519553" y="20253"/>
                </a:lnTo>
                <a:lnTo>
                  <a:pt x="519553" y="111244"/>
                </a:lnTo>
                <a:lnTo>
                  <a:pt x="541107" y="142932"/>
                </a:lnTo>
                <a:lnTo>
                  <a:pt x="541603" y="142932"/>
                </a:lnTo>
                <a:lnTo>
                  <a:pt x="546132" y="143601"/>
                </a:lnTo>
                <a:lnTo>
                  <a:pt x="558053" y="143601"/>
                </a:lnTo>
                <a:lnTo>
                  <a:pt x="562919" y="142932"/>
                </a:lnTo>
                <a:lnTo>
                  <a:pt x="567177" y="141594"/>
                </a:lnTo>
                <a:lnTo>
                  <a:pt x="571434" y="140378"/>
                </a:lnTo>
                <a:lnTo>
                  <a:pt x="574414" y="139344"/>
                </a:lnTo>
                <a:lnTo>
                  <a:pt x="576117" y="138492"/>
                </a:lnTo>
                <a:lnTo>
                  <a:pt x="573814" y="128639"/>
                </a:lnTo>
                <a:lnTo>
                  <a:pt x="551119" y="128639"/>
                </a:lnTo>
                <a:lnTo>
                  <a:pt x="548565" y="128274"/>
                </a:lnTo>
                <a:lnTo>
                  <a:pt x="536522" y="109480"/>
                </a:lnTo>
                <a:lnTo>
                  <a:pt x="536522" y="60944"/>
                </a:lnTo>
                <a:lnTo>
                  <a:pt x="572468" y="60944"/>
                </a:lnTo>
                <a:lnTo>
                  <a:pt x="572468" y="46711"/>
                </a:lnTo>
                <a:lnTo>
                  <a:pt x="536522" y="46711"/>
                </a:lnTo>
                <a:lnTo>
                  <a:pt x="536522" y="17334"/>
                </a:lnTo>
                <a:close/>
              </a:path>
              <a:path w="772795" h="385445">
                <a:moveTo>
                  <a:pt x="572833" y="124442"/>
                </a:moveTo>
                <a:lnTo>
                  <a:pt x="566264" y="126997"/>
                </a:lnTo>
                <a:lnTo>
                  <a:pt x="563223" y="128092"/>
                </a:lnTo>
                <a:lnTo>
                  <a:pt x="559148" y="128639"/>
                </a:lnTo>
                <a:lnTo>
                  <a:pt x="573814" y="128639"/>
                </a:lnTo>
                <a:lnTo>
                  <a:pt x="572833" y="124442"/>
                </a:lnTo>
                <a:close/>
              </a:path>
              <a:path w="772795" h="385445">
                <a:moveTo>
                  <a:pt x="630233" y="44339"/>
                </a:moveTo>
                <a:lnTo>
                  <a:pt x="624759" y="44339"/>
                </a:lnTo>
                <a:lnTo>
                  <a:pt x="619407" y="45373"/>
                </a:lnTo>
                <a:lnTo>
                  <a:pt x="590731" y="72196"/>
                </a:lnTo>
                <a:lnTo>
                  <a:pt x="588205" y="78643"/>
                </a:lnTo>
                <a:lnTo>
                  <a:pt x="586988" y="85942"/>
                </a:lnTo>
                <a:lnTo>
                  <a:pt x="586988" y="101512"/>
                </a:lnTo>
                <a:lnTo>
                  <a:pt x="607303" y="137580"/>
                </a:lnTo>
                <a:lnTo>
                  <a:pt x="626523" y="143784"/>
                </a:lnTo>
                <a:lnTo>
                  <a:pt x="641364" y="143784"/>
                </a:lnTo>
                <a:lnTo>
                  <a:pt x="647203" y="143176"/>
                </a:lnTo>
                <a:lnTo>
                  <a:pt x="657543" y="140743"/>
                </a:lnTo>
                <a:lnTo>
                  <a:pt x="661192" y="139587"/>
                </a:lnTo>
                <a:lnTo>
                  <a:pt x="663260" y="138492"/>
                </a:lnTo>
                <a:lnTo>
                  <a:pt x="661648" y="128821"/>
                </a:lnTo>
                <a:lnTo>
                  <a:pt x="626036" y="128821"/>
                </a:lnTo>
                <a:lnTo>
                  <a:pt x="618251" y="126267"/>
                </a:lnTo>
                <a:lnTo>
                  <a:pt x="608276" y="116049"/>
                </a:lnTo>
                <a:lnTo>
                  <a:pt x="605418" y="108568"/>
                </a:lnTo>
                <a:lnTo>
                  <a:pt x="604688" y="98714"/>
                </a:lnTo>
                <a:lnTo>
                  <a:pt x="669646" y="98714"/>
                </a:lnTo>
                <a:lnTo>
                  <a:pt x="669768" y="97741"/>
                </a:lnTo>
                <a:lnTo>
                  <a:pt x="669829" y="92693"/>
                </a:lnTo>
                <a:lnTo>
                  <a:pt x="669452" y="85942"/>
                </a:lnTo>
                <a:lnTo>
                  <a:pt x="669401" y="85029"/>
                </a:lnTo>
                <a:lnTo>
                  <a:pt x="605053" y="85029"/>
                </a:lnTo>
                <a:lnTo>
                  <a:pt x="605418" y="81745"/>
                </a:lnTo>
                <a:lnTo>
                  <a:pt x="606120" y="78643"/>
                </a:lnTo>
                <a:lnTo>
                  <a:pt x="607242" y="75359"/>
                </a:lnTo>
                <a:lnTo>
                  <a:pt x="608365" y="72439"/>
                </a:lnTo>
                <a:lnTo>
                  <a:pt x="608459" y="72196"/>
                </a:lnTo>
                <a:lnTo>
                  <a:pt x="610101" y="69398"/>
                </a:lnTo>
                <a:lnTo>
                  <a:pt x="614237" y="64532"/>
                </a:lnTo>
                <a:lnTo>
                  <a:pt x="616731" y="62586"/>
                </a:lnTo>
                <a:lnTo>
                  <a:pt x="619407" y="61248"/>
                </a:lnTo>
                <a:lnTo>
                  <a:pt x="622691" y="59545"/>
                </a:lnTo>
                <a:lnTo>
                  <a:pt x="626158" y="58754"/>
                </a:lnTo>
                <a:lnTo>
                  <a:pt x="661189" y="58754"/>
                </a:lnTo>
                <a:lnTo>
                  <a:pt x="659610" y="56382"/>
                </a:lnTo>
                <a:lnTo>
                  <a:pt x="653943" y="51113"/>
                </a:lnTo>
                <a:lnTo>
                  <a:pt x="647157" y="47350"/>
                </a:lnTo>
                <a:lnTo>
                  <a:pt x="639254" y="45092"/>
                </a:lnTo>
                <a:lnTo>
                  <a:pt x="630233" y="44339"/>
                </a:lnTo>
                <a:close/>
              </a:path>
              <a:path w="772795" h="385445">
                <a:moveTo>
                  <a:pt x="660888" y="124260"/>
                </a:moveTo>
                <a:lnTo>
                  <a:pt x="642580" y="128821"/>
                </a:lnTo>
                <a:lnTo>
                  <a:pt x="661648" y="128821"/>
                </a:lnTo>
                <a:lnTo>
                  <a:pt x="660888" y="124260"/>
                </a:lnTo>
                <a:close/>
              </a:path>
              <a:path w="772795" h="385445">
                <a:moveTo>
                  <a:pt x="661189" y="58754"/>
                </a:moveTo>
                <a:lnTo>
                  <a:pt x="636985" y="58754"/>
                </a:lnTo>
                <a:lnTo>
                  <a:pt x="642398" y="61248"/>
                </a:lnTo>
                <a:lnTo>
                  <a:pt x="646290" y="66235"/>
                </a:lnTo>
                <a:lnTo>
                  <a:pt x="650305" y="71101"/>
                </a:lnTo>
                <a:lnTo>
                  <a:pt x="652251" y="77366"/>
                </a:lnTo>
                <a:lnTo>
                  <a:pt x="652129" y="85029"/>
                </a:lnTo>
                <a:lnTo>
                  <a:pt x="669401" y="85029"/>
                </a:lnTo>
                <a:lnTo>
                  <a:pt x="669217" y="81745"/>
                </a:lnTo>
                <a:lnTo>
                  <a:pt x="669190" y="81254"/>
                </a:lnTo>
                <a:lnTo>
                  <a:pt x="667274" y="71390"/>
                </a:lnTo>
                <a:lnTo>
                  <a:pt x="664081" y="63099"/>
                </a:lnTo>
                <a:lnTo>
                  <a:pt x="661189" y="58754"/>
                </a:lnTo>
                <a:close/>
              </a:path>
              <a:path w="772795" h="385445">
                <a:moveTo>
                  <a:pt x="737085" y="44522"/>
                </a:moveTo>
                <a:lnTo>
                  <a:pt x="724799" y="44522"/>
                </a:lnTo>
                <a:lnTo>
                  <a:pt x="718717" y="45738"/>
                </a:lnTo>
                <a:lnTo>
                  <a:pt x="691651" y="74081"/>
                </a:lnTo>
                <a:lnTo>
                  <a:pt x="688914" y="86854"/>
                </a:lnTo>
                <a:lnTo>
                  <a:pt x="688941" y="101987"/>
                </a:lnTo>
                <a:lnTo>
                  <a:pt x="710992" y="138006"/>
                </a:lnTo>
                <a:lnTo>
                  <a:pt x="729239" y="143784"/>
                </a:lnTo>
                <a:lnTo>
                  <a:pt x="744445" y="143784"/>
                </a:lnTo>
                <a:lnTo>
                  <a:pt x="751439" y="143236"/>
                </a:lnTo>
                <a:lnTo>
                  <a:pt x="763604" y="141047"/>
                </a:lnTo>
                <a:lnTo>
                  <a:pt x="768591" y="139952"/>
                </a:lnTo>
                <a:lnTo>
                  <a:pt x="772484" y="138857"/>
                </a:lnTo>
                <a:lnTo>
                  <a:pt x="772484" y="128821"/>
                </a:lnTo>
                <a:lnTo>
                  <a:pt x="727597" y="128821"/>
                </a:lnTo>
                <a:lnTo>
                  <a:pt x="720298" y="125841"/>
                </a:lnTo>
                <a:lnTo>
                  <a:pt x="706613" y="94153"/>
                </a:lnTo>
                <a:lnTo>
                  <a:pt x="706613" y="89287"/>
                </a:lnTo>
                <a:lnTo>
                  <a:pt x="707100" y="84725"/>
                </a:lnTo>
                <a:lnTo>
                  <a:pt x="709046" y="76210"/>
                </a:lnTo>
                <a:lnTo>
                  <a:pt x="710627" y="72561"/>
                </a:lnTo>
                <a:lnTo>
                  <a:pt x="712817" y="69520"/>
                </a:lnTo>
                <a:lnTo>
                  <a:pt x="715007" y="66357"/>
                </a:lnTo>
                <a:lnTo>
                  <a:pt x="717804" y="63924"/>
                </a:lnTo>
                <a:lnTo>
                  <a:pt x="721210" y="62221"/>
                </a:lnTo>
                <a:lnTo>
                  <a:pt x="724738" y="60396"/>
                </a:lnTo>
                <a:lnTo>
                  <a:pt x="728935" y="59484"/>
                </a:lnTo>
                <a:lnTo>
                  <a:pt x="772484" y="59484"/>
                </a:lnTo>
                <a:lnTo>
                  <a:pt x="772484" y="50908"/>
                </a:lnTo>
                <a:lnTo>
                  <a:pt x="755514" y="50908"/>
                </a:lnTo>
                <a:lnTo>
                  <a:pt x="753446" y="49570"/>
                </a:lnTo>
                <a:lnTo>
                  <a:pt x="750283" y="48171"/>
                </a:lnTo>
                <a:lnTo>
                  <a:pt x="746026" y="46711"/>
                </a:lnTo>
                <a:lnTo>
                  <a:pt x="741890" y="45251"/>
                </a:lnTo>
                <a:lnTo>
                  <a:pt x="737085" y="44522"/>
                </a:lnTo>
                <a:close/>
              </a:path>
              <a:path w="772795" h="385445">
                <a:moveTo>
                  <a:pt x="772484" y="59484"/>
                </a:moveTo>
                <a:lnTo>
                  <a:pt x="738423" y="59484"/>
                </a:lnTo>
                <a:lnTo>
                  <a:pt x="743336" y="60396"/>
                </a:lnTo>
                <a:lnTo>
                  <a:pt x="742980" y="60396"/>
                </a:lnTo>
                <a:lnTo>
                  <a:pt x="750466" y="63437"/>
                </a:lnTo>
                <a:lnTo>
                  <a:pt x="753446" y="65080"/>
                </a:lnTo>
                <a:lnTo>
                  <a:pt x="755514" y="66783"/>
                </a:lnTo>
                <a:lnTo>
                  <a:pt x="755514" y="126814"/>
                </a:lnTo>
                <a:lnTo>
                  <a:pt x="741343" y="128821"/>
                </a:lnTo>
                <a:lnTo>
                  <a:pt x="772484" y="128821"/>
                </a:lnTo>
                <a:lnTo>
                  <a:pt x="772484" y="59484"/>
                </a:lnTo>
                <a:close/>
              </a:path>
              <a:path w="772795" h="385445">
                <a:moveTo>
                  <a:pt x="772484" y="0"/>
                </a:moveTo>
                <a:lnTo>
                  <a:pt x="755514" y="2919"/>
                </a:lnTo>
                <a:lnTo>
                  <a:pt x="755514" y="50908"/>
                </a:lnTo>
                <a:lnTo>
                  <a:pt x="772484" y="50908"/>
                </a:lnTo>
                <a:lnTo>
                  <a:pt x="772484" y="0"/>
                </a:lnTo>
                <a:close/>
              </a:path>
              <a:path w="772795" h="385445">
                <a:moveTo>
                  <a:pt x="78857" y="253997"/>
                </a:moveTo>
                <a:lnTo>
                  <a:pt x="63651" y="253997"/>
                </a:lnTo>
                <a:lnTo>
                  <a:pt x="56657" y="254605"/>
                </a:lnTo>
                <a:lnTo>
                  <a:pt x="50574" y="255822"/>
                </a:lnTo>
                <a:lnTo>
                  <a:pt x="44614" y="256917"/>
                </a:lnTo>
                <a:lnTo>
                  <a:pt x="39626" y="257951"/>
                </a:lnTo>
                <a:lnTo>
                  <a:pt x="35612" y="258924"/>
                </a:lnTo>
                <a:lnTo>
                  <a:pt x="35612" y="384644"/>
                </a:lnTo>
                <a:lnTo>
                  <a:pt x="52581" y="384644"/>
                </a:lnTo>
                <a:lnTo>
                  <a:pt x="52581" y="346691"/>
                </a:lnTo>
                <a:lnTo>
                  <a:pt x="100303" y="346691"/>
                </a:lnTo>
                <a:lnTo>
                  <a:pt x="104402" y="343589"/>
                </a:lnTo>
                <a:lnTo>
                  <a:pt x="108964" y="338115"/>
                </a:lnTo>
                <a:lnTo>
                  <a:pt x="69673" y="338115"/>
                </a:lnTo>
                <a:lnTo>
                  <a:pt x="65415" y="337324"/>
                </a:lnTo>
                <a:lnTo>
                  <a:pt x="57630" y="334161"/>
                </a:lnTo>
                <a:lnTo>
                  <a:pt x="54649" y="332519"/>
                </a:lnTo>
                <a:lnTo>
                  <a:pt x="52581" y="330816"/>
                </a:lnTo>
                <a:lnTo>
                  <a:pt x="52581" y="270967"/>
                </a:lnTo>
                <a:lnTo>
                  <a:pt x="54285" y="270480"/>
                </a:lnTo>
                <a:lnTo>
                  <a:pt x="56535" y="270054"/>
                </a:lnTo>
                <a:lnTo>
                  <a:pt x="62252" y="269324"/>
                </a:lnTo>
                <a:lnTo>
                  <a:pt x="66267" y="269142"/>
                </a:lnTo>
                <a:lnTo>
                  <a:pt x="107999" y="269142"/>
                </a:lnTo>
                <a:lnTo>
                  <a:pt x="102091" y="263060"/>
                </a:lnTo>
                <a:lnTo>
                  <a:pt x="97104" y="259775"/>
                </a:lnTo>
                <a:lnTo>
                  <a:pt x="85426" y="255153"/>
                </a:lnTo>
                <a:lnTo>
                  <a:pt x="78857" y="253997"/>
                </a:lnTo>
                <a:close/>
              </a:path>
              <a:path w="772795" h="385445">
                <a:moveTo>
                  <a:pt x="100303" y="346691"/>
                </a:moveTo>
                <a:lnTo>
                  <a:pt x="52581" y="346691"/>
                </a:lnTo>
                <a:lnTo>
                  <a:pt x="54649" y="348029"/>
                </a:lnTo>
                <a:lnTo>
                  <a:pt x="57751" y="349428"/>
                </a:lnTo>
                <a:lnTo>
                  <a:pt x="61887" y="350887"/>
                </a:lnTo>
                <a:lnTo>
                  <a:pt x="66145" y="352347"/>
                </a:lnTo>
                <a:lnTo>
                  <a:pt x="71011" y="353077"/>
                </a:lnTo>
                <a:lnTo>
                  <a:pt x="83297" y="353077"/>
                </a:lnTo>
                <a:lnTo>
                  <a:pt x="89318" y="351860"/>
                </a:lnTo>
                <a:lnTo>
                  <a:pt x="94549" y="349428"/>
                </a:lnTo>
                <a:lnTo>
                  <a:pt x="99901" y="346995"/>
                </a:lnTo>
                <a:lnTo>
                  <a:pt x="100303" y="346691"/>
                </a:lnTo>
                <a:close/>
              </a:path>
              <a:path w="772795" h="385445">
                <a:moveTo>
                  <a:pt x="107999" y="269142"/>
                </a:moveTo>
                <a:lnTo>
                  <a:pt x="80499" y="269142"/>
                </a:lnTo>
                <a:lnTo>
                  <a:pt x="87798" y="272122"/>
                </a:lnTo>
                <a:lnTo>
                  <a:pt x="93272" y="278083"/>
                </a:lnTo>
                <a:lnTo>
                  <a:pt x="96864" y="283032"/>
                </a:lnTo>
                <a:lnTo>
                  <a:pt x="99430" y="288940"/>
                </a:lnTo>
                <a:lnTo>
                  <a:pt x="100970" y="295805"/>
                </a:lnTo>
                <a:lnTo>
                  <a:pt x="101483" y="303628"/>
                </a:lnTo>
                <a:lnTo>
                  <a:pt x="101483" y="308494"/>
                </a:lnTo>
                <a:lnTo>
                  <a:pt x="83175" y="337324"/>
                </a:lnTo>
                <a:lnTo>
                  <a:pt x="83001" y="337324"/>
                </a:lnTo>
                <a:lnTo>
                  <a:pt x="79161" y="338115"/>
                </a:lnTo>
                <a:lnTo>
                  <a:pt x="108964" y="338115"/>
                </a:lnTo>
                <a:lnTo>
                  <a:pt x="111701" y="334830"/>
                </a:lnTo>
                <a:lnTo>
                  <a:pt x="114438" y="329599"/>
                </a:lnTo>
                <a:lnTo>
                  <a:pt x="116263" y="323517"/>
                </a:lnTo>
                <a:lnTo>
                  <a:pt x="118209" y="317435"/>
                </a:lnTo>
                <a:lnTo>
                  <a:pt x="119182" y="310805"/>
                </a:lnTo>
                <a:lnTo>
                  <a:pt x="119155" y="295805"/>
                </a:lnTo>
                <a:lnTo>
                  <a:pt x="118026" y="289092"/>
                </a:lnTo>
                <a:lnTo>
                  <a:pt x="115724" y="283032"/>
                </a:lnTo>
                <a:lnTo>
                  <a:pt x="113526" y="276806"/>
                </a:lnTo>
                <a:lnTo>
                  <a:pt x="110363" y="271575"/>
                </a:lnTo>
                <a:lnTo>
                  <a:pt x="107999" y="269142"/>
                </a:lnTo>
                <a:close/>
              </a:path>
              <a:path w="772795" h="385445">
                <a:moveTo>
                  <a:pt x="181197" y="254119"/>
                </a:moveTo>
                <a:lnTo>
                  <a:pt x="169458" y="254119"/>
                </a:lnTo>
                <a:lnTo>
                  <a:pt x="163376" y="254727"/>
                </a:lnTo>
                <a:lnTo>
                  <a:pt x="163713" y="254727"/>
                </a:lnTo>
                <a:lnTo>
                  <a:pt x="158023" y="256004"/>
                </a:lnTo>
                <a:lnTo>
                  <a:pt x="152063" y="257221"/>
                </a:lnTo>
                <a:lnTo>
                  <a:pt x="147075" y="258559"/>
                </a:lnTo>
                <a:lnTo>
                  <a:pt x="143061" y="260019"/>
                </a:lnTo>
                <a:lnTo>
                  <a:pt x="143061" y="350887"/>
                </a:lnTo>
                <a:lnTo>
                  <a:pt x="160031" y="350887"/>
                </a:lnTo>
                <a:lnTo>
                  <a:pt x="160031" y="271149"/>
                </a:lnTo>
                <a:lnTo>
                  <a:pt x="159857" y="271149"/>
                </a:lnTo>
                <a:lnTo>
                  <a:pt x="163011" y="270480"/>
                </a:lnTo>
                <a:lnTo>
                  <a:pt x="166052" y="269872"/>
                </a:lnTo>
                <a:lnTo>
                  <a:pt x="169215" y="269142"/>
                </a:lnTo>
                <a:lnTo>
                  <a:pt x="172377" y="268777"/>
                </a:lnTo>
                <a:lnTo>
                  <a:pt x="194693" y="268777"/>
                </a:lnTo>
                <a:lnTo>
                  <a:pt x="196975" y="257221"/>
                </a:lnTo>
                <a:lnTo>
                  <a:pt x="197071" y="256734"/>
                </a:lnTo>
                <a:lnTo>
                  <a:pt x="196342" y="256491"/>
                </a:lnTo>
                <a:lnTo>
                  <a:pt x="195186" y="256248"/>
                </a:lnTo>
                <a:lnTo>
                  <a:pt x="193605" y="256004"/>
                </a:lnTo>
                <a:lnTo>
                  <a:pt x="192145" y="255639"/>
                </a:lnTo>
                <a:lnTo>
                  <a:pt x="190503" y="255335"/>
                </a:lnTo>
                <a:lnTo>
                  <a:pt x="188678" y="255092"/>
                </a:lnTo>
                <a:lnTo>
                  <a:pt x="186853" y="254727"/>
                </a:lnTo>
                <a:lnTo>
                  <a:pt x="184968" y="254484"/>
                </a:lnTo>
                <a:lnTo>
                  <a:pt x="183934" y="254484"/>
                </a:lnTo>
                <a:lnTo>
                  <a:pt x="181197" y="254119"/>
                </a:lnTo>
                <a:close/>
              </a:path>
              <a:path w="772795" h="385445">
                <a:moveTo>
                  <a:pt x="194693" y="268777"/>
                </a:moveTo>
                <a:lnTo>
                  <a:pt x="180406" y="268777"/>
                </a:lnTo>
                <a:lnTo>
                  <a:pt x="184360" y="269142"/>
                </a:lnTo>
                <a:lnTo>
                  <a:pt x="187401" y="269872"/>
                </a:lnTo>
                <a:lnTo>
                  <a:pt x="190563" y="270480"/>
                </a:lnTo>
                <a:lnTo>
                  <a:pt x="193314" y="271149"/>
                </a:lnTo>
                <a:lnTo>
                  <a:pt x="193148" y="271149"/>
                </a:lnTo>
                <a:lnTo>
                  <a:pt x="194152" y="271514"/>
                </a:lnTo>
                <a:lnTo>
                  <a:pt x="194620" y="269142"/>
                </a:lnTo>
                <a:lnTo>
                  <a:pt x="194693" y="268777"/>
                </a:lnTo>
                <a:close/>
              </a:path>
              <a:path w="772795" h="385445">
                <a:moveTo>
                  <a:pt x="259124" y="253632"/>
                </a:moveTo>
                <a:lnTo>
                  <a:pt x="246230" y="253632"/>
                </a:lnTo>
                <a:lnTo>
                  <a:pt x="240269" y="254849"/>
                </a:lnTo>
                <a:lnTo>
                  <a:pt x="234795" y="257282"/>
                </a:lnTo>
                <a:lnTo>
                  <a:pt x="229321" y="259593"/>
                </a:lnTo>
                <a:lnTo>
                  <a:pt x="211439" y="283192"/>
                </a:lnTo>
                <a:lnTo>
                  <a:pt x="209321" y="289076"/>
                </a:lnTo>
                <a:lnTo>
                  <a:pt x="209250" y="289274"/>
                </a:lnTo>
                <a:lnTo>
                  <a:pt x="208185" y="295839"/>
                </a:lnTo>
                <a:lnTo>
                  <a:pt x="208167" y="311064"/>
                </a:lnTo>
                <a:lnTo>
                  <a:pt x="209272" y="317861"/>
                </a:lnTo>
                <a:lnTo>
                  <a:pt x="234795" y="349792"/>
                </a:lnTo>
                <a:lnTo>
                  <a:pt x="246230" y="353259"/>
                </a:lnTo>
                <a:lnTo>
                  <a:pt x="259124" y="353259"/>
                </a:lnTo>
                <a:lnTo>
                  <a:pt x="284609" y="339574"/>
                </a:lnTo>
                <a:lnTo>
                  <a:pt x="285780" y="338297"/>
                </a:lnTo>
                <a:lnTo>
                  <a:pt x="244405" y="338297"/>
                </a:lnTo>
                <a:lnTo>
                  <a:pt x="237836" y="335195"/>
                </a:lnTo>
                <a:lnTo>
                  <a:pt x="225854" y="303446"/>
                </a:lnTo>
                <a:lnTo>
                  <a:pt x="226288" y="296025"/>
                </a:lnTo>
                <a:lnTo>
                  <a:pt x="244405" y="268595"/>
                </a:lnTo>
                <a:lnTo>
                  <a:pt x="285780" y="268595"/>
                </a:lnTo>
                <a:lnTo>
                  <a:pt x="284609" y="267317"/>
                </a:lnTo>
                <a:lnTo>
                  <a:pt x="280716" y="262938"/>
                </a:lnTo>
                <a:lnTo>
                  <a:pt x="276033" y="259593"/>
                </a:lnTo>
                <a:lnTo>
                  <a:pt x="270559" y="257282"/>
                </a:lnTo>
                <a:lnTo>
                  <a:pt x="265085" y="254849"/>
                </a:lnTo>
                <a:lnTo>
                  <a:pt x="259124" y="253632"/>
                </a:lnTo>
                <a:close/>
              </a:path>
              <a:path w="772795" h="385445">
                <a:moveTo>
                  <a:pt x="285780" y="268595"/>
                </a:moveTo>
                <a:lnTo>
                  <a:pt x="260949" y="268595"/>
                </a:lnTo>
                <a:lnTo>
                  <a:pt x="267457" y="271757"/>
                </a:lnTo>
                <a:lnTo>
                  <a:pt x="272201" y="278083"/>
                </a:lnTo>
                <a:lnTo>
                  <a:pt x="275407" y="283192"/>
                </a:lnTo>
                <a:lnTo>
                  <a:pt x="277675" y="289076"/>
                </a:lnTo>
                <a:lnTo>
                  <a:pt x="279043" y="295839"/>
                </a:lnTo>
                <a:lnTo>
                  <a:pt x="279500" y="303446"/>
                </a:lnTo>
                <a:lnTo>
                  <a:pt x="279043" y="311064"/>
                </a:lnTo>
                <a:lnTo>
                  <a:pt x="260949" y="338297"/>
                </a:lnTo>
                <a:lnTo>
                  <a:pt x="285780" y="338297"/>
                </a:lnTo>
                <a:lnTo>
                  <a:pt x="288623" y="335195"/>
                </a:lnTo>
                <a:lnTo>
                  <a:pt x="291725" y="329964"/>
                </a:lnTo>
                <a:lnTo>
                  <a:pt x="296082" y="317861"/>
                </a:lnTo>
                <a:lnTo>
                  <a:pt x="297187" y="311064"/>
                </a:lnTo>
                <a:lnTo>
                  <a:pt x="297169" y="295839"/>
                </a:lnTo>
                <a:lnTo>
                  <a:pt x="296104" y="289274"/>
                </a:lnTo>
                <a:lnTo>
                  <a:pt x="293915" y="283192"/>
                </a:lnTo>
                <a:lnTo>
                  <a:pt x="291725" y="276988"/>
                </a:lnTo>
                <a:lnTo>
                  <a:pt x="288659" y="271757"/>
                </a:lnTo>
                <a:lnTo>
                  <a:pt x="285780" y="268595"/>
                </a:lnTo>
                <a:close/>
              </a:path>
              <a:path w="772795" h="385445">
                <a:moveTo>
                  <a:pt x="364318" y="253997"/>
                </a:moveTo>
                <a:lnTo>
                  <a:pt x="349113" y="253997"/>
                </a:lnTo>
                <a:lnTo>
                  <a:pt x="342118" y="254605"/>
                </a:lnTo>
                <a:lnTo>
                  <a:pt x="336036" y="255822"/>
                </a:lnTo>
                <a:lnTo>
                  <a:pt x="330075" y="256917"/>
                </a:lnTo>
                <a:lnTo>
                  <a:pt x="325088" y="257951"/>
                </a:lnTo>
                <a:lnTo>
                  <a:pt x="321074" y="258924"/>
                </a:lnTo>
                <a:lnTo>
                  <a:pt x="321074" y="384644"/>
                </a:lnTo>
                <a:lnTo>
                  <a:pt x="338043" y="384644"/>
                </a:lnTo>
                <a:lnTo>
                  <a:pt x="338043" y="346691"/>
                </a:lnTo>
                <a:lnTo>
                  <a:pt x="385765" y="346691"/>
                </a:lnTo>
                <a:lnTo>
                  <a:pt x="389864" y="343589"/>
                </a:lnTo>
                <a:lnTo>
                  <a:pt x="394426" y="338115"/>
                </a:lnTo>
                <a:lnTo>
                  <a:pt x="355134" y="338115"/>
                </a:lnTo>
                <a:lnTo>
                  <a:pt x="350877" y="337324"/>
                </a:lnTo>
                <a:lnTo>
                  <a:pt x="343091" y="334161"/>
                </a:lnTo>
                <a:lnTo>
                  <a:pt x="340111" y="332519"/>
                </a:lnTo>
                <a:lnTo>
                  <a:pt x="338043" y="330816"/>
                </a:lnTo>
                <a:lnTo>
                  <a:pt x="338043" y="270967"/>
                </a:lnTo>
                <a:lnTo>
                  <a:pt x="339746" y="270480"/>
                </a:lnTo>
                <a:lnTo>
                  <a:pt x="341997" y="270054"/>
                </a:lnTo>
                <a:lnTo>
                  <a:pt x="347714" y="269324"/>
                </a:lnTo>
                <a:lnTo>
                  <a:pt x="351728" y="269142"/>
                </a:lnTo>
                <a:lnTo>
                  <a:pt x="393461" y="269142"/>
                </a:lnTo>
                <a:lnTo>
                  <a:pt x="387553" y="263060"/>
                </a:lnTo>
                <a:lnTo>
                  <a:pt x="382565" y="259775"/>
                </a:lnTo>
                <a:lnTo>
                  <a:pt x="370887" y="255153"/>
                </a:lnTo>
                <a:lnTo>
                  <a:pt x="364318" y="253997"/>
                </a:lnTo>
                <a:close/>
              </a:path>
              <a:path w="772795" h="385445">
                <a:moveTo>
                  <a:pt x="385765" y="346691"/>
                </a:moveTo>
                <a:lnTo>
                  <a:pt x="338043" y="346691"/>
                </a:lnTo>
                <a:lnTo>
                  <a:pt x="340111" y="348029"/>
                </a:lnTo>
                <a:lnTo>
                  <a:pt x="343213" y="349428"/>
                </a:lnTo>
                <a:lnTo>
                  <a:pt x="347349" y="350887"/>
                </a:lnTo>
                <a:lnTo>
                  <a:pt x="351607" y="352347"/>
                </a:lnTo>
                <a:lnTo>
                  <a:pt x="356472" y="353077"/>
                </a:lnTo>
                <a:lnTo>
                  <a:pt x="368758" y="353077"/>
                </a:lnTo>
                <a:lnTo>
                  <a:pt x="374780" y="351860"/>
                </a:lnTo>
                <a:lnTo>
                  <a:pt x="380011" y="349428"/>
                </a:lnTo>
                <a:lnTo>
                  <a:pt x="385363" y="346995"/>
                </a:lnTo>
                <a:lnTo>
                  <a:pt x="385765" y="346691"/>
                </a:lnTo>
                <a:close/>
              </a:path>
              <a:path w="772795" h="385445">
                <a:moveTo>
                  <a:pt x="393461" y="269142"/>
                </a:moveTo>
                <a:lnTo>
                  <a:pt x="365961" y="269142"/>
                </a:lnTo>
                <a:lnTo>
                  <a:pt x="373259" y="272122"/>
                </a:lnTo>
                <a:lnTo>
                  <a:pt x="378733" y="278083"/>
                </a:lnTo>
                <a:lnTo>
                  <a:pt x="382326" y="283032"/>
                </a:lnTo>
                <a:lnTo>
                  <a:pt x="384892" y="288940"/>
                </a:lnTo>
                <a:lnTo>
                  <a:pt x="386431" y="295805"/>
                </a:lnTo>
                <a:lnTo>
                  <a:pt x="386944" y="303628"/>
                </a:lnTo>
                <a:lnTo>
                  <a:pt x="386944" y="308494"/>
                </a:lnTo>
                <a:lnTo>
                  <a:pt x="368637" y="337324"/>
                </a:lnTo>
                <a:lnTo>
                  <a:pt x="368463" y="337324"/>
                </a:lnTo>
                <a:lnTo>
                  <a:pt x="364623" y="338115"/>
                </a:lnTo>
                <a:lnTo>
                  <a:pt x="394426" y="338115"/>
                </a:lnTo>
                <a:lnTo>
                  <a:pt x="397163" y="334830"/>
                </a:lnTo>
                <a:lnTo>
                  <a:pt x="399900" y="329599"/>
                </a:lnTo>
                <a:lnTo>
                  <a:pt x="401724" y="323517"/>
                </a:lnTo>
                <a:lnTo>
                  <a:pt x="403671" y="317435"/>
                </a:lnTo>
                <a:lnTo>
                  <a:pt x="404644" y="310805"/>
                </a:lnTo>
                <a:lnTo>
                  <a:pt x="404617" y="295805"/>
                </a:lnTo>
                <a:lnTo>
                  <a:pt x="403488" y="289092"/>
                </a:lnTo>
                <a:lnTo>
                  <a:pt x="401185" y="283032"/>
                </a:lnTo>
                <a:lnTo>
                  <a:pt x="398987" y="276806"/>
                </a:lnTo>
                <a:lnTo>
                  <a:pt x="395824" y="271575"/>
                </a:lnTo>
                <a:lnTo>
                  <a:pt x="393461" y="269142"/>
                </a:lnTo>
                <a:close/>
              </a:path>
              <a:path w="772795" h="385445">
                <a:moveTo>
                  <a:pt x="466476" y="253632"/>
                </a:moveTo>
                <a:lnTo>
                  <a:pt x="461002" y="253632"/>
                </a:lnTo>
                <a:lnTo>
                  <a:pt x="455650" y="254666"/>
                </a:lnTo>
                <a:lnTo>
                  <a:pt x="426974" y="281489"/>
                </a:lnTo>
                <a:lnTo>
                  <a:pt x="424448" y="287936"/>
                </a:lnTo>
                <a:lnTo>
                  <a:pt x="423231" y="295235"/>
                </a:lnTo>
                <a:lnTo>
                  <a:pt x="423231" y="310805"/>
                </a:lnTo>
                <a:lnTo>
                  <a:pt x="443546" y="346873"/>
                </a:lnTo>
                <a:lnTo>
                  <a:pt x="462766" y="353077"/>
                </a:lnTo>
                <a:lnTo>
                  <a:pt x="477606" y="353077"/>
                </a:lnTo>
                <a:lnTo>
                  <a:pt x="483445" y="352469"/>
                </a:lnTo>
                <a:lnTo>
                  <a:pt x="493785" y="350036"/>
                </a:lnTo>
                <a:lnTo>
                  <a:pt x="497435" y="348880"/>
                </a:lnTo>
                <a:lnTo>
                  <a:pt x="499503" y="347785"/>
                </a:lnTo>
                <a:lnTo>
                  <a:pt x="497891" y="338115"/>
                </a:lnTo>
                <a:lnTo>
                  <a:pt x="462279" y="338115"/>
                </a:lnTo>
                <a:lnTo>
                  <a:pt x="454494" y="335560"/>
                </a:lnTo>
                <a:lnTo>
                  <a:pt x="444519" y="325342"/>
                </a:lnTo>
                <a:lnTo>
                  <a:pt x="441660" y="317861"/>
                </a:lnTo>
                <a:lnTo>
                  <a:pt x="440930" y="308007"/>
                </a:lnTo>
                <a:lnTo>
                  <a:pt x="505889" y="308007"/>
                </a:lnTo>
                <a:lnTo>
                  <a:pt x="506011" y="307034"/>
                </a:lnTo>
                <a:lnTo>
                  <a:pt x="506071" y="301986"/>
                </a:lnTo>
                <a:lnTo>
                  <a:pt x="505694" y="295235"/>
                </a:lnTo>
                <a:lnTo>
                  <a:pt x="505643" y="294322"/>
                </a:lnTo>
                <a:lnTo>
                  <a:pt x="441295" y="294322"/>
                </a:lnTo>
                <a:lnTo>
                  <a:pt x="441660" y="291038"/>
                </a:lnTo>
                <a:lnTo>
                  <a:pt x="455650" y="270541"/>
                </a:lnTo>
                <a:lnTo>
                  <a:pt x="458934" y="268838"/>
                </a:lnTo>
                <a:lnTo>
                  <a:pt x="462401" y="268047"/>
                </a:lnTo>
                <a:lnTo>
                  <a:pt x="497432" y="268047"/>
                </a:lnTo>
                <a:lnTo>
                  <a:pt x="495853" y="265675"/>
                </a:lnTo>
                <a:lnTo>
                  <a:pt x="490185" y="260406"/>
                </a:lnTo>
                <a:lnTo>
                  <a:pt x="483400" y="256643"/>
                </a:lnTo>
                <a:lnTo>
                  <a:pt x="475497" y="254385"/>
                </a:lnTo>
                <a:lnTo>
                  <a:pt x="466476" y="253632"/>
                </a:lnTo>
                <a:close/>
              </a:path>
              <a:path w="772795" h="385445">
                <a:moveTo>
                  <a:pt x="497130" y="333553"/>
                </a:moveTo>
                <a:lnTo>
                  <a:pt x="478823" y="338115"/>
                </a:lnTo>
                <a:lnTo>
                  <a:pt x="497891" y="338115"/>
                </a:lnTo>
                <a:lnTo>
                  <a:pt x="497130" y="333553"/>
                </a:lnTo>
                <a:close/>
              </a:path>
              <a:path w="772795" h="385445">
                <a:moveTo>
                  <a:pt x="497432" y="268047"/>
                </a:moveTo>
                <a:lnTo>
                  <a:pt x="473227" y="268047"/>
                </a:lnTo>
                <a:lnTo>
                  <a:pt x="478640" y="270541"/>
                </a:lnTo>
                <a:lnTo>
                  <a:pt x="482533" y="275528"/>
                </a:lnTo>
                <a:lnTo>
                  <a:pt x="486547" y="280394"/>
                </a:lnTo>
                <a:lnTo>
                  <a:pt x="488494" y="286659"/>
                </a:lnTo>
                <a:lnTo>
                  <a:pt x="488372" y="294322"/>
                </a:lnTo>
                <a:lnTo>
                  <a:pt x="505643" y="294322"/>
                </a:lnTo>
                <a:lnTo>
                  <a:pt x="505460" y="291038"/>
                </a:lnTo>
                <a:lnTo>
                  <a:pt x="505433" y="290548"/>
                </a:lnTo>
                <a:lnTo>
                  <a:pt x="503517" y="280683"/>
                </a:lnTo>
                <a:lnTo>
                  <a:pt x="500324" y="272392"/>
                </a:lnTo>
                <a:lnTo>
                  <a:pt x="497432" y="268047"/>
                </a:lnTo>
                <a:close/>
              </a:path>
              <a:path w="772795" h="385445">
                <a:moveTo>
                  <a:pt x="568584" y="254119"/>
                </a:moveTo>
                <a:lnTo>
                  <a:pt x="556845" y="254119"/>
                </a:lnTo>
                <a:lnTo>
                  <a:pt x="550763" y="254727"/>
                </a:lnTo>
                <a:lnTo>
                  <a:pt x="551100" y="254727"/>
                </a:lnTo>
                <a:lnTo>
                  <a:pt x="545410" y="256004"/>
                </a:lnTo>
                <a:lnTo>
                  <a:pt x="539450" y="257221"/>
                </a:lnTo>
                <a:lnTo>
                  <a:pt x="534462" y="258559"/>
                </a:lnTo>
                <a:lnTo>
                  <a:pt x="530448" y="260019"/>
                </a:lnTo>
                <a:lnTo>
                  <a:pt x="530448" y="350887"/>
                </a:lnTo>
                <a:lnTo>
                  <a:pt x="547417" y="350887"/>
                </a:lnTo>
                <a:lnTo>
                  <a:pt x="547417" y="271149"/>
                </a:lnTo>
                <a:lnTo>
                  <a:pt x="547244" y="271149"/>
                </a:lnTo>
                <a:lnTo>
                  <a:pt x="550398" y="270480"/>
                </a:lnTo>
                <a:lnTo>
                  <a:pt x="553439" y="269872"/>
                </a:lnTo>
                <a:lnTo>
                  <a:pt x="556601" y="269142"/>
                </a:lnTo>
                <a:lnTo>
                  <a:pt x="559764" y="268777"/>
                </a:lnTo>
                <a:lnTo>
                  <a:pt x="582079" y="268777"/>
                </a:lnTo>
                <a:lnTo>
                  <a:pt x="584362" y="257221"/>
                </a:lnTo>
                <a:lnTo>
                  <a:pt x="584458" y="256734"/>
                </a:lnTo>
                <a:lnTo>
                  <a:pt x="583728" y="256491"/>
                </a:lnTo>
                <a:lnTo>
                  <a:pt x="582573" y="256248"/>
                </a:lnTo>
                <a:lnTo>
                  <a:pt x="580991" y="256004"/>
                </a:lnTo>
                <a:lnTo>
                  <a:pt x="579532" y="255639"/>
                </a:lnTo>
                <a:lnTo>
                  <a:pt x="577889" y="255335"/>
                </a:lnTo>
                <a:lnTo>
                  <a:pt x="576065" y="255092"/>
                </a:lnTo>
                <a:lnTo>
                  <a:pt x="574240" y="254727"/>
                </a:lnTo>
                <a:lnTo>
                  <a:pt x="572355" y="254484"/>
                </a:lnTo>
                <a:lnTo>
                  <a:pt x="571321" y="254484"/>
                </a:lnTo>
                <a:lnTo>
                  <a:pt x="568584" y="254119"/>
                </a:lnTo>
                <a:close/>
              </a:path>
              <a:path w="772795" h="385445">
                <a:moveTo>
                  <a:pt x="582079" y="268777"/>
                </a:moveTo>
                <a:lnTo>
                  <a:pt x="567793" y="268777"/>
                </a:lnTo>
                <a:lnTo>
                  <a:pt x="571746" y="269142"/>
                </a:lnTo>
                <a:lnTo>
                  <a:pt x="574787" y="269872"/>
                </a:lnTo>
                <a:lnTo>
                  <a:pt x="577950" y="270480"/>
                </a:lnTo>
                <a:lnTo>
                  <a:pt x="580701" y="271149"/>
                </a:lnTo>
                <a:lnTo>
                  <a:pt x="580535" y="271149"/>
                </a:lnTo>
                <a:lnTo>
                  <a:pt x="581539" y="271514"/>
                </a:lnTo>
                <a:lnTo>
                  <a:pt x="582007" y="269142"/>
                </a:lnTo>
                <a:lnTo>
                  <a:pt x="582079" y="268777"/>
                </a:lnTo>
                <a:close/>
              </a:path>
              <a:path w="772795" h="385445">
                <a:moveTo>
                  <a:pt x="616708" y="226627"/>
                </a:moveTo>
                <a:lnTo>
                  <a:pt x="599738" y="229546"/>
                </a:lnTo>
                <a:lnTo>
                  <a:pt x="599738" y="320537"/>
                </a:lnTo>
                <a:lnTo>
                  <a:pt x="621293" y="352225"/>
                </a:lnTo>
                <a:lnTo>
                  <a:pt x="621789" y="352225"/>
                </a:lnTo>
                <a:lnTo>
                  <a:pt x="626318" y="352894"/>
                </a:lnTo>
                <a:lnTo>
                  <a:pt x="638239" y="352894"/>
                </a:lnTo>
                <a:lnTo>
                  <a:pt x="643105" y="352225"/>
                </a:lnTo>
                <a:lnTo>
                  <a:pt x="647362" y="350887"/>
                </a:lnTo>
                <a:lnTo>
                  <a:pt x="651620" y="349671"/>
                </a:lnTo>
                <a:lnTo>
                  <a:pt x="654600" y="348637"/>
                </a:lnTo>
                <a:lnTo>
                  <a:pt x="656303" y="347785"/>
                </a:lnTo>
                <a:lnTo>
                  <a:pt x="654000" y="337932"/>
                </a:lnTo>
                <a:lnTo>
                  <a:pt x="631305" y="337932"/>
                </a:lnTo>
                <a:lnTo>
                  <a:pt x="628751" y="337567"/>
                </a:lnTo>
                <a:lnTo>
                  <a:pt x="616708" y="318773"/>
                </a:lnTo>
                <a:lnTo>
                  <a:pt x="616708" y="270237"/>
                </a:lnTo>
                <a:lnTo>
                  <a:pt x="652654" y="270237"/>
                </a:lnTo>
                <a:lnTo>
                  <a:pt x="652654" y="256004"/>
                </a:lnTo>
                <a:lnTo>
                  <a:pt x="616708" y="256004"/>
                </a:lnTo>
                <a:lnTo>
                  <a:pt x="616708" y="226627"/>
                </a:lnTo>
                <a:close/>
              </a:path>
              <a:path w="772795" h="385445">
                <a:moveTo>
                  <a:pt x="653019" y="333735"/>
                </a:moveTo>
                <a:lnTo>
                  <a:pt x="646450" y="336290"/>
                </a:lnTo>
                <a:lnTo>
                  <a:pt x="643409" y="337385"/>
                </a:lnTo>
                <a:lnTo>
                  <a:pt x="639334" y="337932"/>
                </a:lnTo>
                <a:lnTo>
                  <a:pt x="654000" y="337932"/>
                </a:lnTo>
                <a:lnTo>
                  <a:pt x="653019" y="333735"/>
                </a:lnTo>
                <a:close/>
              </a:path>
              <a:path w="772795" h="385445">
                <a:moveTo>
                  <a:pt x="682447" y="384826"/>
                </a:moveTo>
                <a:lnTo>
                  <a:pt x="670599" y="384826"/>
                </a:lnTo>
                <a:lnTo>
                  <a:pt x="672788" y="385191"/>
                </a:lnTo>
                <a:lnTo>
                  <a:pt x="679783" y="385191"/>
                </a:lnTo>
                <a:lnTo>
                  <a:pt x="682447" y="384826"/>
                </a:lnTo>
                <a:close/>
              </a:path>
              <a:path w="772795" h="385445">
                <a:moveTo>
                  <a:pt x="663117" y="368587"/>
                </a:moveTo>
                <a:lnTo>
                  <a:pt x="660015" y="382272"/>
                </a:lnTo>
                <a:lnTo>
                  <a:pt x="660502" y="382515"/>
                </a:lnTo>
                <a:lnTo>
                  <a:pt x="661293" y="382819"/>
                </a:lnTo>
                <a:lnTo>
                  <a:pt x="662387" y="383184"/>
                </a:lnTo>
                <a:lnTo>
                  <a:pt x="663604" y="383549"/>
                </a:lnTo>
                <a:lnTo>
                  <a:pt x="664881" y="383853"/>
                </a:lnTo>
                <a:lnTo>
                  <a:pt x="666219" y="384096"/>
                </a:lnTo>
                <a:lnTo>
                  <a:pt x="665490" y="384096"/>
                </a:lnTo>
                <a:lnTo>
                  <a:pt x="669869" y="384826"/>
                </a:lnTo>
                <a:lnTo>
                  <a:pt x="683444" y="384826"/>
                </a:lnTo>
                <a:lnTo>
                  <a:pt x="691728" y="382272"/>
                </a:lnTo>
                <a:lnTo>
                  <a:pt x="691898" y="382272"/>
                </a:lnTo>
                <a:lnTo>
                  <a:pt x="695718" y="380265"/>
                </a:lnTo>
                <a:lnTo>
                  <a:pt x="702044" y="375155"/>
                </a:lnTo>
                <a:lnTo>
                  <a:pt x="704902" y="371871"/>
                </a:lnTo>
                <a:lnTo>
                  <a:pt x="705367" y="371141"/>
                </a:lnTo>
                <a:lnTo>
                  <a:pt x="672545" y="371141"/>
                </a:lnTo>
                <a:lnTo>
                  <a:pt x="670416" y="370837"/>
                </a:lnTo>
                <a:lnTo>
                  <a:pt x="668226" y="370229"/>
                </a:lnTo>
                <a:lnTo>
                  <a:pt x="666158" y="369742"/>
                </a:lnTo>
                <a:lnTo>
                  <a:pt x="664455" y="369195"/>
                </a:lnTo>
                <a:lnTo>
                  <a:pt x="663117" y="368587"/>
                </a:lnTo>
                <a:close/>
              </a:path>
              <a:path w="772795" h="385445">
                <a:moveTo>
                  <a:pt x="680817" y="256004"/>
                </a:moveTo>
                <a:lnTo>
                  <a:pt x="662570" y="256004"/>
                </a:lnTo>
                <a:lnTo>
                  <a:pt x="666060" y="268560"/>
                </a:lnTo>
                <a:lnTo>
                  <a:pt x="678992" y="305818"/>
                </a:lnTo>
                <a:lnTo>
                  <a:pt x="694867" y="341057"/>
                </a:lnTo>
                <a:lnTo>
                  <a:pt x="700523" y="352165"/>
                </a:lnTo>
                <a:lnTo>
                  <a:pt x="697482" y="358855"/>
                </a:lnTo>
                <a:lnTo>
                  <a:pt x="694076" y="363660"/>
                </a:lnTo>
                <a:lnTo>
                  <a:pt x="690305" y="366579"/>
                </a:lnTo>
                <a:lnTo>
                  <a:pt x="686383" y="369742"/>
                </a:lnTo>
                <a:lnTo>
                  <a:pt x="686116" y="369742"/>
                </a:lnTo>
                <a:lnTo>
                  <a:pt x="681303" y="371141"/>
                </a:lnTo>
                <a:lnTo>
                  <a:pt x="705367" y="371141"/>
                </a:lnTo>
                <a:lnTo>
                  <a:pt x="707457" y="367857"/>
                </a:lnTo>
                <a:lnTo>
                  <a:pt x="710133" y="363964"/>
                </a:lnTo>
                <a:lnTo>
                  <a:pt x="712688" y="359281"/>
                </a:lnTo>
                <a:lnTo>
                  <a:pt x="715121" y="353807"/>
                </a:lnTo>
                <a:lnTo>
                  <a:pt x="719694" y="342847"/>
                </a:lnTo>
                <a:lnTo>
                  <a:pt x="723663" y="332641"/>
                </a:lnTo>
                <a:lnTo>
                  <a:pt x="707822" y="332641"/>
                </a:lnTo>
                <a:lnTo>
                  <a:pt x="704902" y="326437"/>
                </a:lnTo>
                <a:lnTo>
                  <a:pt x="689636" y="286537"/>
                </a:lnTo>
                <a:lnTo>
                  <a:pt x="682155" y="261478"/>
                </a:lnTo>
                <a:lnTo>
                  <a:pt x="680817" y="256004"/>
                </a:lnTo>
                <a:close/>
              </a:path>
              <a:path w="772795" h="385445">
                <a:moveTo>
                  <a:pt x="747052" y="256004"/>
                </a:moveTo>
                <a:lnTo>
                  <a:pt x="729535" y="256004"/>
                </a:lnTo>
                <a:lnTo>
                  <a:pt x="727220" y="265880"/>
                </a:lnTo>
                <a:lnTo>
                  <a:pt x="724837" y="275620"/>
                </a:lnTo>
                <a:lnTo>
                  <a:pt x="714299" y="313573"/>
                </a:lnTo>
                <a:lnTo>
                  <a:pt x="707822" y="332641"/>
                </a:lnTo>
                <a:lnTo>
                  <a:pt x="723663" y="332641"/>
                </a:lnTo>
                <a:lnTo>
                  <a:pt x="736378" y="295109"/>
                </a:lnTo>
                <a:lnTo>
                  <a:pt x="743677" y="269290"/>
                </a:lnTo>
                <a:lnTo>
                  <a:pt x="747052" y="2560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8996731" y="5707030"/>
            <a:ext cx="1941195" cy="1441450"/>
          </a:xfrm>
          <a:custGeom>
            <a:avLst/>
            <a:gdLst/>
            <a:ahLst/>
            <a:cxnLst/>
            <a:rect l="l" t="t" r="r" b="b"/>
            <a:pathLst>
              <a:path w="1941195" h="1441450">
                <a:moveTo>
                  <a:pt x="1940877" y="77762"/>
                </a:moveTo>
                <a:lnTo>
                  <a:pt x="1933448" y="70319"/>
                </a:lnTo>
                <a:lnTo>
                  <a:pt x="1863128" y="0"/>
                </a:lnTo>
                <a:lnTo>
                  <a:pt x="1856232" y="0"/>
                </a:lnTo>
                <a:lnTo>
                  <a:pt x="1847735" y="8496"/>
                </a:lnTo>
                <a:lnTo>
                  <a:pt x="1847735" y="15392"/>
                </a:lnTo>
                <a:lnTo>
                  <a:pt x="1902663" y="70319"/>
                </a:lnTo>
                <a:lnTo>
                  <a:pt x="293243" y="70319"/>
                </a:lnTo>
                <a:lnTo>
                  <a:pt x="282371" y="70319"/>
                </a:lnTo>
                <a:lnTo>
                  <a:pt x="282371" y="1184681"/>
                </a:lnTo>
                <a:lnTo>
                  <a:pt x="0" y="1184681"/>
                </a:lnTo>
                <a:lnTo>
                  <a:pt x="0" y="1206436"/>
                </a:lnTo>
                <a:lnTo>
                  <a:pt x="293243" y="1206436"/>
                </a:lnTo>
                <a:lnTo>
                  <a:pt x="304126" y="1206436"/>
                </a:lnTo>
                <a:lnTo>
                  <a:pt x="304126" y="1184681"/>
                </a:lnTo>
                <a:lnTo>
                  <a:pt x="304126" y="92087"/>
                </a:lnTo>
                <a:lnTo>
                  <a:pt x="1902663" y="92087"/>
                </a:lnTo>
                <a:lnTo>
                  <a:pt x="1847735" y="147015"/>
                </a:lnTo>
                <a:lnTo>
                  <a:pt x="1847735" y="153911"/>
                </a:lnTo>
                <a:lnTo>
                  <a:pt x="1856232" y="162407"/>
                </a:lnTo>
                <a:lnTo>
                  <a:pt x="1863128" y="162407"/>
                </a:lnTo>
                <a:lnTo>
                  <a:pt x="1933448" y="92087"/>
                </a:lnTo>
                <a:lnTo>
                  <a:pt x="1940877" y="84645"/>
                </a:lnTo>
                <a:lnTo>
                  <a:pt x="1940877" y="77762"/>
                </a:lnTo>
                <a:close/>
              </a:path>
              <a:path w="1941195" h="1441450">
                <a:moveTo>
                  <a:pt x="1940890" y="279781"/>
                </a:moveTo>
                <a:lnTo>
                  <a:pt x="1933448" y="272338"/>
                </a:lnTo>
                <a:lnTo>
                  <a:pt x="1863128" y="202018"/>
                </a:lnTo>
                <a:lnTo>
                  <a:pt x="1856232" y="202018"/>
                </a:lnTo>
                <a:lnTo>
                  <a:pt x="1847735" y="210515"/>
                </a:lnTo>
                <a:lnTo>
                  <a:pt x="1847735" y="217411"/>
                </a:lnTo>
                <a:lnTo>
                  <a:pt x="1902663" y="272338"/>
                </a:lnTo>
                <a:lnTo>
                  <a:pt x="495261" y="272338"/>
                </a:lnTo>
                <a:lnTo>
                  <a:pt x="484390" y="272338"/>
                </a:lnTo>
                <a:lnTo>
                  <a:pt x="484390" y="1419275"/>
                </a:lnTo>
                <a:lnTo>
                  <a:pt x="6515" y="1419275"/>
                </a:lnTo>
                <a:lnTo>
                  <a:pt x="6515" y="1441043"/>
                </a:lnTo>
                <a:lnTo>
                  <a:pt x="495261" y="1441043"/>
                </a:lnTo>
                <a:lnTo>
                  <a:pt x="506145" y="1441043"/>
                </a:lnTo>
                <a:lnTo>
                  <a:pt x="506145" y="1419275"/>
                </a:lnTo>
                <a:lnTo>
                  <a:pt x="506145" y="294106"/>
                </a:lnTo>
                <a:lnTo>
                  <a:pt x="1902663" y="294106"/>
                </a:lnTo>
                <a:lnTo>
                  <a:pt x="1847735" y="349034"/>
                </a:lnTo>
                <a:lnTo>
                  <a:pt x="1847735" y="355930"/>
                </a:lnTo>
                <a:lnTo>
                  <a:pt x="1856232" y="364426"/>
                </a:lnTo>
                <a:lnTo>
                  <a:pt x="1863128" y="364426"/>
                </a:lnTo>
                <a:lnTo>
                  <a:pt x="1933448" y="294106"/>
                </a:lnTo>
                <a:lnTo>
                  <a:pt x="1940890" y="286664"/>
                </a:lnTo>
                <a:lnTo>
                  <a:pt x="1940890" y="279781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12633050" y="5707024"/>
            <a:ext cx="2214880" cy="162560"/>
          </a:xfrm>
          <a:custGeom>
            <a:avLst/>
            <a:gdLst/>
            <a:ahLst/>
            <a:cxnLst/>
            <a:rect l="l" t="t" r="r" b="b"/>
            <a:pathLst>
              <a:path w="2214880" h="162560">
                <a:moveTo>
                  <a:pt x="2136828" y="0"/>
                </a:moveTo>
                <a:lnTo>
                  <a:pt x="2129938" y="0"/>
                </a:lnTo>
                <a:lnTo>
                  <a:pt x="2121438" y="8500"/>
                </a:lnTo>
                <a:lnTo>
                  <a:pt x="2121438" y="15390"/>
                </a:lnTo>
                <a:lnTo>
                  <a:pt x="2187250" y="81203"/>
                </a:lnTo>
                <a:lnTo>
                  <a:pt x="2121438" y="147016"/>
                </a:lnTo>
                <a:lnTo>
                  <a:pt x="2121438" y="153907"/>
                </a:lnTo>
                <a:lnTo>
                  <a:pt x="2129938" y="162407"/>
                </a:lnTo>
                <a:lnTo>
                  <a:pt x="2136828" y="162407"/>
                </a:lnTo>
                <a:lnTo>
                  <a:pt x="2207149" y="92086"/>
                </a:lnTo>
                <a:lnTo>
                  <a:pt x="2202641" y="92086"/>
                </a:lnTo>
                <a:lnTo>
                  <a:pt x="2202641" y="70320"/>
                </a:lnTo>
                <a:lnTo>
                  <a:pt x="2207149" y="70320"/>
                </a:lnTo>
                <a:lnTo>
                  <a:pt x="2136828" y="0"/>
                </a:lnTo>
                <a:close/>
              </a:path>
              <a:path w="2214880" h="162560">
                <a:moveTo>
                  <a:pt x="2176368" y="70320"/>
                </a:moveTo>
                <a:lnTo>
                  <a:pt x="0" y="70320"/>
                </a:lnTo>
                <a:lnTo>
                  <a:pt x="0" y="92086"/>
                </a:lnTo>
                <a:lnTo>
                  <a:pt x="2176368" y="92086"/>
                </a:lnTo>
                <a:lnTo>
                  <a:pt x="2187250" y="81203"/>
                </a:lnTo>
                <a:lnTo>
                  <a:pt x="2176368" y="70320"/>
                </a:lnTo>
                <a:close/>
              </a:path>
              <a:path w="2214880" h="162560">
                <a:moveTo>
                  <a:pt x="2207149" y="70320"/>
                </a:moveTo>
                <a:lnTo>
                  <a:pt x="2202641" y="70320"/>
                </a:lnTo>
                <a:lnTo>
                  <a:pt x="2202641" y="92086"/>
                </a:lnTo>
                <a:lnTo>
                  <a:pt x="2207149" y="92086"/>
                </a:lnTo>
                <a:lnTo>
                  <a:pt x="2214587" y="84648"/>
                </a:lnTo>
                <a:lnTo>
                  <a:pt x="2214587" y="77758"/>
                </a:lnTo>
                <a:lnTo>
                  <a:pt x="2207149" y="70320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9" name="object 29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91533" y="6168378"/>
            <a:ext cx="1716061" cy="1716061"/>
          </a:xfrm>
          <a:prstGeom prst="rect">
            <a:avLst/>
          </a:prstGeom>
        </p:spPr>
      </p:pic>
      <p:sp>
        <p:nvSpPr>
          <p:cNvPr id="30" name="object 30" descr=""/>
          <p:cNvSpPr/>
          <p:nvPr/>
        </p:nvSpPr>
        <p:spPr>
          <a:xfrm>
            <a:off x="3692149" y="6270454"/>
            <a:ext cx="1485900" cy="391160"/>
          </a:xfrm>
          <a:custGeom>
            <a:avLst/>
            <a:gdLst/>
            <a:ahLst/>
            <a:cxnLst/>
            <a:rect l="l" t="t" r="r" b="b"/>
            <a:pathLst>
              <a:path w="1485900" h="391159">
                <a:moveTo>
                  <a:pt x="1485805" y="0"/>
                </a:moveTo>
                <a:lnTo>
                  <a:pt x="0" y="0"/>
                </a:lnTo>
                <a:lnTo>
                  <a:pt x="0" y="391001"/>
                </a:lnTo>
                <a:lnTo>
                  <a:pt x="1485805" y="391001"/>
                </a:lnTo>
                <a:lnTo>
                  <a:pt x="1485805" y="0"/>
                </a:lnTo>
                <a:close/>
              </a:path>
            </a:pathLst>
          </a:custGeom>
          <a:solidFill>
            <a:srgbClr val="55909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3692149" y="6804841"/>
            <a:ext cx="1485900" cy="391160"/>
          </a:xfrm>
          <a:custGeom>
            <a:avLst/>
            <a:gdLst/>
            <a:ahLst/>
            <a:cxnLst/>
            <a:rect l="l" t="t" r="r" b="b"/>
            <a:pathLst>
              <a:path w="1485900" h="391159">
                <a:moveTo>
                  <a:pt x="1485805" y="0"/>
                </a:moveTo>
                <a:lnTo>
                  <a:pt x="0" y="0"/>
                </a:lnTo>
                <a:lnTo>
                  <a:pt x="0" y="391001"/>
                </a:lnTo>
                <a:lnTo>
                  <a:pt x="1485805" y="391001"/>
                </a:lnTo>
                <a:lnTo>
                  <a:pt x="1485805" y="0"/>
                </a:lnTo>
                <a:close/>
              </a:path>
            </a:pathLst>
          </a:custGeom>
          <a:solidFill>
            <a:srgbClr val="436B8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3692149" y="7326170"/>
            <a:ext cx="1485900" cy="391160"/>
          </a:xfrm>
          <a:custGeom>
            <a:avLst/>
            <a:gdLst/>
            <a:ahLst/>
            <a:cxnLst/>
            <a:rect l="l" t="t" r="r" b="b"/>
            <a:pathLst>
              <a:path w="1485900" h="391159">
                <a:moveTo>
                  <a:pt x="1485805" y="0"/>
                </a:moveTo>
                <a:lnTo>
                  <a:pt x="0" y="0"/>
                </a:lnTo>
                <a:lnTo>
                  <a:pt x="0" y="391001"/>
                </a:lnTo>
                <a:lnTo>
                  <a:pt x="1485805" y="391001"/>
                </a:lnTo>
                <a:lnTo>
                  <a:pt x="1485805" y="0"/>
                </a:lnTo>
                <a:close/>
              </a:path>
            </a:pathLst>
          </a:custGeom>
          <a:solidFill>
            <a:srgbClr val="5CCBA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3" name="object 33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042977" y="5148415"/>
            <a:ext cx="1485805" cy="1486992"/>
          </a:xfrm>
          <a:prstGeom prst="rect">
            <a:avLst/>
          </a:prstGeom>
        </p:spPr>
      </p:pic>
      <p:pic>
        <p:nvPicPr>
          <p:cNvPr id="34" name="object 34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291533" y="3939663"/>
            <a:ext cx="1716061" cy="1716061"/>
          </a:xfrm>
          <a:prstGeom prst="rect">
            <a:avLst/>
          </a:prstGeom>
        </p:spPr>
      </p:pic>
      <p:sp>
        <p:nvSpPr>
          <p:cNvPr id="35" name="object 35" descr=""/>
          <p:cNvSpPr/>
          <p:nvPr/>
        </p:nvSpPr>
        <p:spPr>
          <a:xfrm>
            <a:off x="4298202" y="6433965"/>
            <a:ext cx="267335" cy="94615"/>
          </a:xfrm>
          <a:custGeom>
            <a:avLst/>
            <a:gdLst/>
            <a:ahLst/>
            <a:cxnLst/>
            <a:rect l="l" t="t" r="r" b="b"/>
            <a:pathLst>
              <a:path w="267335" h="94615">
                <a:moveTo>
                  <a:pt x="49483" y="0"/>
                </a:moveTo>
                <a:lnTo>
                  <a:pt x="38969" y="0"/>
                </a:lnTo>
                <a:lnTo>
                  <a:pt x="33061" y="1042"/>
                </a:lnTo>
                <a:lnTo>
                  <a:pt x="22026" y="5213"/>
                </a:lnTo>
                <a:lnTo>
                  <a:pt x="17247" y="8297"/>
                </a:lnTo>
                <a:lnTo>
                  <a:pt x="13163" y="12381"/>
                </a:lnTo>
                <a:lnTo>
                  <a:pt x="9079" y="16378"/>
                </a:lnTo>
                <a:lnTo>
                  <a:pt x="5865" y="21287"/>
                </a:lnTo>
                <a:lnTo>
                  <a:pt x="1173" y="32931"/>
                </a:lnTo>
                <a:lnTo>
                  <a:pt x="0" y="39621"/>
                </a:lnTo>
                <a:lnTo>
                  <a:pt x="0" y="54653"/>
                </a:lnTo>
                <a:lnTo>
                  <a:pt x="20853" y="88887"/>
                </a:lnTo>
                <a:lnTo>
                  <a:pt x="38057" y="94101"/>
                </a:lnTo>
                <a:lnTo>
                  <a:pt x="52741" y="94101"/>
                </a:lnTo>
                <a:lnTo>
                  <a:pt x="59388" y="93536"/>
                </a:lnTo>
                <a:lnTo>
                  <a:pt x="64775" y="92406"/>
                </a:lnTo>
                <a:lnTo>
                  <a:pt x="70163" y="91364"/>
                </a:lnTo>
                <a:lnTo>
                  <a:pt x="74073" y="90364"/>
                </a:lnTo>
                <a:lnTo>
                  <a:pt x="76505" y="89409"/>
                </a:lnTo>
                <a:lnTo>
                  <a:pt x="76505" y="76766"/>
                </a:lnTo>
                <a:lnTo>
                  <a:pt x="41967" y="76766"/>
                </a:lnTo>
                <a:lnTo>
                  <a:pt x="38546" y="76114"/>
                </a:lnTo>
                <a:lnTo>
                  <a:pt x="38415" y="76114"/>
                </a:lnTo>
                <a:lnTo>
                  <a:pt x="35190" y="74681"/>
                </a:lnTo>
                <a:lnTo>
                  <a:pt x="21114" y="51612"/>
                </a:lnTo>
                <a:lnTo>
                  <a:pt x="21114" y="38057"/>
                </a:lnTo>
                <a:lnTo>
                  <a:pt x="23199" y="30889"/>
                </a:lnTo>
                <a:lnTo>
                  <a:pt x="31558" y="20462"/>
                </a:lnTo>
                <a:lnTo>
                  <a:pt x="31402" y="20462"/>
                </a:lnTo>
                <a:lnTo>
                  <a:pt x="38491" y="17725"/>
                </a:lnTo>
                <a:lnTo>
                  <a:pt x="71308" y="17725"/>
                </a:lnTo>
                <a:lnTo>
                  <a:pt x="75202" y="6907"/>
                </a:lnTo>
                <a:lnTo>
                  <a:pt x="74507" y="6473"/>
                </a:lnTo>
                <a:lnTo>
                  <a:pt x="73334" y="5865"/>
                </a:lnTo>
                <a:lnTo>
                  <a:pt x="71683" y="5083"/>
                </a:lnTo>
                <a:lnTo>
                  <a:pt x="70119" y="4301"/>
                </a:lnTo>
                <a:lnTo>
                  <a:pt x="68077" y="3562"/>
                </a:lnTo>
                <a:lnTo>
                  <a:pt x="65557" y="2867"/>
                </a:lnTo>
                <a:lnTo>
                  <a:pt x="63125" y="2085"/>
                </a:lnTo>
                <a:lnTo>
                  <a:pt x="60170" y="1433"/>
                </a:lnTo>
                <a:lnTo>
                  <a:pt x="56695" y="912"/>
                </a:lnTo>
                <a:lnTo>
                  <a:pt x="53306" y="304"/>
                </a:lnTo>
                <a:lnTo>
                  <a:pt x="49483" y="0"/>
                </a:lnTo>
                <a:close/>
              </a:path>
              <a:path w="267335" h="94615">
                <a:moveTo>
                  <a:pt x="76505" y="44704"/>
                </a:moveTo>
                <a:lnTo>
                  <a:pt x="56173" y="44704"/>
                </a:lnTo>
                <a:lnTo>
                  <a:pt x="56173" y="76114"/>
                </a:lnTo>
                <a:lnTo>
                  <a:pt x="54957" y="76375"/>
                </a:lnTo>
                <a:lnTo>
                  <a:pt x="56825" y="76375"/>
                </a:lnTo>
                <a:lnTo>
                  <a:pt x="49396" y="76766"/>
                </a:lnTo>
                <a:lnTo>
                  <a:pt x="76505" y="76766"/>
                </a:lnTo>
                <a:lnTo>
                  <a:pt x="76505" y="44704"/>
                </a:lnTo>
                <a:close/>
              </a:path>
              <a:path w="267335" h="94615">
                <a:moveTo>
                  <a:pt x="71308" y="17725"/>
                </a:moveTo>
                <a:lnTo>
                  <a:pt x="52220" y="17725"/>
                </a:lnTo>
                <a:lnTo>
                  <a:pt x="56130" y="18290"/>
                </a:lnTo>
                <a:lnTo>
                  <a:pt x="59692" y="19419"/>
                </a:lnTo>
                <a:lnTo>
                  <a:pt x="63342" y="20462"/>
                </a:lnTo>
                <a:lnTo>
                  <a:pt x="66557" y="21722"/>
                </a:lnTo>
                <a:lnTo>
                  <a:pt x="69337" y="23199"/>
                </a:lnTo>
                <a:lnTo>
                  <a:pt x="71308" y="17725"/>
                </a:lnTo>
                <a:close/>
              </a:path>
              <a:path w="267335" h="94615">
                <a:moveTo>
                  <a:pt x="141692" y="2085"/>
                </a:moveTo>
                <a:lnTo>
                  <a:pt x="122272" y="2085"/>
                </a:lnTo>
                <a:lnTo>
                  <a:pt x="119231" y="8341"/>
                </a:lnTo>
                <a:lnTo>
                  <a:pt x="101940" y="49396"/>
                </a:lnTo>
                <a:lnTo>
                  <a:pt x="88809" y="85246"/>
                </a:lnTo>
                <a:lnTo>
                  <a:pt x="86300" y="92406"/>
                </a:lnTo>
                <a:lnTo>
                  <a:pt x="107414" y="92406"/>
                </a:lnTo>
                <a:lnTo>
                  <a:pt x="108370" y="89278"/>
                </a:lnTo>
                <a:lnTo>
                  <a:pt x="109412" y="86063"/>
                </a:lnTo>
                <a:lnTo>
                  <a:pt x="110542" y="82761"/>
                </a:lnTo>
                <a:lnTo>
                  <a:pt x="111758" y="79460"/>
                </a:lnTo>
                <a:lnTo>
                  <a:pt x="112931" y="76158"/>
                </a:lnTo>
                <a:lnTo>
                  <a:pt x="114061" y="72856"/>
                </a:lnTo>
                <a:lnTo>
                  <a:pt x="170729" y="72856"/>
                </a:lnTo>
                <a:lnTo>
                  <a:pt x="164794" y="56695"/>
                </a:lnTo>
                <a:lnTo>
                  <a:pt x="118753" y="56695"/>
                </a:lnTo>
                <a:lnTo>
                  <a:pt x="120143" y="52785"/>
                </a:lnTo>
                <a:lnTo>
                  <a:pt x="122793" y="45486"/>
                </a:lnTo>
                <a:lnTo>
                  <a:pt x="124116" y="42097"/>
                </a:lnTo>
                <a:lnTo>
                  <a:pt x="130440" y="25632"/>
                </a:lnTo>
                <a:lnTo>
                  <a:pt x="131091" y="23851"/>
                </a:lnTo>
                <a:lnTo>
                  <a:pt x="131526" y="22547"/>
                </a:lnTo>
                <a:lnTo>
                  <a:pt x="150940" y="22547"/>
                </a:lnTo>
                <a:lnTo>
                  <a:pt x="147557" y="14771"/>
                </a:lnTo>
                <a:lnTo>
                  <a:pt x="144646" y="8341"/>
                </a:lnTo>
                <a:lnTo>
                  <a:pt x="141692" y="2085"/>
                </a:lnTo>
                <a:close/>
              </a:path>
              <a:path w="267335" h="94615">
                <a:moveTo>
                  <a:pt x="170729" y="72856"/>
                </a:moveTo>
                <a:lnTo>
                  <a:pt x="149251" y="72856"/>
                </a:lnTo>
                <a:lnTo>
                  <a:pt x="152640" y="82761"/>
                </a:lnTo>
                <a:lnTo>
                  <a:pt x="153856" y="86063"/>
                </a:lnTo>
                <a:lnTo>
                  <a:pt x="154942" y="89278"/>
                </a:lnTo>
                <a:lnTo>
                  <a:pt x="155898" y="92406"/>
                </a:lnTo>
                <a:lnTo>
                  <a:pt x="177664" y="92406"/>
                </a:lnTo>
                <a:lnTo>
                  <a:pt x="175155" y="85246"/>
                </a:lnTo>
                <a:lnTo>
                  <a:pt x="172711" y="78363"/>
                </a:lnTo>
                <a:lnTo>
                  <a:pt x="170729" y="72856"/>
                </a:lnTo>
                <a:close/>
              </a:path>
              <a:path w="267335" h="94615">
                <a:moveTo>
                  <a:pt x="150940" y="22547"/>
                </a:moveTo>
                <a:lnTo>
                  <a:pt x="131526" y="22547"/>
                </a:lnTo>
                <a:lnTo>
                  <a:pt x="132047" y="23851"/>
                </a:lnTo>
                <a:lnTo>
                  <a:pt x="136609" y="35711"/>
                </a:lnTo>
                <a:lnTo>
                  <a:pt x="137825" y="38665"/>
                </a:lnTo>
                <a:lnTo>
                  <a:pt x="139085" y="41924"/>
                </a:lnTo>
                <a:lnTo>
                  <a:pt x="141692" y="49048"/>
                </a:lnTo>
                <a:lnTo>
                  <a:pt x="144429" y="56695"/>
                </a:lnTo>
                <a:lnTo>
                  <a:pt x="164794" y="56695"/>
                </a:lnTo>
                <a:lnTo>
                  <a:pt x="161980" y="49396"/>
                </a:lnTo>
                <a:lnTo>
                  <a:pt x="159026" y="42097"/>
                </a:lnTo>
                <a:lnTo>
                  <a:pt x="156159" y="34799"/>
                </a:lnTo>
                <a:lnTo>
                  <a:pt x="153291" y="27891"/>
                </a:lnTo>
                <a:lnTo>
                  <a:pt x="150940" y="22547"/>
                </a:lnTo>
                <a:close/>
              </a:path>
              <a:path w="267335" h="94615">
                <a:moveTo>
                  <a:pt x="205908" y="2085"/>
                </a:moveTo>
                <a:lnTo>
                  <a:pt x="189355" y="2085"/>
                </a:lnTo>
                <a:lnTo>
                  <a:pt x="189355" y="92406"/>
                </a:lnTo>
                <a:lnTo>
                  <a:pt x="209427" y="92406"/>
                </a:lnTo>
                <a:lnTo>
                  <a:pt x="209427" y="33235"/>
                </a:lnTo>
                <a:lnTo>
                  <a:pt x="231447" y="33235"/>
                </a:lnTo>
                <a:lnTo>
                  <a:pt x="229628" y="30758"/>
                </a:lnTo>
                <a:lnTo>
                  <a:pt x="225979" y="26066"/>
                </a:lnTo>
                <a:lnTo>
                  <a:pt x="222417" y="21287"/>
                </a:lnTo>
                <a:lnTo>
                  <a:pt x="218898" y="16813"/>
                </a:lnTo>
                <a:lnTo>
                  <a:pt x="211946" y="8471"/>
                </a:lnTo>
                <a:lnTo>
                  <a:pt x="208775" y="4952"/>
                </a:lnTo>
                <a:lnTo>
                  <a:pt x="205908" y="2085"/>
                </a:lnTo>
                <a:close/>
              </a:path>
              <a:path w="267335" h="94615">
                <a:moveTo>
                  <a:pt x="231447" y="33235"/>
                </a:moveTo>
                <a:lnTo>
                  <a:pt x="209427" y="33235"/>
                </a:lnTo>
                <a:lnTo>
                  <a:pt x="215080" y="40053"/>
                </a:lnTo>
                <a:lnTo>
                  <a:pt x="220570" y="47083"/>
                </a:lnTo>
                <a:lnTo>
                  <a:pt x="245505" y="84676"/>
                </a:lnTo>
                <a:lnTo>
                  <a:pt x="249960" y="92406"/>
                </a:lnTo>
                <a:lnTo>
                  <a:pt x="267034" y="92406"/>
                </a:lnTo>
                <a:lnTo>
                  <a:pt x="267034" y="55391"/>
                </a:lnTo>
                <a:lnTo>
                  <a:pt x="246832" y="55391"/>
                </a:lnTo>
                <a:lnTo>
                  <a:pt x="243704" y="50699"/>
                </a:lnTo>
                <a:lnTo>
                  <a:pt x="240359" y="45834"/>
                </a:lnTo>
                <a:lnTo>
                  <a:pt x="236797" y="40794"/>
                </a:lnTo>
                <a:lnTo>
                  <a:pt x="233234" y="35668"/>
                </a:lnTo>
                <a:lnTo>
                  <a:pt x="231447" y="33235"/>
                </a:lnTo>
                <a:close/>
              </a:path>
              <a:path w="267335" h="94615">
                <a:moveTo>
                  <a:pt x="267034" y="2085"/>
                </a:moveTo>
                <a:lnTo>
                  <a:pt x="246832" y="2085"/>
                </a:lnTo>
                <a:lnTo>
                  <a:pt x="246832" y="55391"/>
                </a:lnTo>
                <a:lnTo>
                  <a:pt x="267034" y="55391"/>
                </a:lnTo>
                <a:lnTo>
                  <a:pt x="267034" y="20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4255192" y="6957390"/>
            <a:ext cx="365125" cy="90805"/>
          </a:xfrm>
          <a:custGeom>
            <a:avLst/>
            <a:gdLst/>
            <a:ahLst/>
            <a:cxnLst/>
            <a:rect l="l" t="t" r="r" b="b"/>
            <a:pathLst>
              <a:path w="365125" h="90804">
                <a:moveTo>
                  <a:pt x="47571" y="17334"/>
                </a:moveTo>
                <a:lnTo>
                  <a:pt x="27239" y="17334"/>
                </a:lnTo>
                <a:lnTo>
                  <a:pt x="27239" y="90321"/>
                </a:lnTo>
                <a:lnTo>
                  <a:pt x="47571" y="90321"/>
                </a:lnTo>
                <a:lnTo>
                  <a:pt x="47571" y="17334"/>
                </a:lnTo>
                <a:close/>
              </a:path>
              <a:path w="365125" h="90804">
                <a:moveTo>
                  <a:pt x="111379" y="42619"/>
                </a:moveTo>
                <a:lnTo>
                  <a:pt x="73582" y="42619"/>
                </a:lnTo>
                <a:lnTo>
                  <a:pt x="73582" y="60214"/>
                </a:lnTo>
                <a:lnTo>
                  <a:pt x="111379" y="60214"/>
                </a:lnTo>
                <a:lnTo>
                  <a:pt x="111379" y="42619"/>
                </a:lnTo>
                <a:close/>
              </a:path>
              <a:path w="365125" h="90804">
                <a:moveTo>
                  <a:pt x="74811" y="0"/>
                </a:moveTo>
                <a:lnTo>
                  <a:pt x="0" y="0"/>
                </a:lnTo>
                <a:lnTo>
                  <a:pt x="0" y="17334"/>
                </a:lnTo>
                <a:lnTo>
                  <a:pt x="74811" y="17334"/>
                </a:lnTo>
                <a:lnTo>
                  <a:pt x="74811" y="0"/>
                </a:lnTo>
                <a:close/>
              </a:path>
              <a:path w="365125" h="90804">
                <a:moveTo>
                  <a:pt x="134392" y="0"/>
                </a:moveTo>
                <a:lnTo>
                  <a:pt x="111975" y="0"/>
                </a:lnTo>
                <a:lnTo>
                  <a:pt x="113886" y="5734"/>
                </a:lnTo>
                <a:lnTo>
                  <a:pt x="129863" y="48500"/>
                </a:lnTo>
                <a:lnTo>
                  <a:pt x="145283" y="84594"/>
                </a:lnTo>
                <a:lnTo>
                  <a:pt x="147947" y="90321"/>
                </a:lnTo>
                <a:lnTo>
                  <a:pt x="167497" y="90321"/>
                </a:lnTo>
                <a:lnTo>
                  <a:pt x="170161" y="84594"/>
                </a:lnTo>
                <a:lnTo>
                  <a:pt x="172808" y="78754"/>
                </a:lnTo>
                <a:lnTo>
                  <a:pt x="175439" y="72799"/>
                </a:lnTo>
                <a:lnTo>
                  <a:pt x="178219" y="66339"/>
                </a:lnTo>
                <a:lnTo>
                  <a:pt x="158113" y="66339"/>
                </a:lnTo>
                <a:lnTo>
                  <a:pt x="156375" y="62343"/>
                </a:lnTo>
                <a:lnTo>
                  <a:pt x="154507" y="57607"/>
                </a:lnTo>
                <a:lnTo>
                  <a:pt x="146252" y="34929"/>
                </a:lnTo>
                <a:lnTo>
                  <a:pt x="139996" y="16943"/>
                </a:lnTo>
                <a:lnTo>
                  <a:pt x="134392" y="0"/>
                </a:lnTo>
                <a:close/>
              </a:path>
              <a:path w="365125" h="90804">
                <a:moveTo>
                  <a:pt x="252898" y="0"/>
                </a:moveTo>
                <a:lnTo>
                  <a:pt x="233478" y="0"/>
                </a:lnTo>
                <a:lnTo>
                  <a:pt x="230437" y="6256"/>
                </a:lnTo>
                <a:lnTo>
                  <a:pt x="213146" y="47311"/>
                </a:lnTo>
                <a:lnTo>
                  <a:pt x="200015" y="83161"/>
                </a:lnTo>
                <a:lnTo>
                  <a:pt x="197506" y="90321"/>
                </a:lnTo>
                <a:lnTo>
                  <a:pt x="218620" y="90321"/>
                </a:lnTo>
                <a:lnTo>
                  <a:pt x="219576" y="87193"/>
                </a:lnTo>
                <a:lnTo>
                  <a:pt x="220619" y="83978"/>
                </a:lnTo>
                <a:lnTo>
                  <a:pt x="221748" y="80676"/>
                </a:lnTo>
                <a:lnTo>
                  <a:pt x="222965" y="77374"/>
                </a:lnTo>
                <a:lnTo>
                  <a:pt x="224138" y="74073"/>
                </a:lnTo>
                <a:lnTo>
                  <a:pt x="225267" y="70771"/>
                </a:lnTo>
                <a:lnTo>
                  <a:pt x="281935" y="70771"/>
                </a:lnTo>
                <a:lnTo>
                  <a:pt x="276000" y="54609"/>
                </a:lnTo>
                <a:lnTo>
                  <a:pt x="229959" y="54609"/>
                </a:lnTo>
                <a:lnTo>
                  <a:pt x="231350" y="50699"/>
                </a:lnTo>
                <a:lnTo>
                  <a:pt x="234000" y="43401"/>
                </a:lnTo>
                <a:lnTo>
                  <a:pt x="235322" y="40012"/>
                </a:lnTo>
                <a:lnTo>
                  <a:pt x="241646" y="23546"/>
                </a:lnTo>
                <a:lnTo>
                  <a:pt x="242298" y="21765"/>
                </a:lnTo>
                <a:lnTo>
                  <a:pt x="242732" y="20462"/>
                </a:lnTo>
                <a:lnTo>
                  <a:pt x="262147" y="20462"/>
                </a:lnTo>
                <a:lnTo>
                  <a:pt x="258763" y="12685"/>
                </a:lnTo>
                <a:lnTo>
                  <a:pt x="255852" y="6256"/>
                </a:lnTo>
                <a:lnTo>
                  <a:pt x="252898" y="0"/>
                </a:lnTo>
                <a:close/>
              </a:path>
              <a:path w="365125" h="90804">
                <a:moveTo>
                  <a:pt x="281935" y="70771"/>
                </a:moveTo>
                <a:lnTo>
                  <a:pt x="260457" y="70771"/>
                </a:lnTo>
                <a:lnTo>
                  <a:pt x="263846" y="80676"/>
                </a:lnTo>
                <a:lnTo>
                  <a:pt x="265063" y="83978"/>
                </a:lnTo>
                <a:lnTo>
                  <a:pt x="266149" y="87193"/>
                </a:lnTo>
                <a:lnTo>
                  <a:pt x="267104" y="90321"/>
                </a:lnTo>
                <a:lnTo>
                  <a:pt x="288870" y="90321"/>
                </a:lnTo>
                <a:lnTo>
                  <a:pt x="286361" y="83161"/>
                </a:lnTo>
                <a:lnTo>
                  <a:pt x="283918" y="76277"/>
                </a:lnTo>
                <a:lnTo>
                  <a:pt x="281935" y="70771"/>
                </a:lnTo>
                <a:close/>
              </a:path>
              <a:path w="365125" h="90804">
                <a:moveTo>
                  <a:pt x="203469" y="0"/>
                </a:moveTo>
                <a:lnTo>
                  <a:pt x="181834" y="0"/>
                </a:lnTo>
                <a:lnTo>
                  <a:pt x="180096" y="5213"/>
                </a:lnTo>
                <a:lnTo>
                  <a:pt x="176099" y="16943"/>
                </a:lnTo>
                <a:lnTo>
                  <a:pt x="174100" y="22938"/>
                </a:lnTo>
                <a:lnTo>
                  <a:pt x="172015" y="28934"/>
                </a:lnTo>
                <a:lnTo>
                  <a:pt x="169843" y="34929"/>
                </a:lnTo>
                <a:lnTo>
                  <a:pt x="167757" y="40924"/>
                </a:lnTo>
                <a:lnTo>
                  <a:pt x="165672" y="46659"/>
                </a:lnTo>
                <a:lnTo>
                  <a:pt x="163587" y="52133"/>
                </a:lnTo>
                <a:lnTo>
                  <a:pt x="161588" y="57607"/>
                </a:lnTo>
                <a:lnTo>
                  <a:pt x="159764" y="62343"/>
                </a:lnTo>
                <a:lnTo>
                  <a:pt x="158113" y="66339"/>
                </a:lnTo>
                <a:lnTo>
                  <a:pt x="178219" y="66339"/>
                </a:lnTo>
                <a:lnTo>
                  <a:pt x="193955" y="26848"/>
                </a:lnTo>
                <a:lnTo>
                  <a:pt x="201470" y="5734"/>
                </a:lnTo>
                <a:lnTo>
                  <a:pt x="203469" y="0"/>
                </a:lnTo>
                <a:close/>
              </a:path>
              <a:path w="365125" h="90804">
                <a:moveTo>
                  <a:pt x="262147" y="20462"/>
                </a:moveTo>
                <a:lnTo>
                  <a:pt x="242732" y="20462"/>
                </a:lnTo>
                <a:lnTo>
                  <a:pt x="243253" y="21765"/>
                </a:lnTo>
                <a:lnTo>
                  <a:pt x="247815" y="33626"/>
                </a:lnTo>
                <a:lnTo>
                  <a:pt x="249032" y="36580"/>
                </a:lnTo>
                <a:lnTo>
                  <a:pt x="250291" y="39838"/>
                </a:lnTo>
                <a:lnTo>
                  <a:pt x="252787" y="46659"/>
                </a:lnTo>
                <a:lnTo>
                  <a:pt x="255635" y="54609"/>
                </a:lnTo>
                <a:lnTo>
                  <a:pt x="276000" y="54609"/>
                </a:lnTo>
                <a:lnTo>
                  <a:pt x="273046" y="46963"/>
                </a:lnTo>
                <a:lnTo>
                  <a:pt x="270232" y="40012"/>
                </a:lnTo>
                <a:lnTo>
                  <a:pt x="267365" y="32713"/>
                </a:lnTo>
                <a:lnTo>
                  <a:pt x="264498" y="25806"/>
                </a:lnTo>
                <a:lnTo>
                  <a:pt x="262147" y="20462"/>
                </a:lnTo>
                <a:close/>
              </a:path>
              <a:path w="365125" h="90804">
                <a:moveTo>
                  <a:pt x="361558" y="0"/>
                </a:moveTo>
                <a:lnTo>
                  <a:pt x="300562" y="0"/>
                </a:lnTo>
                <a:lnTo>
                  <a:pt x="300562" y="90321"/>
                </a:lnTo>
                <a:lnTo>
                  <a:pt x="364555" y="90321"/>
                </a:lnTo>
                <a:lnTo>
                  <a:pt x="364555" y="73247"/>
                </a:lnTo>
                <a:lnTo>
                  <a:pt x="320894" y="73247"/>
                </a:lnTo>
                <a:lnTo>
                  <a:pt x="320894" y="51481"/>
                </a:lnTo>
                <a:lnTo>
                  <a:pt x="356996" y="51481"/>
                </a:lnTo>
                <a:lnTo>
                  <a:pt x="356996" y="34799"/>
                </a:lnTo>
                <a:lnTo>
                  <a:pt x="320894" y="34799"/>
                </a:lnTo>
                <a:lnTo>
                  <a:pt x="320894" y="17073"/>
                </a:lnTo>
                <a:lnTo>
                  <a:pt x="361558" y="17073"/>
                </a:lnTo>
                <a:lnTo>
                  <a:pt x="3615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4203058" y="7489669"/>
            <a:ext cx="458470" cy="94615"/>
          </a:xfrm>
          <a:custGeom>
            <a:avLst/>
            <a:gdLst/>
            <a:ahLst/>
            <a:cxnLst/>
            <a:rect l="l" t="t" r="r" b="b"/>
            <a:pathLst>
              <a:path w="458470" h="94615">
                <a:moveTo>
                  <a:pt x="47571" y="19419"/>
                </a:moveTo>
                <a:lnTo>
                  <a:pt x="27239" y="19419"/>
                </a:lnTo>
                <a:lnTo>
                  <a:pt x="27239" y="92406"/>
                </a:lnTo>
                <a:lnTo>
                  <a:pt x="47571" y="92406"/>
                </a:lnTo>
                <a:lnTo>
                  <a:pt x="47571" y="19419"/>
                </a:lnTo>
                <a:close/>
              </a:path>
              <a:path w="458470" h="94615">
                <a:moveTo>
                  <a:pt x="111379" y="44704"/>
                </a:moveTo>
                <a:lnTo>
                  <a:pt x="73582" y="44704"/>
                </a:lnTo>
                <a:lnTo>
                  <a:pt x="73582" y="62299"/>
                </a:lnTo>
                <a:lnTo>
                  <a:pt x="111379" y="62299"/>
                </a:lnTo>
                <a:lnTo>
                  <a:pt x="111379" y="44704"/>
                </a:lnTo>
                <a:close/>
              </a:path>
              <a:path w="458470" h="94615">
                <a:moveTo>
                  <a:pt x="74811" y="2085"/>
                </a:moveTo>
                <a:lnTo>
                  <a:pt x="0" y="2085"/>
                </a:lnTo>
                <a:lnTo>
                  <a:pt x="0" y="19419"/>
                </a:lnTo>
                <a:lnTo>
                  <a:pt x="74811" y="19419"/>
                </a:lnTo>
                <a:lnTo>
                  <a:pt x="74811" y="2085"/>
                </a:lnTo>
                <a:close/>
              </a:path>
              <a:path w="458470" h="94615">
                <a:moveTo>
                  <a:pt x="173640" y="0"/>
                </a:moveTo>
                <a:lnTo>
                  <a:pt x="163214" y="0"/>
                </a:lnTo>
                <a:lnTo>
                  <a:pt x="157088" y="1042"/>
                </a:lnTo>
                <a:lnTo>
                  <a:pt x="145792" y="5213"/>
                </a:lnTo>
                <a:lnTo>
                  <a:pt x="140927" y="8297"/>
                </a:lnTo>
                <a:lnTo>
                  <a:pt x="136843" y="12381"/>
                </a:lnTo>
                <a:lnTo>
                  <a:pt x="132759" y="16378"/>
                </a:lnTo>
                <a:lnTo>
                  <a:pt x="129544" y="21331"/>
                </a:lnTo>
                <a:lnTo>
                  <a:pt x="127198" y="27239"/>
                </a:lnTo>
                <a:lnTo>
                  <a:pt x="124852" y="33061"/>
                </a:lnTo>
                <a:lnTo>
                  <a:pt x="123679" y="39708"/>
                </a:lnTo>
                <a:lnTo>
                  <a:pt x="123679" y="47180"/>
                </a:lnTo>
                <a:lnTo>
                  <a:pt x="124396" y="57811"/>
                </a:lnTo>
                <a:lnTo>
                  <a:pt x="126547" y="67154"/>
                </a:lnTo>
                <a:lnTo>
                  <a:pt x="130030" y="74985"/>
                </a:lnTo>
                <a:lnTo>
                  <a:pt x="130131" y="75210"/>
                </a:lnTo>
                <a:lnTo>
                  <a:pt x="135149" y="81979"/>
                </a:lnTo>
                <a:lnTo>
                  <a:pt x="141831" y="87454"/>
                </a:lnTo>
                <a:lnTo>
                  <a:pt x="149355" y="91168"/>
                </a:lnTo>
                <a:lnTo>
                  <a:pt x="158692" y="93536"/>
                </a:lnTo>
                <a:lnTo>
                  <a:pt x="159369" y="93536"/>
                </a:lnTo>
                <a:lnTo>
                  <a:pt x="168775" y="94231"/>
                </a:lnTo>
                <a:lnTo>
                  <a:pt x="175639" y="94231"/>
                </a:lnTo>
                <a:lnTo>
                  <a:pt x="181678" y="93536"/>
                </a:lnTo>
                <a:lnTo>
                  <a:pt x="192104" y="90755"/>
                </a:lnTo>
                <a:lnTo>
                  <a:pt x="196145" y="89191"/>
                </a:lnTo>
                <a:lnTo>
                  <a:pt x="199012" y="87454"/>
                </a:lnTo>
                <a:lnTo>
                  <a:pt x="195156" y="76245"/>
                </a:lnTo>
                <a:lnTo>
                  <a:pt x="165907" y="76245"/>
                </a:lnTo>
                <a:lnTo>
                  <a:pt x="161910" y="75506"/>
                </a:lnTo>
                <a:lnTo>
                  <a:pt x="144793" y="50960"/>
                </a:lnTo>
                <a:lnTo>
                  <a:pt x="144793" y="41576"/>
                </a:lnTo>
                <a:lnTo>
                  <a:pt x="166429" y="17986"/>
                </a:lnTo>
                <a:lnTo>
                  <a:pt x="193752" y="17986"/>
                </a:lnTo>
                <a:lnTo>
                  <a:pt x="197709" y="6907"/>
                </a:lnTo>
                <a:lnTo>
                  <a:pt x="188455" y="2867"/>
                </a:lnTo>
                <a:lnTo>
                  <a:pt x="186109" y="2085"/>
                </a:lnTo>
                <a:lnTo>
                  <a:pt x="183372" y="1433"/>
                </a:lnTo>
                <a:lnTo>
                  <a:pt x="180244" y="912"/>
                </a:lnTo>
                <a:lnTo>
                  <a:pt x="177116" y="304"/>
                </a:lnTo>
                <a:lnTo>
                  <a:pt x="173640" y="0"/>
                </a:lnTo>
                <a:close/>
              </a:path>
              <a:path w="458470" h="94615">
                <a:moveTo>
                  <a:pt x="193408" y="71162"/>
                </a:moveTo>
                <a:lnTo>
                  <a:pt x="173554" y="76245"/>
                </a:lnTo>
                <a:lnTo>
                  <a:pt x="195156" y="76245"/>
                </a:lnTo>
                <a:lnTo>
                  <a:pt x="193408" y="71162"/>
                </a:lnTo>
                <a:close/>
              </a:path>
              <a:path w="458470" h="94615">
                <a:moveTo>
                  <a:pt x="193752" y="17986"/>
                </a:moveTo>
                <a:lnTo>
                  <a:pt x="174249" y="17986"/>
                </a:lnTo>
                <a:lnTo>
                  <a:pt x="178419" y="18507"/>
                </a:lnTo>
                <a:lnTo>
                  <a:pt x="185805" y="20592"/>
                </a:lnTo>
                <a:lnTo>
                  <a:pt x="189063" y="21852"/>
                </a:lnTo>
                <a:lnTo>
                  <a:pt x="191844" y="23329"/>
                </a:lnTo>
                <a:lnTo>
                  <a:pt x="193752" y="17986"/>
                </a:lnTo>
                <a:close/>
              </a:path>
              <a:path w="458470" h="94615">
                <a:moveTo>
                  <a:pt x="227942" y="2085"/>
                </a:moveTo>
                <a:lnTo>
                  <a:pt x="205525" y="2085"/>
                </a:lnTo>
                <a:lnTo>
                  <a:pt x="207436" y="7820"/>
                </a:lnTo>
                <a:lnTo>
                  <a:pt x="223413" y="50585"/>
                </a:lnTo>
                <a:lnTo>
                  <a:pt x="238833" y="86680"/>
                </a:lnTo>
                <a:lnTo>
                  <a:pt x="241497" y="92406"/>
                </a:lnTo>
                <a:lnTo>
                  <a:pt x="261047" y="92406"/>
                </a:lnTo>
                <a:lnTo>
                  <a:pt x="263711" y="86680"/>
                </a:lnTo>
                <a:lnTo>
                  <a:pt x="266358" y="80839"/>
                </a:lnTo>
                <a:lnTo>
                  <a:pt x="268989" y="74884"/>
                </a:lnTo>
                <a:lnTo>
                  <a:pt x="271769" y="68425"/>
                </a:lnTo>
                <a:lnTo>
                  <a:pt x="251663" y="68425"/>
                </a:lnTo>
                <a:lnTo>
                  <a:pt x="249925" y="64428"/>
                </a:lnTo>
                <a:lnTo>
                  <a:pt x="248057" y="59692"/>
                </a:lnTo>
                <a:lnTo>
                  <a:pt x="239803" y="37014"/>
                </a:lnTo>
                <a:lnTo>
                  <a:pt x="233547" y="19028"/>
                </a:lnTo>
                <a:lnTo>
                  <a:pt x="227942" y="2085"/>
                </a:lnTo>
                <a:close/>
              </a:path>
              <a:path w="458470" h="94615">
                <a:moveTo>
                  <a:pt x="346448" y="2085"/>
                </a:moveTo>
                <a:lnTo>
                  <a:pt x="327028" y="2085"/>
                </a:lnTo>
                <a:lnTo>
                  <a:pt x="323987" y="8341"/>
                </a:lnTo>
                <a:lnTo>
                  <a:pt x="306696" y="49396"/>
                </a:lnTo>
                <a:lnTo>
                  <a:pt x="293565" y="85246"/>
                </a:lnTo>
                <a:lnTo>
                  <a:pt x="291056" y="92406"/>
                </a:lnTo>
                <a:lnTo>
                  <a:pt x="312170" y="92406"/>
                </a:lnTo>
                <a:lnTo>
                  <a:pt x="313126" y="89278"/>
                </a:lnTo>
                <a:lnTo>
                  <a:pt x="314169" y="86063"/>
                </a:lnTo>
                <a:lnTo>
                  <a:pt x="315298" y="82761"/>
                </a:lnTo>
                <a:lnTo>
                  <a:pt x="316515" y="79460"/>
                </a:lnTo>
                <a:lnTo>
                  <a:pt x="317688" y="76158"/>
                </a:lnTo>
                <a:lnTo>
                  <a:pt x="318817" y="72856"/>
                </a:lnTo>
                <a:lnTo>
                  <a:pt x="375485" y="72856"/>
                </a:lnTo>
                <a:lnTo>
                  <a:pt x="369550" y="56695"/>
                </a:lnTo>
                <a:lnTo>
                  <a:pt x="323509" y="56695"/>
                </a:lnTo>
                <a:lnTo>
                  <a:pt x="324900" y="52785"/>
                </a:lnTo>
                <a:lnTo>
                  <a:pt x="327550" y="45486"/>
                </a:lnTo>
                <a:lnTo>
                  <a:pt x="328872" y="42097"/>
                </a:lnTo>
                <a:lnTo>
                  <a:pt x="335196" y="25632"/>
                </a:lnTo>
                <a:lnTo>
                  <a:pt x="335848" y="23851"/>
                </a:lnTo>
                <a:lnTo>
                  <a:pt x="336282" y="22547"/>
                </a:lnTo>
                <a:lnTo>
                  <a:pt x="355697" y="22547"/>
                </a:lnTo>
                <a:lnTo>
                  <a:pt x="352313" y="14771"/>
                </a:lnTo>
                <a:lnTo>
                  <a:pt x="349402" y="8341"/>
                </a:lnTo>
                <a:lnTo>
                  <a:pt x="346448" y="2085"/>
                </a:lnTo>
                <a:close/>
              </a:path>
              <a:path w="458470" h="94615">
                <a:moveTo>
                  <a:pt x="375485" y="72856"/>
                </a:moveTo>
                <a:lnTo>
                  <a:pt x="354008" y="72856"/>
                </a:lnTo>
                <a:lnTo>
                  <a:pt x="357396" y="82761"/>
                </a:lnTo>
                <a:lnTo>
                  <a:pt x="358613" y="86063"/>
                </a:lnTo>
                <a:lnTo>
                  <a:pt x="359699" y="89278"/>
                </a:lnTo>
                <a:lnTo>
                  <a:pt x="360655" y="92406"/>
                </a:lnTo>
                <a:lnTo>
                  <a:pt x="382420" y="92406"/>
                </a:lnTo>
                <a:lnTo>
                  <a:pt x="379911" y="85246"/>
                </a:lnTo>
                <a:lnTo>
                  <a:pt x="377468" y="78363"/>
                </a:lnTo>
                <a:lnTo>
                  <a:pt x="375485" y="72856"/>
                </a:lnTo>
                <a:close/>
              </a:path>
              <a:path w="458470" h="94615">
                <a:moveTo>
                  <a:pt x="297019" y="2085"/>
                </a:moveTo>
                <a:lnTo>
                  <a:pt x="275384" y="2085"/>
                </a:lnTo>
                <a:lnTo>
                  <a:pt x="273646" y="7298"/>
                </a:lnTo>
                <a:lnTo>
                  <a:pt x="269649" y="19028"/>
                </a:lnTo>
                <a:lnTo>
                  <a:pt x="267651" y="25024"/>
                </a:lnTo>
                <a:lnTo>
                  <a:pt x="265565" y="31019"/>
                </a:lnTo>
                <a:lnTo>
                  <a:pt x="263393" y="37014"/>
                </a:lnTo>
                <a:lnTo>
                  <a:pt x="261308" y="43010"/>
                </a:lnTo>
                <a:lnTo>
                  <a:pt x="259222" y="48744"/>
                </a:lnTo>
                <a:lnTo>
                  <a:pt x="257137" y="54218"/>
                </a:lnTo>
                <a:lnTo>
                  <a:pt x="255139" y="59692"/>
                </a:lnTo>
                <a:lnTo>
                  <a:pt x="253314" y="64428"/>
                </a:lnTo>
                <a:lnTo>
                  <a:pt x="251663" y="68425"/>
                </a:lnTo>
                <a:lnTo>
                  <a:pt x="271769" y="68425"/>
                </a:lnTo>
                <a:lnTo>
                  <a:pt x="287505" y="28934"/>
                </a:lnTo>
                <a:lnTo>
                  <a:pt x="295021" y="7820"/>
                </a:lnTo>
                <a:lnTo>
                  <a:pt x="297019" y="2085"/>
                </a:lnTo>
                <a:close/>
              </a:path>
              <a:path w="458470" h="94615">
                <a:moveTo>
                  <a:pt x="355697" y="22547"/>
                </a:moveTo>
                <a:lnTo>
                  <a:pt x="336282" y="22547"/>
                </a:lnTo>
                <a:lnTo>
                  <a:pt x="336804" y="23851"/>
                </a:lnTo>
                <a:lnTo>
                  <a:pt x="341365" y="35711"/>
                </a:lnTo>
                <a:lnTo>
                  <a:pt x="342582" y="38665"/>
                </a:lnTo>
                <a:lnTo>
                  <a:pt x="343842" y="41924"/>
                </a:lnTo>
                <a:lnTo>
                  <a:pt x="346337" y="48744"/>
                </a:lnTo>
                <a:lnTo>
                  <a:pt x="349185" y="56695"/>
                </a:lnTo>
                <a:lnTo>
                  <a:pt x="369550" y="56695"/>
                </a:lnTo>
                <a:lnTo>
                  <a:pt x="366596" y="49048"/>
                </a:lnTo>
                <a:lnTo>
                  <a:pt x="363783" y="42097"/>
                </a:lnTo>
                <a:lnTo>
                  <a:pt x="360915" y="34799"/>
                </a:lnTo>
                <a:lnTo>
                  <a:pt x="358048" y="27891"/>
                </a:lnTo>
                <a:lnTo>
                  <a:pt x="355697" y="22547"/>
                </a:lnTo>
                <a:close/>
              </a:path>
              <a:path w="458470" h="94615">
                <a:moveTo>
                  <a:pt x="455108" y="2085"/>
                </a:moveTo>
                <a:lnTo>
                  <a:pt x="394112" y="2085"/>
                </a:lnTo>
                <a:lnTo>
                  <a:pt x="394112" y="92406"/>
                </a:lnTo>
                <a:lnTo>
                  <a:pt x="458106" y="92406"/>
                </a:lnTo>
                <a:lnTo>
                  <a:pt x="458106" y="75332"/>
                </a:lnTo>
                <a:lnTo>
                  <a:pt x="414444" y="75332"/>
                </a:lnTo>
                <a:lnTo>
                  <a:pt x="414444" y="53567"/>
                </a:lnTo>
                <a:lnTo>
                  <a:pt x="450546" y="53567"/>
                </a:lnTo>
                <a:lnTo>
                  <a:pt x="450546" y="36884"/>
                </a:lnTo>
                <a:lnTo>
                  <a:pt x="414444" y="36884"/>
                </a:lnTo>
                <a:lnTo>
                  <a:pt x="414444" y="19159"/>
                </a:lnTo>
                <a:lnTo>
                  <a:pt x="455108" y="19159"/>
                </a:lnTo>
                <a:lnTo>
                  <a:pt x="455108" y="20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8" name="object 38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113209" y="5102963"/>
            <a:ext cx="1200716" cy="1383264"/>
          </a:xfrm>
          <a:prstGeom prst="rect">
            <a:avLst/>
          </a:prstGeom>
        </p:spPr>
      </p:pic>
      <p:pic>
        <p:nvPicPr>
          <p:cNvPr id="39" name="object 39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5378588" y="7021886"/>
            <a:ext cx="869455" cy="582538"/>
          </a:xfrm>
          <a:prstGeom prst="rect">
            <a:avLst/>
          </a:prstGeom>
        </p:spPr>
      </p:pic>
      <p:pic>
        <p:nvPicPr>
          <p:cNvPr id="40" name="object 40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705181" y="4224217"/>
            <a:ext cx="1420638" cy="14326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49477" y="562878"/>
            <a:ext cx="3403636" cy="244872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15096362" y="5045319"/>
            <a:ext cx="1421130" cy="1421130"/>
          </a:xfrm>
          <a:custGeom>
            <a:avLst/>
            <a:gdLst/>
            <a:ahLst/>
            <a:cxnLst/>
            <a:rect l="l" t="t" r="r" b="b"/>
            <a:pathLst>
              <a:path w="1421130" h="1421129">
                <a:moveTo>
                  <a:pt x="710319" y="0"/>
                </a:moveTo>
                <a:lnTo>
                  <a:pt x="661686" y="1638"/>
                </a:lnTo>
                <a:lnTo>
                  <a:pt x="613933" y="6484"/>
                </a:lnTo>
                <a:lnTo>
                  <a:pt x="567165" y="14431"/>
                </a:lnTo>
                <a:lnTo>
                  <a:pt x="521488" y="25373"/>
                </a:lnTo>
                <a:lnTo>
                  <a:pt x="477008" y="39204"/>
                </a:lnTo>
                <a:lnTo>
                  <a:pt x="433830" y="55820"/>
                </a:lnTo>
                <a:lnTo>
                  <a:pt x="392062" y="75113"/>
                </a:lnTo>
                <a:lnTo>
                  <a:pt x="351807" y="96979"/>
                </a:lnTo>
                <a:lnTo>
                  <a:pt x="313173" y="121311"/>
                </a:lnTo>
                <a:lnTo>
                  <a:pt x="276264" y="148003"/>
                </a:lnTo>
                <a:lnTo>
                  <a:pt x="241187" y="176951"/>
                </a:lnTo>
                <a:lnTo>
                  <a:pt x="208047" y="208047"/>
                </a:lnTo>
                <a:lnTo>
                  <a:pt x="176951" y="241187"/>
                </a:lnTo>
                <a:lnTo>
                  <a:pt x="148003" y="276264"/>
                </a:lnTo>
                <a:lnTo>
                  <a:pt x="121311" y="313173"/>
                </a:lnTo>
                <a:lnTo>
                  <a:pt x="96979" y="351807"/>
                </a:lnTo>
                <a:lnTo>
                  <a:pt x="75113" y="392062"/>
                </a:lnTo>
                <a:lnTo>
                  <a:pt x="55820" y="433830"/>
                </a:lnTo>
                <a:lnTo>
                  <a:pt x="39204" y="477008"/>
                </a:lnTo>
                <a:lnTo>
                  <a:pt x="25373" y="521488"/>
                </a:lnTo>
                <a:lnTo>
                  <a:pt x="14431" y="567165"/>
                </a:lnTo>
                <a:lnTo>
                  <a:pt x="6484" y="613933"/>
                </a:lnTo>
                <a:lnTo>
                  <a:pt x="1638" y="661686"/>
                </a:lnTo>
                <a:lnTo>
                  <a:pt x="0" y="710319"/>
                </a:lnTo>
                <a:lnTo>
                  <a:pt x="1638" y="758952"/>
                </a:lnTo>
                <a:lnTo>
                  <a:pt x="6484" y="806705"/>
                </a:lnTo>
                <a:lnTo>
                  <a:pt x="14431" y="853473"/>
                </a:lnTo>
                <a:lnTo>
                  <a:pt x="25373" y="899150"/>
                </a:lnTo>
                <a:lnTo>
                  <a:pt x="39204" y="943630"/>
                </a:lnTo>
                <a:lnTo>
                  <a:pt x="55820" y="986807"/>
                </a:lnTo>
                <a:lnTo>
                  <a:pt x="75113" y="1028576"/>
                </a:lnTo>
                <a:lnTo>
                  <a:pt x="96979" y="1068831"/>
                </a:lnTo>
                <a:lnTo>
                  <a:pt x="121311" y="1107465"/>
                </a:lnTo>
                <a:lnTo>
                  <a:pt x="148003" y="1144374"/>
                </a:lnTo>
                <a:lnTo>
                  <a:pt x="176951" y="1179451"/>
                </a:lnTo>
                <a:lnTo>
                  <a:pt x="208047" y="1212590"/>
                </a:lnTo>
                <a:lnTo>
                  <a:pt x="241187" y="1243687"/>
                </a:lnTo>
                <a:lnTo>
                  <a:pt x="276264" y="1272634"/>
                </a:lnTo>
                <a:lnTo>
                  <a:pt x="313173" y="1299327"/>
                </a:lnTo>
                <a:lnTo>
                  <a:pt x="351807" y="1323659"/>
                </a:lnTo>
                <a:lnTo>
                  <a:pt x="392062" y="1345524"/>
                </a:lnTo>
                <a:lnTo>
                  <a:pt x="433830" y="1364818"/>
                </a:lnTo>
                <a:lnTo>
                  <a:pt x="477008" y="1381433"/>
                </a:lnTo>
                <a:lnTo>
                  <a:pt x="521488" y="1395265"/>
                </a:lnTo>
                <a:lnTo>
                  <a:pt x="567165" y="1406207"/>
                </a:lnTo>
                <a:lnTo>
                  <a:pt x="613933" y="1414154"/>
                </a:lnTo>
                <a:lnTo>
                  <a:pt x="661686" y="1418999"/>
                </a:lnTo>
                <a:lnTo>
                  <a:pt x="710319" y="1420638"/>
                </a:lnTo>
                <a:lnTo>
                  <a:pt x="758952" y="1418999"/>
                </a:lnTo>
                <a:lnTo>
                  <a:pt x="806705" y="1414154"/>
                </a:lnTo>
                <a:lnTo>
                  <a:pt x="853473" y="1406207"/>
                </a:lnTo>
                <a:lnTo>
                  <a:pt x="899150" y="1395265"/>
                </a:lnTo>
                <a:lnTo>
                  <a:pt x="943630" y="1381433"/>
                </a:lnTo>
                <a:lnTo>
                  <a:pt x="986807" y="1364818"/>
                </a:lnTo>
                <a:lnTo>
                  <a:pt x="1028576" y="1345524"/>
                </a:lnTo>
                <a:lnTo>
                  <a:pt x="1068831" y="1323659"/>
                </a:lnTo>
                <a:lnTo>
                  <a:pt x="1107465" y="1299327"/>
                </a:lnTo>
                <a:lnTo>
                  <a:pt x="1144374" y="1272634"/>
                </a:lnTo>
                <a:lnTo>
                  <a:pt x="1179451" y="1243687"/>
                </a:lnTo>
                <a:lnTo>
                  <a:pt x="1212590" y="1212590"/>
                </a:lnTo>
                <a:lnTo>
                  <a:pt x="1243687" y="1179451"/>
                </a:lnTo>
                <a:lnTo>
                  <a:pt x="1272634" y="1144374"/>
                </a:lnTo>
                <a:lnTo>
                  <a:pt x="1299327" y="1107465"/>
                </a:lnTo>
                <a:lnTo>
                  <a:pt x="1323659" y="1068831"/>
                </a:lnTo>
                <a:lnTo>
                  <a:pt x="1345524" y="1028576"/>
                </a:lnTo>
                <a:lnTo>
                  <a:pt x="1364818" y="986807"/>
                </a:lnTo>
                <a:lnTo>
                  <a:pt x="1381433" y="943630"/>
                </a:lnTo>
                <a:lnTo>
                  <a:pt x="1395265" y="899150"/>
                </a:lnTo>
                <a:lnTo>
                  <a:pt x="1406207" y="853473"/>
                </a:lnTo>
                <a:lnTo>
                  <a:pt x="1414154" y="806705"/>
                </a:lnTo>
                <a:lnTo>
                  <a:pt x="1418999" y="758952"/>
                </a:lnTo>
                <a:lnTo>
                  <a:pt x="1420638" y="710319"/>
                </a:lnTo>
                <a:lnTo>
                  <a:pt x="1418999" y="661686"/>
                </a:lnTo>
                <a:lnTo>
                  <a:pt x="1414154" y="613933"/>
                </a:lnTo>
                <a:lnTo>
                  <a:pt x="1406207" y="567165"/>
                </a:lnTo>
                <a:lnTo>
                  <a:pt x="1395265" y="521488"/>
                </a:lnTo>
                <a:lnTo>
                  <a:pt x="1381433" y="477008"/>
                </a:lnTo>
                <a:lnTo>
                  <a:pt x="1364818" y="433830"/>
                </a:lnTo>
                <a:lnTo>
                  <a:pt x="1345524" y="392062"/>
                </a:lnTo>
                <a:lnTo>
                  <a:pt x="1323659" y="351807"/>
                </a:lnTo>
                <a:lnTo>
                  <a:pt x="1299327" y="313173"/>
                </a:lnTo>
                <a:lnTo>
                  <a:pt x="1272634" y="276264"/>
                </a:lnTo>
                <a:lnTo>
                  <a:pt x="1243687" y="241187"/>
                </a:lnTo>
                <a:lnTo>
                  <a:pt x="1212590" y="208047"/>
                </a:lnTo>
                <a:lnTo>
                  <a:pt x="1179451" y="176951"/>
                </a:lnTo>
                <a:lnTo>
                  <a:pt x="1144374" y="148003"/>
                </a:lnTo>
                <a:lnTo>
                  <a:pt x="1107465" y="121311"/>
                </a:lnTo>
                <a:lnTo>
                  <a:pt x="1068831" y="96979"/>
                </a:lnTo>
                <a:lnTo>
                  <a:pt x="1028576" y="75113"/>
                </a:lnTo>
                <a:lnTo>
                  <a:pt x="986807" y="55820"/>
                </a:lnTo>
                <a:lnTo>
                  <a:pt x="943630" y="39204"/>
                </a:lnTo>
                <a:lnTo>
                  <a:pt x="899150" y="25373"/>
                </a:lnTo>
                <a:lnTo>
                  <a:pt x="853473" y="14431"/>
                </a:lnTo>
                <a:lnTo>
                  <a:pt x="806705" y="6484"/>
                </a:lnTo>
                <a:lnTo>
                  <a:pt x="758952" y="1638"/>
                </a:lnTo>
                <a:lnTo>
                  <a:pt x="710319" y="0"/>
                </a:lnTo>
                <a:close/>
              </a:path>
            </a:pathLst>
          </a:custGeom>
          <a:solidFill>
            <a:srgbClr val="ACE5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4228265" y="3984454"/>
            <a:ext cx="363220" cy="129539"/>
          </a:xfrm>
          <a:custGeom>
            <a:avLst/>
            <a:gdLst/>
            <a:ahLst/>
            <a:cxnLst/>
            <a:rect l="l" t="t" r="r" b="b"/>
            <a:pathLst>
              <a:path w="363220" h="129539">
                <a:moveTo>
                  <a:pt x="17699" y="0"/>
                </a:moveTo>
                <a:lnTo>
                  <a:pt x="0" y="0"/>
                </a:lnTo>
                <a:lnTo>
                  <a:pt x="0" y="86428"/>
                </a:lnTo>
                <a:lnTo>
                  <a:pt x="20375" y="122800"/>
                </a:lnTo>
                <a:lnTo>
                  <a:pt x="39717" y="129186"/>
                </a:lnTo>
                <a:lnTo>
                  <a:pt x="56260" y="129186"/>
                </a:lnTo>
                <a:lnTo>
                  <a:pt x="63377" y="127909"/>
                </a:lnTo>
                <a:lnTo>
                  <a:pt x="75419" y="122800"/>
                </a:lnTo>
                <a:lnTo>
                  <a:pt x="80407" y="119333"/>
                </a:lnTo>
                <a:lnTo>
                  <a:pt x="85606" y="113494"/>
                </a:lnTo>
                <a:lnTo>
                  <a:pt x="38987" y="113494"/>
                </a:lnTo>
                <a:lnTo>
                  <a:pt x="31688" y="110636"/>
                </a:lnTo>
                <a:lnTo>
                  <a:pt x="17699" y="77366"/>
                </a:lnTo>
                <a:lnTo>
                  <a:pt x="17699" y="0"/>
                </a:lnTo>
                <a:close/>
              </a:path>
              <a:path w="363220" h="129539">
                <a:moveTo>
                  <a:pt x="95977" y="0"/>
                </a:moveTo>
                <a:lnTo>
                  <a:pt x="78278" y="0"/>
                </a:lnTo>
                <a:lnTo>
                  <a:pt x="78278" y="83691"/>
                </a:lnTo>
                <a:lnTo>
                  <a:pt x="77548" y="89165"/>
                </a:lnTo>
                <a:lnTo>
                  <a:pt x="52489" y="113494"/>
                </a:lnTo>
                <a:lnTo>
                  <a:pt x="85606" y="113494"/>
                </a:lnTo>
                <a:lnTo>
                  <a:pt x="88314" y="110453"/>
                </a:lnTo>
                <a:lnTo>
                  <a:pt x="91233" y="105162"/>
                </a:lnTo>
                <a:lnTo>
                  <a:pt x="93058" y="99079"/>
                </a:lnTo>
                <a:lnTo>
                  <a:pt x="95004" y="92997"/>
                </a:lnTo>
                <a:lnTo>
                  <a:pt x="95977" y="86428"/>
                </a:lnTo>
                <a:lnTo>
                  <a:pt x="95977" y="0"/>
                </a:lnTo>
                <a:close/>
              </a:path>
              <a:path w="363220" h="129539">
                <a:moveTo>
                  <a:pt x="121245" y="108750"/>
                </a:moveTo>
                <a:lnTo>
                  <a:pt x="118143" y="123347"/>
                </a:lnTo>
                <a:lnTo>
                  <a:pt x="119846" y="124077"/>
                </a:lnTo>
                <a:lnTo>
                  <a:pt x="123069" y="125111"/>
                </a:lnTo>
                <a:lnTo>
                  <a:pt x="127814" y="126449"/>
                </a:lnTo>
                <a:lnTo>
                  <a:pt x="132558" y="127909"/>
                </a:lnTo>
                <a:lnTo>
                  <a:pt x="139127" y="128639"/>
                </a:lnTo>
                <a:lnTo>
                  <a:pt x="147520" y="128639"/>
                </a:lnTo>
                <a:lnTo>
                  <a:pt x="183391" y="114224"/>
                </a:lnTo>
                <a:lnTo>
                  <a:pt x="140465" y="114224"/>
                </a:lnTo>
                <a:lnTo>
                  <a:pt x="134808" y="113494"/>
                </a:lnTo>
                <a:lnTo>
                  <a:pt x="126293" y="110575"/>
                </a:lnTo>
                <a:lnTo>
                  <a:pt x="123191" y="109480"/>
                </a:lnTo>
                <a:lnTo>
                  <a:pt x="121245" y="108750"/>
                </a:lnTo>
                <a:close/>
              </a:path>
              <a:path w="363220" h="129539">
                <a:moveTo>
                  <a:pt x="156948" y="29194"/>
                </a:moveTo>
                <a:lnTo>
                  <a:pt x="154271" y="29194"/>
                </a:lnTo>
                <a:lnTo>
                  <a:pt x="145366" y="29742"/>
                </a:lnTo>
                <a:lnTo>
                  <a:pt x="146280" y="29742"/>
                </a:lnTo>
                <a:lnTo>
                  <a:pt x="139902" y="31065"/>
                </a:lnTo>
                <a:lnTo>
                  <a:pt x="119603" y="60822"/>
                </a:lnTo>
                <a:lnTo>
                  <a:pt x="120332" y="64410"/>
                </a:lnTo>
                <a:lnTo>
                  <a:pt x="154332" y="87705"/>
                </a:lnTo>
                <a:lnTo>
                  <a:pt x="159745" y="90443"/>
                </a:lnTo>
                <a:lnTo>
                  <a:pt x="166314" y="95308"/>
                </a:lnTo>
                <a:lnTo>
                  <a:pt x="167956" y="98593"/>
                </a:lnTo>
                <a:lnTo>
                  <a:pt x="167956" y="106743"/>
                </a:lnTo>
                <a:lnTo>
                  <a:pt x="166360" y="109480"/>
                </a:lnTo>
                <a:lnTo>
                  <a:pt x="166253" y="109662"/>
                </a:lnTo>
                <a:lnTo>
                  <a:pt x="162847" y="111487"/>
                </a:lnTo>
                <a:lnTo>
                  <a:pt x="159563" y="113312"/>
                </a:lnTo>
                <a:lnTo>
                  <a:pt x="154454" y="114224"/>
                </a:lnTo>
                <a:lnTo>
                  <a:pt x="183391" y="114224"/>
                </a:lnTo>
                <a:lnTo>
                  <a:pt x="185108" y="110757"/>
                </a:lnTo>
                <a:lnTo>
                  <a:pt x="185108" y="97498"/>
                </a:lnTo>
                <a:lnTo>
                  <a:pt x="184439" y="93727"/>
                </a:lnTo>
                <a:lnTo>
                  <a:pt x="183101" y="90686"/>
                </a:lnTo>
                <a:lnTo>
                  <a:pt x="181840" y="87705"/>
                </a:lnTo>
                <a:lnTo>
                  <a:pt x="181763" y="87523"/>
                </a:lnTo>
                <a:lnTo>
                  <a:pt x="179817" y="84847"/>
                </a:lnTo>
                <a:lnTo>
                  <a:pt x="177262" y="82657"/>
                </a:lnTo>
                <a:lnTo>
                  <a:pt x="174829" y="80468"/>
                </a:lnTo>
                <a:lnTo>
                  <a:pt x="172041" y="78704"/>
                </a:lnTo>
                <a:lnTo>
                  <a:pt x="168321" y="77001"/>
                </a:lnTo>
                <a:lnTo>
                  <a:pt x="164794" y="75298"/>
                </a:lnTo>
                <a:lnTo>
                  <a:pt x="160779" y="73595"/>
                </a:lnTo>
                <a:lnTo>
                  <a:pt x="156279" y="71892"/>
                </a:lnTo>
                <a:lnTo>
                  <a:pt x="152872" y="70675"/>
                </a:lnTo>
                <a:lnTo>
                  <a:pt x="149953" y="69520"/>
                </a:lnTo>
                <a:lnTo>
                  <a:pt x="136572" y="57173"/>
                </a:lnTo>
                <a:lnTo>
                  <a:pt x="136572" y="51090"/>
                </a:lnTo>
                <a:lnTo>
                  <a:pt x="138336" y="48171"/>
                </a:lnTo>
                <a:lnTo>
                  <a:pt x="141864" y="46346"/>
                </a:lnTo>
                <a:lnTo>
                  <a:pt x="145391" y="44400"/>
                </a:lnTo>
                <a:lnTo>
                  <a:pt x="149527" y="43427"/>
                </a:lnTo>
                <a:lnTo>
                  <a:pt x="177867" y="43427"/>
                </a:lnTo>
                <a:lnTo>
                  <a:pt x="179997" y="33402"/>
                </a:lnTo>
                <a:lnTo>
                  <a:pt x="179026" y="33026"/>
                </a:lnTo>
                <a:lnTo>
                  <a:pt x="177627" y="32600"/>
                </a:lnTo>
                <a:lnTo>
                  <a:pt x="175803" y="32114"/>
                </a:lnTo>
                <a:lnTo>
                  <a:pt x="174100" y="31627"/>
                </a:lnTo>
                <a:lnTo>
                  <a:pt x="172092" y="31201"/>
                </a:lnTo>
                <a:lnTo>
                  <a:pt x="169781" y="30836"/>
                </a:lnTo>
                <a:lnTo>
                  <a:pt x="167470" y="30350"/>
                </a:lnTo>
                <a:lnTo>
                  <a:pt x="164976" y="29985"/>
                </a:lnTo>
                <a:lnTo>
                  <a:pt x="162300" y="29742"/>
                </a:lnTo>
                <a:lnTo>
                  <a:pt x="159624" y="29377"/>
                </a:lnTo>
                <a:lnTo>
                  <a:pt x="156948" y="29194"/>
                </a:lnTo>
                <a:close/>
              </a:path>
              <a:path w="363220" h="129539">
                <a:moveTo>
                  <a:pt x="177867" y="43427"/>
                </a:moveTo>
                <a:lnTo>
                  <a:pt x="159745" y="43427"/>
                </a:lnTo>
                <a:lnTo>
                  <a:pt x="164429" y="43974"/>
                </a:lnTo>
                <a:lnTo>
                  <a:pt x="168321" y="45069"/>
                </a:lnTo>
                <a:lnTo>
                  <a:pt x="172214" y="46042"/>
                </a:lnTo>
                <a:lnTo>
                  <a:pt x="175073" y="47015"/>
                </a:lnTo>
                <a:lnTo>
                  <a:pt x="176897" y="47988"/>
                </a:lnTo>
                <a:lnTo>
                  <a:pt x="177660" y="44400"/>
                </a:lnTo>
                <a:lnTo>
                  <a:pt x="177750" y="43974"/>
                </a:lnTo>
                <a:lnTo>
                  <a:pt x="177867" y="43427"/>
                </a:lnTo>
                <a:close/>
              </a:path>
              <a:path w="363220" h="129539">
                <a:moveTo>
                  <a:pt x="244828" y="29194"/>
                </a:moveTo>
                <a:lnTo>
                  <a:pt x="239354" y="29194"/>
                </a:lnTo>
                <a:lnTo>
                  <a:pt x="234002" y="30228"/>
                </a:lnTo>
                <a:lnTo>
                  <a:pt x="205326" y="57051"/>
                </a:lnTo>
                <a:lnTo>
                  <a:pt x="202800" y="63498"/>
                </a:lnTo>
                <a:lnTo>
                  <a:pt x="201583" y="70797"/>
                </a:lnTo>
                <a:lnTo>
                  <a:pt x="201583" y="86367"/>
                </a:lnTo>
                <a:lnTo>
                  <a:pt x="221898" y="122435"/>
                </a:lnTo>
                <a:lnTo>
                  <a:pt x="241118" y="128639"/>
                </a:lnTo>
                <a:lnTo>
                  <a:pt x="255958" y="128639"/>
                </a:lnTo>
                <a:lnTo>
                  <a:pt x="261797" y="128031"/>
                </a:lnTo>
                <a:lnTo>
                  <a:pt x="272137" y="125598"/>
                </a:lnTo>
                <a:lnTo>
                  <a:pt x="275787" y="124442"/>
                </a:lnTo>
                <a:lnTo>
                  <a:pt x="277855" y="123347"/>
                </a:lnTo>
                <a:lnTo>
                  <a:pt x="276243" y="113677"/>
                </a:lnTo>
                <a:lnTo>
                  <a:pt x="240631" y="113677"/>
                </a:lnTo>
                <a:lnTo>
                  <a:pt x="232846" y="111122"/>
                </a:lnTo>
                <a:lnTo>
                  <a:pt x="222871" y="100904"/>
                </a:lnTo>
                <a:lnTo>
                  <a:pt x="220012" y="93423"/>
                </a:lnTo>
                <a:lnTo>
                  <a:pt x="219283" y="83570"/>
                </a:lnTo>
                <a:lnTo>
                  <a:pt x="284241" y="83570"/>
                </a:lnTo>
                <a:lnTo>
                  <a:pt x="284363" y="82596"/>
                </a:lnTo>
                <a:lnTo>
                  <a:pt x="284423" y="77548"/>
                </a:lnTo>
                <a:lnTo>
                  <a:pt x="284046" y="70797"/>
                </a:lnTo>
                <a:lnTo>
                  <a:pt x="283995" y="69885"/>
                </a:lnTo>
                <a:lnTo>
                  <a:pt x="219647" y="69885"/>
                </a:lnTo>
                <a:lnTo>
                  <a:pt x="220012" y="66600"/>
                </a:lnTo>
                <a:lnTo>
                  <a:pt x="234002" y="46103"/>
                </a:lnTo>
                <a:lnTo>
                  <a:pt x="237286" y="44400"/>
                </a:lnTo>
                <a:lnTo>
                  <a:pt x="240753" y="43609"/>
                </a:lnTo>
                <a:lnTo>
                  <a:pt x="275784" y="43609"/>
                </a:lnTo>
                <a:lnTo>
                  <a:pt x="274205" y="41237"/>
                </a:lnTo>
                <a:lnTo>
                  <a:pt x="268537" y="35968"/>
                </a:lnTo>
                <a:lnTo>
                  <a:pt x="261752" y="32205"/>
                </a:lnTo>
                <a:lnTo>
                  <a:pt x="253849" y="29947"/>
                </a:lnTo>
                <a:lnTo>
                  <a:pt x="244828" y="29194"/>
                </a:lnTo>
                <a:close/>
              </a:path>
              <a:path w="363220" h="129539">
                <a:moveTo>
                  <a:pt x="275482" y="109115"/>
                </a:moveTo>
                <a:lnTo>
                  <a:pt x="257175" y="113677"/>
                </a:lnTo>
                <a:lnTo>
                  <a:pt x="276243" y="113677"/>
                </a:lnTo>
                <a:lnTo>
                  <a:pt x="275482" y="109115"/>
                </a:lnTo>
                <a:close/>
              </a:path>
              <a:path w="363220" h="129539">
                <a:moveTo>
                  <a:pt x="275784" y="43609"/>
                </a:moveTo>
                <a:lnTo>
                  <a:pt x="251579" y="43609"/>
                </a:lnTo>
                <a:lnTo>
                  <a:pt x="256992" y="46103"/>
                </a:lnTo>
                <a:lnTo>
                  <a:pt x="260885" y="51090"/>
                </a:lnTo>
                <a:lnTo>
                  <a:pt x="264899" y="55956"/>
                </a:lnTo>
                <a:lnTo>
                  <a:pt x="266846" y="62221"/>
                </a:lnTo>
                <a:lnTo>
                  <a:pt x="266724" y="69885"/>
                </a:lnTo>
                <a:lnTo>
                  <a:pt x="283995" y="69885"/>
                </a:lnTo>
                <a:lnTo>
                  <a:pt x="283812" y="66600"/>
                </a:lnTo>
                <a:lnTo>
                  <a:pt x="283785" y="66110"/>
                </a:lnTo>
                <a:lnTo>
                  <a:pt x="281869" y="56245"/>
                </a:lnTo>
                <a:lnTo>
                  <a:pt x="278676" y="47954"/>
                </a:lnTo>
                <a:lnTo>
                  <a:pt x="275784" y="43609"/>
                </a:lnTo>
                <a:close/>
              </a:path>
              <a:path w="363220" h="129539">
                <a:moveTo>
                  <a:pt x="346936" y="29681"/>
                </a:moveTo>
                <a:lnTo>
                  <a:pt x="335197" y="29681"/>
                </a:lnTo>
                <a:lnTo>
                  <a:pt x="329115" y="30289"/>
                </a:lnTo>
                <a:lnTo>
                  <a:pt x="329452" y="30289"/>
                </a:lnTo>
                <a:lnTo>
                  <a:pt x="323762" y="31566"/>
                </a:lnTo>
                <a:lnTo>
                  <a:pt x="317802" y="32783"/>
                </a:lnTo>
                <a:lnTo>
                  <a:pt x="312814" y="34121"/>
                </a:lnTo>
                <a:lnTo>
                  <a:pt x="308800" y="35581"/>
                </a:lnTo>
                <a:lnTo>
                  <a:pt x="308800" y="126449"/>
                </a:lnTo>
                <a:lnTo>
                  <a:pt x="325769" y="126449"/>
                </a:lnTo>
                <a:lnTo>
                  <a:pt x="325769" y="46711"/>
                </a:lnTo>
                <a:lnTo>
                  <a:pt x="325596" y="46711"/>
                </a:lnTo>
                <a:lnTo>
                  <a:pt x="328750" y="46042"/>
                </a:lnTo>
                <a:lnTo>
                  <a:pt x="331791" y="45434"/>
                </a:lnTo>
                <a:lnTo>
                  <a:pt x="334954" y="44704"/>
                </a:lnTo>
                <a:lnTo>
                  <a:pt x="338116" y="44339"/>
                </a:lnTo>
                <a:lnTo>
                  <a:pt x="360431" y="44339"/>
                </a:lnTo>
                <a:lnTo>
                  <a:pt x="362714" y="32783"/>
                </a:lnTo>
                <a:lnTo>
                  <a:pt x="362810" y="32296"/>
                </a:lnTo>
                <a:lnTo>
                  <a:pt x="362080" y="32053"/>
                </a:lnTo>
                <a:lnTo>
                  <a:pt x="360925" y="31810"/>
                </a:lnTo>
                <a:lnTo>
                  <a:pt x="359343" y="31566"/>
                </a:lnTo>
                <a:lnTo>
                  <a:pt x="357884" y="31201"/>
                </a:lnTo>
                <a:lnTo>
                  <a:pt x="356241" y="30897"/>
                </a:lnTo>
                <a:lnTo>
                  <a:pt x="354417" y="30654"/>
                </a:lnTo>
                <a:lnTo>
                  <a:pt x="352592" y="30289"/>
                </a:lnTo>
                <a:lnTo>
                  <a:pt x="350707" y="30046"/>
                </a:lnTo>
                <a:lnTo>
                  <a:pt x="349673" y="30046"/>
                </a:lnTo>
                <a:lnTo>
                  <a:pt x="346936" y="29681"/>
                </a:lnTo>
                <a:close/>
              </a:path>
              <a:path w="363220" h="129539">
                <a:moveTo>
                  <a:pt x="360431" y="44339"/>
                </a:moveTo>
                <a:lnTo>
                  <a:pt x="346145" y="44339"/>
                </a:lnTo>
                <a:lnTo>
                  <a:pt x="350098" y="44704"/>
                </a:lnTo>
                <a:lnTo>
                  <a:pt x="353139" y="45434"/>
                </a:lnTo>
                <a:lnTo>
                  <a:pt x="356302" y="46042"/>
                </a:lnTo>
                <a:lnTo>
                  <a:pt x="359053" y="46711"/>
                </a:lnTo>
                <a:lnTo>
                  <a:pt x="358887" y="46711"/>
                </a:lnTo>
                <a:lnTo>
                  <a:pt x="359891" y="47076"/>
                </a:lnTo>
                <a:lnTo>
                  <a:pt x="360359" y="44704"/>
                </a:lnTo>
                <a:lnTo>
                  <a:pt x="360431" y="44339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11497" y="5924308"/>
            <a:ext cx="1458773" cy="144149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11712" y="3500105"/>
            <a:ext cx="1030691" cy="384644"/>
          </a:xfrm>
          <a:prstGeom prst="rect">
            <a:avLst/>
          </a:prstGeom>
        </p:spPr>
      </p:pic>
      <p:sp>
        <p:nvSpPr>
          <p:cNvPr id="7" name="object 7" descr=""/>
          <p:cNvSpPr/>
          <p:nvPr/>
        </p:nvSpPr>
        <p:spPr>
          <a:xfrm>
            <a:off x="10949293" y="4815671"/>
            <a:ext cx="361950" cy="132080"/>
          </a:xfrm>
          <a:custGeom>
            <a:avLst/>
            <a:gdLst/>
            <a:ahLst/>
            <a:cxnLst/>
            <a:rect l="l" t="t" r="r" b="b"/>
            <a:pathLst>
              <a:path w="361950" h="132079">
                <a:moveTo>
                  <a:pt x="66478" y="0"/>
                </a:moveTo>
                <a:lnTo>
                  <a:pt x="52368" y="0"/>
                </a:lnTo>
                <a:lnTo>
                  <a:pt x="44461" y="1459"/>
                </a:lnTo>
                <a:lnTo>
                  <a:pt x="12407" y="22747"/>
                </a:lnTo>
                <a:lnTo>
                  <a:pt x="0" y="66053"/>
                </a:lnTo>
                <a:lnTo>
                  <a:pt x="256" y="73595"/>
                </a:lnTo>
                <a:lnTo>
                  <a:pt x="21652" y="120367"/>
                </a:lnTo>
                <a:lnTo>
                  <a:pt x="50604" y="131923"/>
                </a:lnTo>
                <a:lnTo>
                  <a:pt x="63863" y="131923"/>
                </a:lnTo>
                <a:lnTo>
                  <a:pt x="68181" y="131680"/>
                </a:lnTo>
                <a:lnTo>
                  <a:pt x="72439" y="131194"/>
                </a:lnTo>
                <a:lnTo>
                  <a:pt x="76697" y="130829"/>
                </a:lnTo>
                <a:lnTo>
                  <a:pt x="79616" y="130464"/>
                </a:lnTo>
                <a:lnTo>
                  <a:pt x="79872" y="130464"/>
                </a:lnTo>
                <a:lnTo>
                  <a:pt x="87766" y="129126"/>
                </a:lnTo>
                <a:lnTo>
                  <a:pt x="90929" y="128517"/>
                </a:lnTo>
                <a:lnTo>
                  <a:pt x="96403" y="127301"/>
                </a:lnTo>
                <a:lnTo>
                  <a:pt x="98532" y="126754"/>
                </a:lnTo>
                <a:lnTo>
                  <a:pt x="99992" y="126267"/>
                </a:lnTo>
                <a:lnTo>
                  <a:pt x="99992" y="116596"/>
                </a:lnTo>
                <a:lnTo>
                  <a:pt x="54314" y="116596"/>
                </a:lnTo>
                <a:lnTo>
                  <a:pt x="48049" y="115380"/>
                </a:lnTo>
                <a:lnTo>
                  <a:pt x="21348" y="86672"/>
                </a:lnTo>
                <a:lnTo>
                  <a:pt x="18794" y="58343"/>
                </a:lnTo>
                <a:lnTo>
                  <a:pt x="19828" y="51273"/>
                </a:lnTo>
                <a:lnTo>
                  <a:pt x="21896" y="45069"/>
                </a:lnTo>
                <a:lnTo>
                  <a:pt x="23964" y="38743"/>
                </a:lnTo>
                <a:lnTo>
                  <a:pt x="55226" y="15509"/>
                </a:lnTo>
                <a:lnTo>
                  <a:pt x="96678" y="15509"/>
                </a:lnTo>
                <a:lnTo>
                  <a:pt x="99262" y="8758"/>
                </a:lnTo>
                <a:lnTo>
                  <a:pt x="98532" y="8271"/>
                </a:lnTo>
                <a:lnTo>
                  <a:pt x="97133" y="7541"/>
                </a:lnTo>
                <a:lnTo>
                  <a:pt x="95065" y="6568"/>
                </a:lnTo>
                <a:lnTo>
                  <a:pt x="93119" y="5595"/>
                </a:lnTo>
                <a:lnTo>
                  <a:pt x="90564" y="4622"/>
                </a:lnTo>
                <a:lnTo>
                  <a:pt x="84239" y="2676"/>
                </a:lnTo>
                <a:lnTo>
                  <a:pt x="80407" y="1824"/>
                </a:lnTo>
                <a:lnTo>
                  <a:pt x="71527" y="364"/>
                </a:lnTo>
                <a:lnTo>
                  <a:pt x="66478" y="0"/>
                </a:lnTo>
                <a:close/>
              </a:path>
              <a:path w="361950" h="132079">
                <a:moveTo>
                  <a:pt x="99992" y="67148"/>
                </a:moveTo>
                <a:lnTo>
                  <a:pt x="82292" y="67148"/>
                </a:lnTo>
                <a:lnTo>
                  <a:pt x="82292" y="114224"/>
                </a:lnTo>
                <a:lnTo>
                  <a:pt x="80711" y="114711"/>
                </a:lnTo>
                <a:lnTo>
                  <a:pt x="77514" y="115380"/>
                </a:lnTo>
                <a:lnTo>
                  <a:pt x="77366" y="115380"/>
                </a:lnTo>
                <a:lnTo>
                  <a:pt x="74446" y="115866"/>
                </a:lnTo>
                <a:lnTo>
                  <a:pt x="70918" y="116353"/>
                </a:lnTo>
                <a:lnTo>
                  <a:pt x="66600" y="116596"/>
                </a:lnTo>
                <a:lnTo>
                  <a:pt x="99992" y="116596"/>
                </a:lnTo>
                <a:lnTo>
                  <a:pt x="99992" y="67148"/>
                </a:lnTo>
                <a:close/>
              </a:path>
              <a:path w="361950" h="132079">
                <a:moveTo>
                  <a:pt x="96678" y="15509"/>
                </a:moveTo>
                <a:lnTo>
                  <a:pt x="67756" y="15509"/>
                </a:lnTo>
                <a:lnTo>
                  <a:pt x="73716" y="16300"/>
                </a:lnTo>
                <a:lnTo>
                  <a:pt x="79555" y="17881"/>
                </a:lnTo>
                <a:lnTo>
                  <a:pt x="85394" y="19341"/>
                </a:lnTo>
                <a:lnTo>
                  <a:pt x="90170" y="21287"/>
                </a:lnTo>
                <a:lnTo>
                  <a:pt x="93605" y="23538"/>
                </a:lnTo>
                <a:lnTo>
                  <a:pt x="96678" y="15509"/>
                </a:lnTo>
                <a:close/>
              </a:path>
              <a:path w="361950" h="132079">
                <a:moveTo>
                  <a:pt x="141754" y="2919"/>
                </a:moveTo>
                <a:lnTo>
                  <a:pt x="127704" y="2919"/>
                </a:lnTo>
                <a:lnTo>
                  <a:pt x="127704" y="129369"/>
                </a:lnTo>
                <a:lnTo>
                  <a:pt x="145038" y="129369"/>
                </a:lnTo>
                <a:lnTo>
                  <a:pt x="145038" y="30654"/>
                </a:lnTo>
                <a:lnTo>
                  <a:pt x="165146" y="30654"/>
                </a:lnTo>
                <a:lnTo>
                  <a:pt x="155234" y="18349"/>
                </a:lnTo>
                <a:lnTo>
                  <a:pt x="150604" y="12818"/>
                </a:lnTo>
                <a:lnTo>
                  <a:pt x="146110" y="7675"/>
                </a:lnTo>
                <a:lnTo>
                  <a:pt x="141754" y="2919"/>
                </a:lnTo>
                <a:close/>
              </a:path>
              <a:path w="361950" h="132079">
                <a:moveTo>
                  <a:pt x="165146" y="30654"/>
                </a:moveTo>
                <a:lnTo>
                  <a:pt x="145038" y="30654"/>
                </a:lnTo>
                <a:lnTo>
                  <a:pt x="148444" y="34547"/>
                </a:lnTo>
                <a:lnTo>
                  <a:pt x="152154" y="39048"/>
                </a:lnTo>
                <a:lnTo>
                  <a:pt x="160183" y="49266"/>
                </a:lnTo>
                <a:lnTo>
                  <a:pt x="164319" y="54740"/>
                </a:lnTo>
                <a:lnTo>
                  <a:pt x="168577" y="60579"/>
                </a:lnTo>
                <a:lnTo>
                  <a:pt x="172834" y="66296"/>
                </a:lnTo>
                <a:lnTo>
                  <a:pt x="177092" y="72257"/>
                </a:lnTo>
                <a:lnTo>
                  <a:pt x="181349" y="78460"/>
                </a:lnTo>
                <a:lnTo>
                  <a:pt x="185728" y="84664"/>
                </a:lnTo>
                <a:lnTo>
                  <a:pt x="189925" y="90807"/>
                </a:lnTo>
                <a:lnTo>
                  <a:pt x="193940" y="96890"/>
                </a:lnTo>
                <a:lnTo>
                  <a:pt x="197954" y="102850"/>
                </a:lnTo>
                <a:lnTo>
                  <a:pt x="201664" y="108628"/>
                </a:lnTo>
                <a:lnTo>
                  <a:pt x="205070" y="114224"/>
                </a:lnTo>
                <a:lnTo>
                  <a:pt x="208598" y="119820"/>
                </a:lnTo>
                <a:lnTo>
                  <a:pt x="211700" y="124868"/>
                </a:lnTo>
                <a:lnTo>
                  <a:pt x="214376" y="129369"/>
                </a:lnTo>
                <a:lnTo>
                  <a:pt x="229156" y="129369"/>
                </a:lnTo>
                <a:lnTo>
                  <a:pt x="229156" y="96525"/>
                </a:lnTo>
                <a:lnTo>
                  <a:pt x="211821" y="96525"/>
                </a:lnTo>
                <a:lnTo>
                  <a:pt x="208731" y="91518"/>
                </a:lnTo>
                <a:lnTo>
                  <a:pt x="184098" y="55629"/>
                </a:lnTo>
                <a:lnTo>
                  <a:pt x="169763" y="36539"/>
                </a:lnTo>
                <a:lnTo>
                  <a:pt x="165146" y="30654"/>
                </a:lnTo>
                <a:close/>
              </a:path>
              <a:path w="361950" h="132079">
                <a:moveTo>
                  <a:pt x="229156" y="2919"/>
                </a:moveTo>
                <a:lnTo>
                  <a:pt x="211821" y="2919"/>
                </a:lnTo>
                <a:lnTo>
                  <a:pt x="211821" y="96525"/>
                </a:lnTo>
                <a:lnTo>
                  <a:pt x="229156" y="96525"/>
                </a:lnTo>
                <a:lnTo>
                  <a:pt x="229156" y="2919"/>
                </a:lnTo>
                <a:close/>
              </a:path>
              <a:path w="361950" h="132079">
                <a:moveTo>
                  <a:pt x="274506" y="2919"/>
                </a:moveTo>
                <a:lnTo>
                  <a:pt x="260456" y="2919"/>
                </a:lnTo>
                <a:lnTo>
                  <a:pt x="260456" y="129369"/>
                </a:lnTo>
                <a:lnTo>
                  <a:pt x="277790" y="129369"/>
                </a:lnTo>
                <a:lnTo>
                  <a:pt x="277790" y="30654"/>
                </a:lnTo>
                <a:lnTo>
                  <a:pt x="297898" y="30654"/>
                </a:lnTo>
                <a:lnTo>
                  <a:pt x="287986" y="18349"/>
                </a:lnTo>
                <a:lnTo>
                  <a:pt x="283356" y="12818"/>
                </a:lnTo>
                <a:lnTo>
                  <a:pt x="278862" y="7675"/>
                </a:lnTo>
                <a:lnTo>
                  <a:pt x="274506" y="2919"/>
                </a:lnTo>
                <a:close/>
              </a:path>
              <a:path w="361950" h="132079">
                <a:moveTo>
                  <a:pt x="297898" y="30654"/>
                </a:moveTo>
                <a:lnTo>
                  <a:pt x="277790" y="30654"/>
                </a:lnTo>
                <a:lnTo>
                  <a:pt x="281196" y="34547"/>
                </a:lnTo>
                <a:lnTo>
                  <a:pt x="284907" y="39048"/>
                </a:lnTo>
                <a:lnTo>
                  <a:pt x="292935" y="49266"/>
                </a:lnTo>
                <a:lnTo>
                  <a:pt x="297071" y="54740"/>
                </a:lnTo>
                <a:lnTo>
                  <a:pt x="301329" y="60579"/>
                </a:lnTo>
                <a:lnTo>
                  <a:pt x="305586" y="66296"/>
                </a:lnTo>
                <a:lnTo>
                  <a:pt x="309844" y="72257"/>
                </a:lnTo>
                <a:lnTo>
                  <a:pt x="314101" y="78460"/>
                </a:lnTo>
                <a:lnTo>
                  <a:pt x="318481" y="84664"/>
                </a:lnTo>
                <a:lnTo>
                  <a:pt x="322677" y="90807"/>
                </a:lnTo>
                <a:lnTo>
                  <a:pt x="326692" y="96890"/>
                </a:lnTo>
                <a:lnTo>
                  <a:pt x="330706" y="102850"/>
                </a:lnTo>
                <a:lnTo>
                  <a:pt x="334416" y="108628"/>
                </a:lnTo>
                <a:lnTo>
                  <a:pt x="337822" y="114224"/>
                </a:lnTo>
                <a:lnTo>
                  <a:pt x="341350" y="119820"/>
                </a:lnTo>
                <a:lnTo>
                  <a:pt x="344452" y="124868"/>
                </a:lnTo>
                <a:lnTo>
                  <a:pt x="347128" y="129369"/>
                </a:lnTo>
                <a:lnTo>
                  <a:pt x="361908" y="129369"/>
                </a:lnTo>
                <a:lnTo>
                  <a:pt x="361908" y="96525"/>
                </a:lnTo>
                <a:lnTo>
                  <a:pt x="344573" y="96525"/>
                </a:lnTo>
                <a:lnTo>
                  <a:pt x="341483" y="91518"/>
                </a:lnTo>
                <a:lnTo>
                  <a:pt x="316850" y="55629"/>
                </a:lnTo>
                <a:lnTo>
                  <a:pt x="302515" y="36539"/>
                </a:lnTo>
                <a:lnTo>
                  <a:pt x="297898" y="30654"/>
                </a:lnTo>
                <a:close/>
              </a:path>
              <a:path w="361950" h="132079">
                <a:moveTo>
                  <a:pt x="361908" y="2919"/>
                </a:moveTo>
                <a:lnTo>
                  <a:pt x="344573" y="2919"/>
                </a:lnTo>
                <a:lnTo>
                  <a:pt x="344573" y="96525"/>
                </a:lnTo>
                <a:lnTo>
                  <a:pt x="361908" y="96525"/>
                </a:lnTo>
                <a:lnTo>
                  <a:pt x="361908" y="2919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6013" y="5949568"/>
            <a:ext cx="220032" cy="131923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457289" y="4568832"/>
            <a:ext cx="751039" cy="385191"/>
          </a:xfrm>
          <a:prstGeom prst="rect">
            <a:avLst/>
          </a:prstGeom>
        </p:spPr>
      </p:pic>
      <p:sp>
        <p:nvSpPr>
          <p:cNvPr id="10" name="object 10" descr=""/>
          <p:cNvSpPr/>
          <p:nvPr/>
        </p:nvSpPr>
        <p:spPr>
          <a:xfrm>
            <a:off x="15532135" y="7696853"/>
            <a:ext cx="594360" cy="144145"/>
          </a:xfrm>
          <a:custGeom>
            <a:avLst/>
            <a:gdLst/>
            <a:ahLst/>
            <a:cxnLst/>
            <a:rect l="l" t="t" r="r" b="b"/>
            <a:pathLst>
              <a:path w="594359" h="144145">
                <a:moveTo>
                  <a:pt x="57477" y="30472"/>
                </a:moveTo>
                <a:lnTo>
                  <a:pt x="39777" y="30472"/>
                </a:lnTo>
                <a:lnTo>
                  <a:pt x="39777" y="141594"/>
                </a:lnTo>
                <a:lnTo>
                  <a:pt x="57477" y="141594"/>
                </a:lnTo>
                <a:lnTo>
                  <a:pt x="57477" y="30472"/>
                </a:lnTo>
                <a:close/>
              </a:path>
              <a:path w="594359" h="144145">
                <a:moveTo>
                  <a:pt x="97255" y="15144"/>
                </a:moveTo>
                <a:lnTo>
                  <a:pt x="0" y="15144"/>
                </a:lnTo>
                <a:lnTo>
                  <a:pt x="0" y="30472"/>
                </a:lnTo>
                <a:lnTo>
                  <a:pt x="97255" y="30472"/>
                </a:lnTo>
                <a:lnTo>
                  <a:pt x="97255" y="15144"/>
                </a:lnTo>
                <a:close/>
              </a:path>
              <a:path w="594359" h="144145">
                <a:moveTo>
                  <a:pt x="143329" y="84056"/>
                </a:moveTo>
                <a:lnTo>
                  <a:pt x="133374" y="84056"/>
                </a:lnTo>
                <a:lnTo>
                  <a:pt x="129401" y="84482"/>
                </a:lnTo>
                <a:lnTo>
                  <a:pt x="99985" y="119212"/>
                </a:lnTo>
                <a:lnTo>
                  <a:pt x="100814" y="123469"/>
                </a:lnTo>
                <a:lnTo>
                  <a:pt x="131408" y="143601"/>
                </a:lnTo>
                <a:lnTo>
                  <a:pt x="140531" y="143601"/>
                </a:lnTo>
                <a:lnTo>
                  <a:pt x="144302" y="143419"/>
                </a:lnTo>
                <a:lnTo>
                  <a:pt x="148073" y="143054"/>
                </a:lnTo>
                <a:lnTo>
                  <a:pt x="151966" y="142811"/>
                </a:lnTo>
                <a:lnTo>
                  <a:pt x="173801" y="139952"/>
                </a:lnTo>
                <a:lnTo>
                  <a:pt x="173801" y="129369"/>
                </a:lnTo>
                <a:lnTo>
                  <a:pt x="132077" y="129369"/>
                </a:lnTo>
                <a:lnTo>
                  <a:pt x="126785" y="128213"/>
                </a:lnTo>
                <a:lnTo>
                  <a:pt x="122893" y="125902"/>
                </a:lnTo>
                <a:lnTo>
                  <a:pt x="119000" y="123469"/>
                </a:lnTo>
                <a:lnTo>
                  <a:pt x="117054" y="119212"/>
                </a:lnTo>
                <a:lnTo>
                  <a:pt x="117054" y="109845"/>
                </a:lnTo>
                <a:lnTo>
                  <a:pt x="117844" y="107229"/>
                </a:lnTo>
                <a:lnTo>
                  <a:pt x="119426" y="105283"/>
                </a:lnTo>
                <a:lnTo>
                  <a:pt x="121007" y="103215"/>
                </a:lnTo>
                <a:lnTo>
                  <a:pt x="122954" y="101634"/>
                </a:lnTo>
                <a:lnTo>
                  <a:pt x="125265" y="100539"/>
                </a:lnTo>
                <a:lnTo>
                  <a:pt x="127698" y="99323"/>
                </a:lnTo>
                <a:lnTo>
                  <a:pt x="130313" y="98532"/>
                </a:lnTo>
                <a:lnTo>
                  <a:pt x="135554" y="97863"/>
                </a:lnTo>
                <a:lnTo>
                  <a:pt x="135118" y="97863"/>
                </a:lnTo>
                <a:lnTo>
                  <a:pt x="138767" y="97620"/>
                </a:lnTo>
                <a:lnTo>
                  <a:pt x="173801" y="97620"/>
                </a:lnTo>
                <a:lnTo>
                  <a:pt x="173801" y="86307"/>
                </a:lnTo>
                <a:lnTo>
                  <a:pt x="157307" y="86307"/>
                </a:lnTo>
                <a:lnTo>
                  <a:pt x="153426" y="85516"/>
                </a:lnTo>
                <a:lnTo>
                  <a:pt x="151966" y="85273"/>
                </a:lnTo>
                <a:lnTo>
                  <a:pt x="150263" y="85029"/>
                </a:lnTo>
                <a:lnTo>
                  <a:pt x="148681" y="84664"/>
                </a:lnTo>
                <a:lnTo>
                  <a:pt x="147404" y="84482"/>
                </a:lnTo>
                <a:lnTo>
                  <a:pt x="146522" y="84482"/>
                </a:lnTo>
                <a:lnTo>
                  <a:pt x="143329" y="84056"/>
                </a:lnTo>
                <a:close/>
              </a:path>
              <a:path w="594359" h="144145">
                <a:moveTo>
                  <a:pt x="173801" y="97620"/>
                </a:moveTo>
                <a:lnTo>
                  <a:pt x="145215" y="97620"/>
                </a:lnTo>
                <a:lnTo>
                  <a:pt x="148499" y="97863"/>
                </a:lnTo>
                <a:lnTo>
                  <a:pt x="151175" y="98349"/>
                </a:lnTo>
                <a:lnTo>
                  <a:pt x="153973" y="98714"/>
                </a:lnTo>
                <a:lnTo>
                  <a:pt x="156482" y="99323"/>
                </a:lnTo>
                <a:lnTo>
                  <a:pt x="156223" y="99323"/>
                </a:lnTo>
                <a:lnTo>
                  <a:pt x="157197" y="99809"/>
                </a:lnTo>
                <a:lnTo>
                  <a:pt x="157197" y="128213"/>
                </a:lnTo>
                <a:lnTo>
                  <a:pt x="156680" y="128213"/>
                </a:lnTo>
                <a:lnTo>
                  <a:pt x="155129" y="128578"/>
                </a:lnTo>
                <a:lnTo>
                  <a:pt x="152513" y="128943"/>
                </a:lnTo>
                <a:lnTo>
                  <a:pt x="146978" y="129369"/>
                </a:lnTo>
                <a:lnTo>
                  <a:pt x="173801" y="129369"/>
                </a:lnTo>
                <a:lnTo>
                  <a:pt x="173801" y="97620"/>
                </a:lnTo>
                <a:close/>
              </a:path>
              <a:path w="594359" h="144145">
                <a:moveTo>
                  <a:pt x="169348" y="58936"/>
                </a:moveTo>
                <a:lnTo>
                  <a:pt x="140227" y="58936"/>
                </a:lnTo>
                <a:lnTo>
                  <a:pt x="143755" y="59605"/>
                </a:lnTo>
                <a:lnTo>
                  <a:pt x="146431" y="60944"/>
                </a:lnTo>
                <a:lnTo>
                  <a:pt x="149229" y="62160"/>
                </a:lnTo>
                <a:lnTo>
                  <a:pt x="151418" y="63863"/>
                </a:lnTo>
                <a:lnTo>
                  <a:pt x="153000" y="66053"/>
                </a:lnTo>
                <a:lnTo>
                  <a:pt x="154581" y="68121"/>
                </a:lnTo>
                <a:lnTo>
                  <a:pt x="155676" y="70554"/>
                </a:lnTo>
                <a:lnTo>
                  <a:pt x="156284" y="73351"/>
                </a:lnTo>
                <a:lnTo>
                  <a:pt x="156892" y="76028"/>
                </a:lnTo>
                <a:lnTo>
                  <a:pt x="157197" y="78765"/>
                </a:lnTo>
                <a:lnTo>
                  <a:pt x="157197" y="86307"/>
                </a:lnTo>
                <a:lnTo>
                  <a:pt x="173801" y="86307"/>
                </a:lnTo>
                <a:lnTo>
                  <a:pt x="173801" y="75298"/>
                </a:lnTo>
                <a:lnTo>
                  <a:pt x="173208" y="70554"/>
                </a:lnTo>
                <a:lnTo>
                  <a:pt x="171039" y="62586"/>
                </a:lnTo>
                <a:lnTo>
                  <a:pt x="170924" y="62160"/>
                </a:lnTo>
                <a:lnTo>
                  <a:pt x="170809" y="61734"/>
                </a:lnTo>
                <a:lnTo>
                  <a:pt x="170760" y="61552"/>
                </a:lnTo>
                <a:lnTo>
                  <a:pt x="169348" y="58936"/>
                </a:lnTo>
                <a:close/>
              </a:path>
              <a:path w="594359" h="144145">
                <a:moveTo>
                  <a:pt x="144120" y="44339"/>
                </a:moveTo>
                <a:lnTo>
                  <a:pt x="131347" y="44339"/>
                </a:lnTo>
                <a:lnTo>
                  <a:pt x="125812" y="44826"/>
                </a:lnTo>
                <a:lnTo>
                  <a:pt x="120703" y="45799"/>
                </a:lnTo>
                <a:lnTo>
                  <a:pt x="115594" y="46650"/>
                </a:lnTo>
                <a:lnTo>
                  <a:pt x="111945" y="47563"/>
                </a:lnTo>
                <a:lnTo>
                  <a:pt x="109755" y="48536"/>
                </a:lnTo>
                <a:lnTo>
                  <a:pt x="111241" y="58936"/>
                </a:lnTo>
                <a:lnTo>
                  <a:pt x="111302" y="59362"/>
                </a:lnTo>
                <a:lnTo>
                  <a:pt x="111423" y="60214"/>
                </a:lnTo>
                <a:lnTo>
                  <a:pt x="111528" y="60944"/>
                </a:lnTo>
                <a:lnTo>
                  <a:pt x="111641" y="61734"/>
                </a:lnTo>
                <a:lnTo>
                  <a:pt x="111762" y="62586"/>
                </a:lnTo>
                <a:lnTo>
                  <a:pt x="113830" y="61734"/>
                </a:lnTo>
                <a:lnTo>
                  <a:pt x="116932" y="60944"/>
                </a:lnTo>
                <a:lnTo>
                  <a:pt x="121068" y="60214"/>
                </a:lnTo>
                <a:lnTo>
                  <a:pt x="125326" y="59362"/>
                </a:lnTo>
                <a:lnTo>
                  <a:pt x="130252" y="58936"/>
                </a:lnTo>
                <a:lnTo>
                  <a:pt x="169348" y="58936"/>
                </a:lnTo>
                <a:lnTo>
                  <a:pt x="168692" y="57720"/>
                </a:lnTo>
                <a:lnTo>
                  <a:pt x="165773" y="54557"/>
                </a:lnTo>
                <a:lnTo>
                  <a:pt x="162975" y="51273"/>
                </a:lnTo>
                <a:lnTo>
                  <a:pt x="159204" y="48779"/>
                </a:lnTo>
                <a:lnTo>
                  <a:pt x="154460" y="47076"/>
                </a:lnTo>
                <a:lnTo>
                  <a:pt x="149837" y="45251"/>
                </a:lnTo>
                <a:lnTo>
                  <a:pt x="144120" y="44339"/>
                </a:lnTo>
                <a:close/>
              </a:path>
              <a:path w="594359" h="144145">
                <a:moveTo>
                  <a:pt x="218955" y="0"/>
                </a:moveTo>
                <a:lnTo>
                  <a:pt x="201985" y="2919"/>
                </a:lnTo>
                <a:lnTo>
                  <a:pt x="201985" y="138857"/>
                </a:lnTo>
                <a:lnTo>
                  <a:pt x="205878" y="139952"/>
                </a:lnTo>
                <a:lnTo>
                  <a:pt x="210865" y="141047"/>
                </a:lnTo>
                <a:lnTo>
                  <a:pt x="223030" y="143236"/>
                </a:lnTo>
                <a:lnTo>
                  <a:pt x="230024" y="143784"/>
                </a:lnTo>
                <a:lnTo>
                  <a:pt x="245230" y="143784"/>
                </a:lnTo>
                <a:lnTo>
                  <a:pt x="251799" y="142628"/>
                </a:lnTo>
                <a:lnTo>
                  <a:pt x="263477" y="138006"/>
                </a:lnTo>
                <a:lnTo>
                  <a:pt x="268464" y="134721"/>
                </a:lnTo>
                <a:lnTo>
                  <a:pt x="274195" y="128821"/>
                </a:lnTo>
                <a:lnTo>
                  <a:pt x="233126" y="128821"/>
                </a:lnTo>
                <a:lnTo>
                  <a:pt x="229234" y="128639"/>
                </a:lnTo>
                <a:lnTo>
                  <a:pt x="226071" y="128274"/>
                </a:lnTo>
                <a:lnTo>
                  <a:pt x="223030" y="127787"/>
                </a:lnTo>
                <a:lnTo>
                  <a:pt x="220658" y="127301"/>
                </a:lnTo>
                <a:lnTo>
                  <a:pt x="218955" y="126814"/>
                </a:lnTo>
                <a:lnTo>
                  <a:pt x="218955" y="66783"/>
                </a:lnTo>
                <a:lnTo>
                  <a:pt x="221023" y="65080"/>
                </a:lnTo>
                <a:lnTo>
                  <a:pt x="224003" y="63437"/>
                </a:lnTo>
                <a:lnTo>
                  <a:pt x="231489" y="60396"/>
                </a:lnTo>
                <a:lnTo>
                  <a:pt x="231133" y="60396"/>
                </a:lnTo>
                <a:lnTo>
                  <a:pt x="236046" y="59484"/>
                </a:lnTo>
                <a:lnTo>
                  <a:pt x="275337" y="59484"/>
                </a:lnTo>
                <a:lnTo>
                  <a:pt x="270775" y="54010"/>
                </a:lnTo>
                <a:lnTo>
                  <a:pt x="266676" y="50908"/>
                </a:lnTo>
                <a:lnTo>
                  <a:pt x="218955" y="50908"/>
                </a:lnTo>
                <a:lnTo>
                  <a:pt x="218955" y="0"/>
                </a:lnTo>
                <a:close/>
              </a:path>
              <a:path w="594359" h="144145">
                <a:moveTo>
                  <a:pt x="275337" y="59484"/>
                </a:moveTo>
                <a:lnTo>
                  <a:pt x="245534" y="59484"/>
                </a:lnTo>
                <a:lnTo>
                  <a:pt x="249670" y="60396"/>
                </a:lnTo>
                <a:lnTo>
                  <a:pt x="253076" y="62221"/>
                </a:lnTo>
                <a:lnTo>
                  <a:pt x="256604" y="63924"/>
                </a:lnTo>
                <a:lnTo>
                  <a:pt x="259462" y="66357"/>
                </a:lnTo>
                <a:lnTo>
                  <a:pt x="261652" y="69520"/>
                </a:lnTo>
                <a:lnTo>
                  <a:pt x="263842" y="72561"/>
                </a:lnTo>
                <a:lnTo>
                  <a:pt x="265423" y="76210"/>
                </a:lnTo>
                <a:lnTo>
                  <a:pt x="267369" y="84725"/>
                </a:lnTo>
                <a:lnTo>
                  <a:pt x="267856" y="89287"/>
                </a:lnTo>
                <a:lnTo>
                  <a:pt x="267856" y="94153"/>
                </a:lnTo>
                <a:lnTo>
                  <a:pt x="267354" y="101816"/>
                </a:lnTo>
                <a:lnTo>
                  <a:pt x="267343" y="101987"/>
                </a:lnTo>
                <a:lnTo>
                  <a:pt x="265834" y="108750"/>
                </a:lnTo>
                <a:lnTo>
                  <a:pt x="265803" y="108887"/>
                </a:lnTo>
                <a:lnTo>
                  <a:pt x="263164" y="114954"/>
                </a:lnTo>
                <a:lnTo>
                  <a:pt x="259645" y="119881"/>
                </a:lnTo>
                <a:lnTo>
                  <a:pt x="254171" y="125841"/>
                </a:lnTo>
                <a:lnTo>
                  <a:pt x="246872" y="128821"/>
                </a:lnTo>
                <a:lnTo>
                  <a:pt x="274195" y="128821"/>
                </a:lnTo>
                <a:lnTo>
                  <a:pt x="276736" y="126206"/>
                </a:lnTo>
                <a:lnTo>
                  <a:pt x="279899" y="121036"/>
                </a:lnTo>
                <a:lnTo>
                  <a:pt x="282088" y="114954"/>
                </a:lnTo>
                <a:lnTo>
                  <a:pt x="284349" y="108887"/>
                </a:lnTo>
                <a:lnTo>
                  <a:pt x="284400" y="108750"/>
                </a:lnTo>
                <a:lnTo>
                  <a:pt x="285527" y="101987"/>
                </a:lnTo>
                <a:lnTo>
                  <a:pt x="285555" y="86854"/>
                </a:lnTo>
                <a:lnTo>
                  <a:pt x="284582" y="80163"/>
                </a:lnTo>
                <a:lnTo>
                  <a:pt x="282636" y="74081"/>
                </a:lnTo>
                <a:lnTo>
                  <a:pt x="280811" y="67999"/>
                </a:lnTo>
                <a:lnTo>
                  <a:pt x="278074" y="62768"/>
                </a:lnTo>
                <a:lnTo>
                  <a:pt x="275337" y="59484"/>
                </a:lnTo>
                <a:close/>
              </a:path>
              <a:path w="594359" h="144145">
                <a:moveTo>
                  <a:pt x="249670" y="44522"/>
                </a:moveTo>
                <a:lnTo>
                  <a:pt x="237384" y="44522"/>
                </a:lnTo>
                <a:lnTo>
                  <a:pt x="232518" y="45251"/>
                </a:lnTo>
                <a:lnTo>
                  <a:pt x="228260" y="46711"/>
                </a:lnTo>
                <a:lnTo>
                  <a:pt x="224125" y="48171"/>
                </a:lnTo>
                <a:lnTo>
                  <a:pt x="221023" y="49570"/>
                </a:lnTo>
                <a:lnTo>
                  <a:pt x="218955" y="50908"/>
                </a:lnTo>
                <a:lnTo>
                  <a:pt x="266676" y="50908"/>
                </a:lnTo>
                <a:lnTo>
                  <a:pt x="266275" y="50604"/>
                </a:lnTo>
                <a:lnTo>
                  <a:pt x="260922" y="48171"/>
                </a:lnTo>
                <a:lnTo>
                  <a:pt x="255691" y="45738"/>
                </a:lnTo>
                <a:lnTo>
                  <a:pt x="249670" y="44522"/>
                </a:lnTo>
                <a:close/>
              </a:path>
              <a:path w="594359" h="144145">
                <a:moveTo>
                  <a:pt x="326039" y="0"/>
                </a:moveTo>
                <a:lnTo>
                  <a:pt x="309069" y="2919"/>
                </a:lnTo>
                <a:lnTo>
                  <a:pt x="309069" y="125780"/>
                </a:lnTo>
                <a:lnTo>
                  <a:pt x="311259" y="132410"/>
                </a:lnTo>
                <a:lnTo>
                  <a:pt x="320017" y="140925"/>
                </a:lnTo>
                <a:lnTo>
                  <a:pt x="327438" y="143176"/>
                </a:lnTo>
                <a:lnTo>
                  <a:pt x="337899" y="143419"/>
                </a:lnTo>
                <a:lnTo>
                  <a:pt x="340271" y="129186"/>
                </a:lnTo>
                <a:lnTo>
                  <a:pt x="337595" y="128821"/>
                </a:lnTo>
                <a:lnTo>
                  <a:pt x="335345" y="128396"/>
                </a:lnTo>
                <a:lnTo>
                  <a:pt x="326039" y="116839"/>
                </a:lnTo>
                <a:lnTo>
                  <a:pt x="326039" y="0"/>
                </a:lnTo>
                <a:close/>
              </a:path>
              <a:path w="594359" h="144145">
                <a:moveTo>
                  <a:pt x="397281" y="44339"/>
                </a:moveTo>
                <a:lnTo>
                  <a:pt x="391807" y="44339"/>
                </a:lnTo>
                <a:lnTo>
                  <a:pt x="386454" y="45373"/>
                </a:lnTo>
                <a:lnTo>
                  <a:pt x="357779" y="72196"/>
                </a:lnTo>
                <a:lnTo>
                  <a:pt x="355253" y="78643"/>
                </a:lnTo>
                <a:lnTo>
                  <a:pt x="354036" y="85942"/>
                </a:lnTo>
                <a:lnTo>
                  <a:pt x="354036" y="101512"/>
                </a:lnTo>
                <a:lnTo>
                  <a:pt x="374351" y="137580"/>
                </a:lnTo>
                <a:lnTo>
                  <a:pt x="393571" y="143784"/>
                </a:lnTo>
                <a:lnTo>
                  <a:pt x="408411" y="143784"/>
                </a:lnTo>
                <a:lnTo>
                  <a:pt x="414250" y="143176"/>
                </a:lnTo>
                <a:lnTo>
                  <a:pt x="424590" y="140743"/>
                </a:lnTo>
                <a:lnTo>
                  <a:pt x="428240" y="139587"/>
                </a:lnTo>
                <a:lnTo>
                  <a:pt x="430307" y="138492"/>
                </a:lnTo>
                <a:lnTo>
                  <a:pt x="428696" y="128821"/>
                </a:lnTo>
                <a:lnTo>
                  <a:pt x="393084" y="128821"/>
                </a:lnTo>
                <a:lnTo>
                  <a:pt x="385299" y="126267"/>
                </a:lnTo>
                <a:lnTo>
                  <a:pt x="375324" y="116049"/>
                </a:lnTo>
                <a:lnTo>
                  <a:pt x="372465" y="108568"/>
                </a:lnTo>
                <a:lnTo>
                  <a:pt x="371735" y="98714"/>
                </a:lnTo>
                <a:lnTo>
                  <a:pt x="436694" y="98714"/>
                </a:lnTo>
                <a:lnTo>
                  <a:pt x="436815" y="97741"/>
                </a:lnTo>
                <a:lnTo>
                  <a:pt x="436876" y="92693"/>
                </a:lnTo>
                <a:lnTo>
                  <a:pt x="436499" y="85942"/>
                </a:lnTo>
                <a:lnTo>
                  <a:pt x="436448" y="85029"/>
                </a:lnTo>
                <a:lnTo>
                  <a:pt x="372100" y="85029"/>
                </a:lnTo>
                <a:lnTo>
                  <a:pt x="372465" y="81745"/>
                </a:lnTo>
                <a:lnTo>
                  <a:pt x="373168" y="78643"/>
                </a:lnTo>
                <a:lnTo>
                  <a:pt x="374290" y="75359"/>
                </a:lnTo>
                <a:lnTo>
                  <a:pt x="375413" y="72439"/>
                </a:lnTo>
                <a:lnTo>
                  <a:pt x="375506" y="72196"/>
                </a:lnTo>
                <a:lnTo>
                  <a:pt x="377149" y="69398"/>
                </a:lnTo>
                <a:lnTo>
                  <a:pt x="381285" y="64532"/>
                </a:lnTo>
                <a:lnTo>
                  <a:pt x="383778" y="62586"/>
                </a:lnTo>
                <a:lnTo>
                  <a:pt x="386454" y="61248"/>
                </a:lnTo>
                <a:lnTo>
                  <a:pt x="389739" y="59545"/>
                </a:lnTo>
                <a:lnTo>
                  <a:pt x="393206" y="58754"/>
                </a:lnTo>
                <a:lnTo>
                  <a:pt x="428237" y="58754"/>
                </a:lnTo>
                <a:lnTo>
                  <a:pt x="426658" y="56382"/>
                </a:lnTo>
                <a:lnTo>
                  <a:pt x="420990" y="51113"/>
                </a:lnTo>
                <a:lnTo>
                  <a:pt x="414205" y="47350"/>
                </a:lnTo>
                <a:lnTo>
                  <a:pt x="406302" y="45092"/>
                </a:lnTo>
                <a:lnTo>
                  <a:pt x="397281" y="44339"/>
                </a:lnTo>
                <a:close/>
              </a:path>
              <a:path w="594359" h="144145">
                <a:moveTo>
                  <a:pt x="427935" y="124260"/>
                </a:moveTo>
                <a:lnTo>
                  <a:pt x="409628" y="128821"/>
                </a:lnTo>
                <a:lnTo>
                  <a:pt x="428696" y="128821"/>
                </a:lnTo>
                <a:lnTo>
                  <a:pt x="427935" y="124260"/>
                </a:lnTo>
                <a:close/>
              </a:path>
              <a:path w="594359" h="144145">
                <a:moveTo>
                  <a:pt x="428237" y="58754"/>
                </a:moveTo>
                <a:lnTo>
                  <a:pt x="404032" y="58754"/>
                </a:lnTo>
                <a:lnTo>
                  <a:pt x="409445" y="61248"/>
                </a:lnTo>
                <a:lnTo>
                  <a:pt x="413338" y="66235"/>
                </a:lnTo>
                <a:lnTo>
                  <a:pt x="417352" y="71101"/>
                </a:lnTo>
                <a:lnTo>
                  <a:pt x="419299" y="77366"/>
                </a:lnTo>
                <a:lnTo>
                  <a:pt x="419177" y="85029"/>
                </a:lnTo>
                <a:lnTo>
                  <a:pt x="436448" y="85029"/>
                </a:lnTo>
                <a:lnTo>
                  <a:pt x="436265" y="81745"/>
                </a:lnTo>
                <a:lnTo>
                  <a:pt x="436238" y="81255"/>
                </a:lnTo>
                <a:lnTo>
                  <a:pt x="434322" y="71390"/>
                </a:lnTo>
                <a:lnTo>
                  <a:pt x="431129" y="63099"/>
                </a:lnTo>
                <a:lnTo>
                  <a:pt x="428237" y="58754"/>
                </a:lnTo>
                <a:close/>
              </a:path>
              <a:path w="594359" h="144145">
                <a:moveTo>
                  <a:pt x="477127" y="17334"/>
                </a:moveTo>
                <a:lnTo>
                  <a:pt x="460158" y="20253"/>
                </a:lnTo>
                <a:lnTo>
                  <a:pt x="460158" y="111244"/>
                </a:lnTo>
                <a:lnTo>
                  <a:pt x="481713" y="142932"/>
                </a:lnTo>
                <a:lnTo>
                  <a:pt x="482208" y="142932"/>
                </a:lnTo>
                <a:lnTo>
                  <a:pt x="486737" y="143601"/>
                </a:lnTo>
                <a:lnTo>
                  <a:pt x="498659" y="143601"/>
                </a:lnTo>
                <a:lnTo>
                  <a:pt x="503524" y="142932"/>
                </a:lnTo>
                <a:lnTo>
                  <a:pt x="507782" y="141594"/>
                </a:lnTo>
                <a:lnTo>
                  <a:pt x="512040" y="140378"/>
                </a:lnTo>
                <a:lnTo>
                  <a:pt x="515020" y="139344"/>
                </a:lnTo>
                <a:lnTo>
                  <a:pt x="516723" y="138492"/>
                </a:lnTo>
                <a:lnTo>
                  <a:pt x="514420" y="128639"/>
                </a:lnTo>
                <a:lnTo>
                  <a:pt x="491725" y="128639"/>
                </a:lnTo>
                <a:lnTo>
                  <a:pt x="489170" y="128274"/>
                </a:lnTo>
                <a:lnTo>
                  <a:pt x="477127" y="109480"/>
                </a:lnTo>
                <a:lnTo>
                  <a:pt x="477127" y="60944"/>
                </a:lnTo>
                <a:lnTo>
                  <a:pt x="513074" y="60944"/>
                </a:lnTo>
                <a:lnTo>
                  <a:pt x="513074" y="46711"/>
                </a:lnTo>
                <a:lnTo>
                  <a:pt x="477127" y="46711"/>
                </a:lnTo>
                <a:lnTo>
                  <a:pt x="477127" y="17334"/>
                </a:lnTo>
                <a:close/>
              </a:path>
              <a:path w="594359" h="144145">
                <a:moveTo>
                  <a:pt x="513438" y="124442"/>
                </a:moveTo>
                <a:lnTo>
                  <a:pt x="506870" y="126997"/>
                </a:lnTo>
                <a:lnTo>
                  <a:pt x="503829" y="128092"/>
                </a:lnTo>
                <a:lnTo>
                  <a:pt x="499753" y="128639"/>
                </a:lnTo>
                <a:lnTo>
                  <a:pt x="514420" y="128639"/>
                </a:lnTo>
                <a:lnTo>
                  <a:pt x="513438" y="124442"/>
                </a:lnTo>
                <a:close/>
              </a:path>
              <a:path w="594359" h="144145">
                <a:moveTo>
                  <a:pt x="530471" y="123895"/>
                </a:moveTo>
                <a:lnTo>
                  <a:pt x="527369" y="138492"/>
                </a:lnTo>
                <a:lnTo>
                  <a:pt x="529072" y="139222"/>
                </a:lnTo>
                <a:lnTo>
                  <a:pt x="532295" y="140256"/>
                </a:lnTo>
                <a:lnTo>
                  <a:pt x="537039" y="141594"/>
                </a:lnTo>
                <a:lnTo>
                  <a:pt x="541784" y="143054"/>
                </a:lnTo>
                <a:lnTo>
                  <a:pt x="548352" y="143784"/>
                </a:lnTo>
                <a:lnTo>
                  <a:pt x="556746" y="143784"/>
                </a:lnTo>
                <a:lnTo>
                  <a:pt x="592617" y="129369"/>
                </a:lnTo>
                <a:lnTo>
                  <a:pt x="549690" y="129369"/>
                </a:lnTo>
                <a:lnTo>
                  <a:pt x="544034" y="128639"/>
                </a:lnTo>
                <a:lnTo>
                  <a:pt x="535519" y="125720"/>
                </a:lnTo>
                <a:lnTo>
                  <a:pt x="532417" y="124625"/>
                </a:lnTo>
                <a:lnTo>
                  <a:pt x="530471" y="123895"/>
                </a:lnTo>
                <a:close/>
              </a:path>
              <a:path w="594359" h="144145">
                <a:moveTo>
                  <a:pt x="566173" y="44339"/>
                </a:moveTo>
                <a:lnTo>
                  <a:pt x="563497" y="44339"/>
                </a:lnTo>
                <a:lnTo>
                  <a:pt x="554592" y="44886"/>
                </a:lnTo>
                <a:lnTo>
                  <a:pt x="555506" y="44886"/>
                </a:lnTo>
                <a:lnTo>
                  <a:pt x="549128" y="46209"/>
                </a:lnTo>
                <a:lnTo>
                  <a:pt x="528828" y="75967"/>
                </a:lnTo>
                <a:lnTo>
                  <a:pt x="529558" y="79555"/>
                </a:lnTo>
                <a:lnTo>
                  <a:pt x="563558" y="102850"/>
                </a:lnTo>
                <a:lnTo>
                  <a:pt x="568971" y="105587"/>
                </a:lnTo>
                <a:lnTo>
                  <a:pt x="575540" y="110453"/>
                </a:lnTo>
                <a:lnTo>
                  <a:pt x="577182" y="113738"/>
                </a:lnTo>
                <a:lnTo>
                  <a:pt x="577182" y="121888"/>
                </a:lnTo>
                <a:lnTo>
                  <a:pt x="575586" y="124625"/>
                </a:lnTo>
                <a:lnTo>
                  <a:pt x="575479" y="124807"/>
                </a:lnTo>
                <a:lnTo>
                  <a:pt x="572073" y="126632"/>
                </a:lnTo>
                <a:lnTo>
                  <a:pt x="568789" y="128457"/>
                </a:lnTo>
                <a:lnTo>
                  <a:pt x="563680" y="129369"/>
                </a:lnTo>
                <a:lnTo>
                  <a:pt x="592617" y="129369"/>
                </a:lnTo>
                <a:lnTo>
                  <a:pt x="594334" y="125902"/>
                </a:lnTo>
                <a:lnTo>
                  <a:pt x="594334" y="112643"/>
                </a:lnTo>
                <a:lnTo>
                  <a:pt x="593665" y="108872"/>
                </a:lnTo>
                <a:lnTo>
                  <a:pt x="592327" y="105831"/>
                </a:lnTo>
                <a:lnTo>
                  <a:pt x="591066" y="102850"/>
                </a:lnTo>
                <a:lnTo>
                  <a:pt x="590989" y="102668"/>
                </a:lnTo>
                <a:lnTo>
                  <a:pt x="589043" y="99992"/>
                </a:lnTo>
                <a:lnTo>
                  <a:pt x="586488" y="97802"/>
                </a:lnTo>
                <a:lnTo>
                  <a:pt x="584055" y="95612"/>
                </a:lnTo>
                <a:lnTo>
                  <a:pt x="581267" y="93849"/>
                </a:lnTo>
                <a:lnTo>
                  <a:pt x="577547" y="92146"/>
                </a:lnTo>
                <a:lnTo>
                  <a:pt x="574019" y="90442"/>
                </a:lnTo>
                <a:lnTo>
                  <a:pt x="570005" y="88739"/>
                </a:lnTo>
                <a:lnTo>
                  <a:pt x="565504" y="87036"/>
                </a:lnTo>
                <a:lnTo>
                  <a:pt x="562098" y="85820"/>
                </a:lnTo>
                <a:lnTo>
                  <a:pt x="559179" y="84664"/>
                </a:lnTo>
                <a:lnTo>
                  <a:pt x="545798" y="72317"/>
                </a:lnTo>
                <a:lnTo>
                  <a:pt x="545798" y="66235"/>
                </a:lnTo>
                <a:lnTo>
                  <a:pt x="547562" y="63316"/>
                </a:lnTo>
                <a:lnTo>
                  <a:pt x="551089" y="61491"/>
                </a:lnTo>
                <a:lnTo>
                  <a:pt x="554617" y="59545"/>
                </a:lnTo>
                <a:lnTo>
                  <a:pt x="558753" y="58572"/>
                </a:lnTo>
                <a:lnTo>
                  <a:pt x="587092" y="58572"/>
                </a:lnTo>
                <a:lnTo>
                  <a:pt x="589223" y="48547"/>
                </a:lnTo>
                <a:lnTo>
                  <a:pt x="588252" y="48171"/>
                </a:lnTo>
                <a:lnTo>
                  <a:pt x="586853" y="47745"/>
                </a:lnTo>
                <a:lnTo>
                  <a:pt x="585028" y="47259"/>
                </a:lnTo>
                <a:lnTo>
                  <a:pt x="583325" y="46772"/>
                </a:lnTo>
                <a:lnTo>
                  <a:pt x="581318" y="46346"/>
                </a:lnTo>
                <a:lnTo>
                  <a:pt x="579007" y="45981"/>
                </a:lnTo>
                <a:lnTo>
                  <a:pt x="576696" y="45495"/>
                </a:lnTo>
                <a:lnTo>
                  <a:pt x="574202" y="45130"/>
                </a:lnTo>
                <a:lnTo>
                  <a:pt x="571526" y="44886"/>
                </a:lnTo>
                <a:lnTo>
                  <a:pt x="568850" y="44522"/>
                </a:lnTo>
                <a:lnTo>
                  <a:pt x="566173" y="44339"/>
                </a:lnTo>
                <a:close/>
              </a:path>
              <a:path w="594359" h="144145">
                <a:moveTo>
                  <a:pt x="587092" y="58572"/>
                </a:moveTo>
                <a:lnTo>
                  <a:pt x="568971" y="58572"/>
                </a:lnTo>
                <a:lnTo>
                  <a:pt x="573655" y="59119"/>
                </a:lnTo>
                <a:lnTo>
                  <a:pt x="577547" y="60214"/>
                </a:lnTo>
                <a:lnTo>
                  <a:pt x="581440" y="61187"/>
                </a:lnTo>
                <a:lnTo>
                  <a:pt x="584298" y="62160"/>
                </a:lnTo>
                <a:lnTo>
                  <a:pt x="586123" y="63133"/>
                </a:lnTo>
                <a:lnTo>
                  <a:pt x="586886" y="59545"/>
                </a:lnTo>
                <a:lnTo>
                  <a:pt x="586976" y="59119"/>
                </a:lnTo>
                <a:lnTo>
                  <a:pt x="587092" y="58572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3686021" y="5983727"/>
            <a:ext cx="109855" cy="260985"/>
          </a:xfrm>
          <a:custGeom>
            <a:avLst/>
            <a:gdLst/>
            <a:ahLst/>
            <a:cxnLst/>
            <a:rect l="l" t="t" r="r" b="b"/>
            <a:pathLst>
              <a:path w="109855" h="260985">
                <a:moveTo>
                  <a:pt x="109733" y="165635"/>
                </a:moveTo>
                <a:lnTo>
                  <a:pt x="0" y="165635"/>
                </a:lnTo>
                <a:lnTo>
                  <a:pt x="45363" y="244207"/>
                </a:lnTo>
                <a:lnTo>
                  <a:pt x="45363" y="175138"/>
                </a:lnTo>
                <a:lnTo>
                  <a:pt x="64369" y="175138"/>
                </a:lnTo>
                <a:lnTo>
                  <a:pt x="64369" y="244207"/>
                </a:lnTo>
                <a:lnTo>
                  <a:pt x="109733" y="165635"/>
                </a:lnTo>
                <a:close/>
              </a:path>
              <a:path w="109855" h="260985">
                <a:moveTo>
                  <a:pt x="64369" y="165635"/>
                </a:moveTo>
                <a:lnTo>
                  <a:pt x="64369" y="0"/>
                </a:lnTo>
                <a:lnTo>
                  <a:pt x="45363" y="0"/>
                </a:lnTo>
                <a:lnTo>
                  <a:pt x="45363" y="165635"/>
                </a:lnTo>
                <a:lnTo>
                  <a:pt x="64369" y="165635"/>
                </a:lnTo>
                <a:close/>
              </a:path>
              <a:path w="109855" h="260985">
                <a:moveTo>
                  <a:pt x="64369" y="244207"/>
                </a:moveTo>
                <a:lnTo>
                  <a:pt x="64369" y="175138"/>
                </a:lnTo>
                <a:lnTo>
                  <a:pt x="45363" y="175138"/>
                </a:lnTo>
                <a:lnTo>
                  <a:pt x="45363" y="244207"/>
                </a:lnTo>
                <a:lnTo>
                  <a:pt x="54866" y="260667"/>
                </a:lnTo>
                <a:lnTo>
                  <a:pt x="64369" y="244207"/>
                </a:lnTo>
                <a:close/>
              </a:path>
            </a:pathLst>
          </a:custGeom>
          <a:solidFill>
            <a:srgbClr val="E3E1E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2" name="object 12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946212" y="6427224"/>
            <a:ext cx="1583865" cy="1444485"/>
          </a:xfrm>
          <a:prstGeom prst="rect">
            <a:avLst/>
          </a:prstGeom>
        </p:spPr>
      </p:pic>
      <p:sp>
        <p:nvSpPr>
          <p:cNvPr id="13" name="object 13" descr=""/>
          <p:cNvSpPr/>
          <p:nvPr/>
        </p:nvSpPr>
        <p:spPr>
          <a:xfrm>
            <a:off x="15797429" y="6635386"/>
            <a:ext cx="109855" cy="260985"/>
          </a:xfrm>
          <a:custGeom>
            <a:avLst/>
            <a:gdLst/>
            <a:ahLst/>
            <a:cxnLst/>
            <a:rect l="l" t="t" r="r" b="b"/>
            <a:pathLst>
              <a:path w="109855" h="260984">
                <a:moveTo>
                  <a:pt x="109733" y="165635"/>
                </a:moveTo>
                <a:lnTo>
                  <a:pt x="0" y="165635"/>
                </a:lnTo>
                <a:lnTo>
                  <a:pt x="45363" y="244207"/>
                </a:lnTo>
                <a:lnTo>
                  <a:pt x="45363" y="175138"/>
                </a:lnTo>
                <a:lnTo>
                  <a:pt x="64369" y="175138"/>
                </a:lnTo>
                <a:lnTo>
                  <a:pt x="64369" y="244207"/>
                </a:lnTo>
                <a:lnTo>
                  <a:pt x="109733" y="165635"/>
                </a:lnTo>
                <a:close/>
              </a:path>
              <a:path w="109855" h="260984">
                <a:moveTo>
                  <a:pt x="64369" y="165635"/>
                </a:moveTo>
                <a:lnTo>
                  <a:pt x="64369" y="0"/>
                </a:lnTo>
                <a:lnTo>
                  <a:pt x="45363" y="0"/>
                </a:lnTo>
                <a:lnTo>
                  <a:pt x="45363" y="165635"/>
                </a:lnTo>
                <a:lnTo>
                  <a:pt x="64369" y="165635"/>
                </a:lnTo>
                <a:close/>
              </a:path>
              <a:path w="109855" h="260984">
                <a:moveTo>
                  <a:pt x="64369" y="244207"/>
                </a:moveTo>
                <a:lnTo>
                  <a:pt x="64369" y="175138"/>
                </a:lnTo>
                <a:lnTo>
                  <a:pt x="45363" y="175138"/>
                </a:lnTo>
                <a:lnTo>
                  <a:pt x="45363" y="244207"/>
                </a:lnTo>
                <a:lnTo>
                  <a:pt x="54866" y="260667"/>
                </a:lnTo>
                <a:lnTo>
                  <a:pt x="64369" y="244207"/>
                </a:lnTo>
                <a:close/>
              </a:path>
            </a:pathLst>
          </a:custGeom>
          <a:solidFill>
            <a:srgbClr val="E3E1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3577021" y="6160202"/>
            <a:ext cx="1716405" cy="1716405"/>
          </a:xfrm>
          <a:custGeom>
            <a:avLst/>
            <a:gdLst/>
            <a:ahLst/>
            <a:cxnLst/>
            <a:rect l="l" t="t" r="r" b="b"/>
            <a:pathLst>
              <a:path w="1716404" h="1716404">
                <a:moveTo>
                  <a:pt x="16859" y="1583400"/>
                </a:moveTo>
                <a:lnTo>
                  <a:pt x="4862" y="1583400"/>
                </a:lnTo>
                <a:lnTo>
                  <a:pt x="0" y="1588263"/>
                </a:lnTo>
                <a:lnTo>
                  <a:pt x="0" y="1650894"/>
                </a:lnTo>
                <a:lnTo>
                  <a:pt x="5121" y="1676260"/>
                </a:lnTo>
                <a:lnTo>
                  <a:pt x="19086" y="1696975"/>
                </a:lnTo>
                <a:lnTo>
                  <a:pt x="39801" y="1710940"/>
                </a:lnTo>
                <a:lnTo>
                  <a:pt x="65166" y="1716061"/>
                </a:lnTo>
                <a:lnTo>
                  <a:pt x="65166" y="1694339"/>
                </a:lnTo>
                <a:lnTo>
                  <a:pt x="48256" y="1690925"/>
                </a:lnTo>
                <a:lnTo>
                  <a:pt x="34446" y="1681614"/>
                </a:lnTo>
                <a:lnTo>
                  <a:pt x="25136" y="1667805"/>
                </a:lnTo>
                <a:lnTo>
                  <a:pt x="21722" y="1650894"/>
                </a:lnTo>
                <a:lnTo>
                  <a:pt x="21722" y="1588263"/>
                </a:lnTo>
                <a:lnTo>
                  <a:pt x="16859" y="1583400"/>
                </a:lnTo>
                <a:close/>
              </a:path>
              <a:path w="1716404" h="1716404">
                <a:moveTo>
                  <a:pt x="121800" y="1694339"/>
                </a:moveTo>
                <a:lnTo>
                  <a:pt x="65166" y="1694339"/>
                </a:lnTo>
                <a:lnTo>
                  <a:pt x="65166" y="1716061"/>
                </a:lnTo>
                <a:lnTo>
                  <a:pt x="121800" y="1716061"/>
                </a:lnTo>
                <a:lnTo>
                  <a:pt x="121800" y="1694339"/>
                </a:lnTo>
                <a:close/>
              </a:path>
              <a:path w="1716404" h="1716404">
                <a:moveTo>
                  <a:pt x="127798" y="1694339"/>
                </a:moveTo>
                <a:lnTo>
                  <a:pt x="121800" y="1694339"/>
                </a:lnTo>
                <a:lnTo>
                  <a:pt x="121800" y="1716061"/>
                </a:lnTo>
                <a:lnTo>
                  <a:pt x="127798" y="1716061"/>
                </a:lnTo>
                <a:lnTo>
                  <a:pt x="132661" y="1711199"/>
                </a:lnTo>
                <a:lnTo>
                  <a:pt x="132661" y="1699202"/>
                </a:lnTo>
                <a:lnTo>
                  <a:pt x="127798" y="1694339"/>
                </a:lnTo>
                <a:close/>
              </a:path>
              <a:path w="1716404" h="1716404">
                <a:moveTo>
                  <a:pt x="16859" y="1356868"/>
                </a:moveTo>
                <a:lnTo>
                  <a:pt x="4862" y="1356868"/>
                </a:lnTo>
                <a:lnTo>
                  <a:pt x="0" y="1361730"/>
                </a:lnTo>
                <a:lnTo>
                  <a:pt x="0" y="1486994"/>
                </a:lnTo>
                <a:lnTo>
                  <a:pt x="4862" y="1491856"/>
                </a:lnTo>
                <a:lnTo>
                  <a:pt x="16859" y="1491856"/>
                </a:lnTo>
                <a:lnTo>
                  <a:pt x="21722" y="1486994"/>
                </a:lnTo>
                <a:lnTo>
                  <a:pt x="21722" y="1361730"/>
                </a:lnTo>
                <a:lnTo>
                  <a:pt x="16859" y="1356868"/>
                </a:lnTo>
                <a:close/>
              </a:path>
              <a:path w="1716404" h="1716404">
                <a:moveTo>
                  <a:pt x="16859" y="1130335"/>
                </a:moveTo>
                <a:lnTo>
                  <a:pt x="4862" y="1130335"/>
                </a:lnTo>
                <a:lnTo>
                  <a:pt x="0" y="1135198"/>
                </a:lnTo>
                <a:lnTo>
                  <a:pt x="0" y="1260461"/>
                </a:lnTo>
                <a:lnTo>
                  <a:pt x="4862" y="1265324"/>
                </a:lnTo>
                <a:lnTo>
                  <a:pt x="16859" y="1265324"/>
                </a:lnTo>
                <a:lnTo>
                  <a:pt x="21722" y="1260461"/>
                </a:lnTo>
                <a:lnTo>
                  <a:pt x="21722" y="1135198"/>
                </a:lnTo>
                <a:lnTo>
                  <a:pt x="16859" y="1130335"/>
                </a:lnTo>
                <a:close/>
              </a:path>
              <a:path w="1716404" h="1716404">
                <a:moveTo>
                  <a:pt x="16859" y="903803"/>
                </a:moveTo>
                <a:lnTo>
                  <a:pt x="4862" y="903803"/>
                </a:lnTo>
                <a:lnTo>
                  <a:pt x="0" y="908665"/>
                </a:lnTo>
                <a:lnTo>
                  <a:pt x="0" y="1033928"/>
                </a:lnTo>
                <a:lnTo>
                  <a:pt x="4862" y="1038791"/>
                </a:lnTo>
                <a:lnTo>
                  <a:pt x="16859" y="1038791"/>
                </a:lnTo>
                <a:lnTo>
                  <a:pt x="21722" y="1033928"/>
                </a:lnTo>
                <a:lnTo>
                  <a:pt x="21722" y="908665"/>
                </a:lnTo>
                <a:lnTo>
                  <a:pt x="16859" y="903803"/>
                </a:lnTo>
                <a:close/>
              </a:path>
              <a:path w="1716404" h="1716404">
                <a:moveTo>
                  <a:pt x="16859" y="677270"/>
                </a:moveTo>
                <a:lnTo>
                  <a:pt x="4862" y="677270"/>
                </a:lnTo>
                <a:lnTo>
                  <a:pt x="0" y="682133"/>
                </a:lnTo>
                <a:lnTo>
                  <a:pt x="0" y="807396"/>
                </a:lnTo>
                <a:lnTo>
                  <a:pt x="4862" y="812259"/>
                </a:lnTo>
                <a:lnTo>
                  <a:pt x="16859" y="812259"/>
                </a:lnTo>
                <a:lnTo>
                  <a:pt x="21722" y="807396"/>
                </a:lnTo>
                <a:lnTo>
                  <a:pt x="21722" y="682133"/>
                </a:lnTo>
                <a:lnTo>
                  <a:pt x="16859" y="677270"/>
                </a:lnTo>
                <a:close/>
              </a:path>
              <a:path w="1716404" h="1716404">
                <a:moveTo>
                  <a:pt x="16859" y="450737"/>
                </a:moveTo>
                <a:lnTo>
                  <a:pt x="4862" y="450737"/>
                </a:lnTo>
                <a:lnTo>
                  <a:pt x="0" y="455600"/>
                </a:lnTo>
                <a:lnTo>
                  <a:pt x="0" y="580863"/>
                </a:lnTo>
                <a:lnTo>
                  <a:pt x="4862" y="585726"/>
                </a:lnTo>
                <a:lnTo>
                  <a:pt x="16859" y="585726"/>
                </a:lnTo>
                <a:lnTo>
                  <a:pt x="21722" y="580863"/>
                </a:lnTo>
                <a:lnTo>
                  <a:pt x="21722" y="455600"/>
                </a:lnTo>
                <a:lnTo>
                  <a:pt x="16859" y="450737"/>
                </a:lnTo>
                <a:close/>
              </a:path>
              <a:path w="1716404" h="1716404">
                <a:moveTo>
                  <a:pt x="16859" y="224205"/>
                </a:moveTo>
                <a:lnTo>
                  <a:pt x="4862" y="224205"/>
                </a:lnTo>
                <a:lnTo>
                  <a:pt x="0" y="229068"/>
                </a:lnTo>
                <a:lnTo>
                  <a:pt x="0" y="354331"/>
                </a:lnTo>
                <a:lnTo>
                  <a:pt x="4862" y="359194"/>
                </a:lnTo>
                <a:lnTo>
                  <a:pt x="16859" y="359194"/>
                </a:lnTo>
                <a:lnTo>
                  <a:pt x="21722" y="354331"/>
                </a:lnTo>
                <a:lnTo>
                  <a:pt x="21722" y="229068"/>
                </a:lnTo>
                <a:lnTo>
                  <a:pt x="16859" y="224205"/>
                </a:lnTo>
                <a:close/>
              </a:path>
              <a:path w="1716404" h="1716404">
                <a:moveTo>
                  <a:pt x="65166" y="0"/>
                </a:moveTo>
                <a:lnTo>
                  <a:pt x="39801" y="5121"/>
                </a:lnTo>
                <a:lnTo>
                  <a:pt x="19086" y="19087"/>
                </a:lnTo>
                <a:lnTo>
                  <a:pt x="5121" y="39801"/>
                </a:lnTo>
                <a:lnTo>
                  <a:pt x="0" y="65167"/>
                </a:lnTo>
                <a:lnTo>
                  <a:pt x="0" y="127798"/>
                </a:lnTo>
                <a:lnTo>
                  <a:pt x="4862" y="132661"/>
                </a:lnTo>
                <a:lnTo>
                  <a:pt x="16859" y="132661"/>
                </a:lnTo>
                <a:lnTo>
                  <a:pt x="21722" y="127798"/>
                </a:lnTo>
                <a:lnTo>
                  <a:pt x="21722" y="65167"/>
                </a:lnTo>
                <a:lnTo>
                  <a:pt x="25136" y="48256"/>
                </a:lnTo>
                <a:lnTo>
                  <a:pt x="34446" y="34447"/>
                </a:lnTo>
                <a:lnTo>
                  <a:pt x="48256" y="25136"/>
                </a:lnTo>
                <a:lnTo>
                  <a:pt x="65166" y="21722"/>
                </a:lnTo>
                <a:lnTo>
                  <a:pt x="65166" y="0"/>
                </a:lnTo>
                <a:close/>
              </a:path>
              <a:path w="1716404" h="1716404">
                <a:moveTo>
                  <a:pt x="121800" y="0"/>
                </a:moveTo>
                <a:lnTo>
                  <a:pt x="65166" y="0"/>
                </a:lnTo>
                <a:lnTo>
                  <a:pt x="65166" y="21722"/>
                </a:lnTo>
                <a:lnTo>
                  <a:pt x="121800" y="21722"/>
                </a:lnTo>
                <a:lnTo>
                  <a:pt x="121800" y="0"/>
                </a:lnTo>
                <a:close/>
              </a:path>
              <a:path w="1716404" h="1716404">
                <a:moveTo>
                  <a:pt x="127798" y="0"/>
                </a:moveTo>
                <a:lnTo>
                  <a:pt x="121800" y="0"/>
                </a:lnTo>
                <a:lnTo>
                  <a:pt x="121800" y="21722"/>
                </a:lnTo>
                <a:lnTo>
                  <a:pt x="127798" y="21722"/>
                </a:lnTo>
                <a:lnTo>
                  <a:pt x="132661" y="16859"/>
                </a:lnTo>
                <a:lnTo>
                  <a:pt x="132661" y="4862"/>
                </a:lnTo>
                <a:lnTo>
                  <a:pt x="127798" y="0"/>
                </a:lnTo>
                <a:close/>
              </a:path>
              <a:path w="1716404" h="1716404">
                <a:moveTo>
                  <a:pt x="235066" y="0"/>
                </a:moveTo>
                <a:lnTo>
                  <a:pt x="229067" y="0"/>
                </a:lnTo>
                <a:lnTo>
                  <a:pt x="224205" y="4862"/>
                </a:lnTo>
                <a:lnTo>
                  <a:pt x="224205" y="16859"/>
                </a:lnTo>
                <a:lnTo>
                  <a:pt x="229067" y="21722"/>
                </a:lnTo>
                <a:lnTo>
                  <a:pt x="235066" y="21722"/>
                </a:lnTo>
                <a:lnTo>
                  <a:pt x="235066" y="0"/>
                </a:lnTo>
                <a:close/>
              </a:path>
              <a:path w="1716404" h="1716404">
                <a:moveTo>
                  <a:pt x="348332" y="0"/>
                </a:moveTo>
                <a:lnTo>
                  <a:pt x="235066" y="0"/>
                </a:lnTo>
                <a:lnTo>
                  <a:pt x="235066" y="21722"/>
                </a:lnTo>
                <a:lnTo>
                  <a:pt x="348332" y="21722"/>
                </a:lnTo>
                <a:lnTo>
                  <a:pt x="348332" y="0"/>
                </a:lnTo>
                <a:close/>
              </a:path>
              <a:path w="1716404" h="1716404">
                <a:moveTo>
                  <a:pt x="354331" y="0"/>
                </a:moveTo>
                <a:lnTo>
                  <a:pt x="348332" y="0"/>
                </a:lnTo>
                <a:lnTo>
                  <a:pt x="348332" y="21722"/>
                </a:lnTo>
                <a:lnTo>
                  <a:pt x="354331" y="21722"/>
                </a:lnTo>
                <a:lnTo>
                  <a:pt x="359193" y="16859"/>
                </a:lnTo>
                <a:lnTo>
                  <a:pt x="359193" y="4862"/>
                </a:lnTo>
                <a:lnTo>
                  <a:pt x="354331" y="0"/>
                </a:lnTo>
                <a:close/>
              </a:path>
              <a:path w="1716404" h="1716404">
                <a:moveTo>
                  <a:pt x="461598" y="0"/>
                </a:moveTo>
                <a:lnTo>
                  <a:pt x="455600" y="0"/>
                </a:lnTo>
                <a:lnTo>
                  <a:pt x="450737" y="4862"/>
                </a:lnTo>
                <a:lnTo>
                  <a:pt x="450737" y="16859"/>
                </a:lnTo>
                <a:lnTo>
                  <a:pt x="455600" y="21722"/>
                </a:lnTo>
                <a:lnTo>
                  <a:pt x="461598" y="21722"/>
                </a:lnTo>
                <a:lnTo>
                  <a:pt x="461598" y="0"/>
                </a:lnTo>
                <a:close/>
              </a:path>
              <a:path w="1716404" h="1716404">
                <a:moveTo>
                  <a:pt x="574865" y="0"/>
                </a:moveTo>
                <a:lnTo>
                  <a:pt x="461598" y="0"/>
                </a:lnTo>
                <a:lnTo>
                  <a:pt x="461598" y="21722"/>
                </a:lnTo>
                <a:lnTo>
                  <a:pt x="574865" y="21722"/>
                </a:lnTo>
                <a:lnTo>
                  <a:pt x="574865" y="0"/>
                </a:lnTo>
                <a:close/>
              </a:path>
              <a:path w="1716404" h="1716404">
                <a:moveTo>
                  <a:pt x="580863" y="0"/>
                </a:moveTo>
                <a:lnTo>
                  <a:pt x="574865" y="0"/>
                </a:lnTo>
                <a:lnTo>
                  <a:pt x="574865" y="21722"/>
                </a:lnTo>
                <a:lnTo>
                  <a:pt x="580863" y="21722"/>
                </a:lnTo>
                <a:lnTo>
                  <a:pt x="585726" y="16859"/>
                </a:lnTo>
                <a:lnTo>
                  <a:pt x="585726" y="4862"/>
                </a:lnTo>
                <a:lnTo>
                  <a:pt x="580863" y="0"/>
                </a:lnTo>
                <a:close/>
              </a:path>
              <a:path w="1716404" h="1716404">
                <a:moveTo>
                  <a:pt x="688131" y="0"/>
                </a:moveTo>
                <a:lnTo>
                  <a:pt x="682133" y="0"/>
                </a:lnTo>
                <a:lnTo>
                  <a:pt x="677270" y="4862"/>
                </a:lnTo>
                <a:lnTo>
                  <a:pt x="677270" y="16859"/>
                </a:lnTo>
                <a:lnTo>
                  <a:pt x="682133" y="21722"/>
                </a:lnTo>
                <a:lnTo>
                  <a:pt x="688131" y="21722"/>
                </a:lnTo>
                <a:lnTo>
                  <a:pt x="688131" y="0"/>
                </a:lnTo>
                <a:close/>
              </a:path>
              <a:path w="1716404" h="1716404">
                <a:moveTo>
                  <a:pt x="801397" y="0"/>
                </a:moveTo>
                <a:lnTo>
                  <a:pt x="688131" y="0"/>
                </a:lnTo>
                <a:lnTo>
                  <a:pt x="688131" y="21722"/>
                </a:lnTo>
                <a:lnTo>
                  <a:pt x="801397" y="21722"/>
                </a:lnTo>
                <a:lnTo>
                  <a:pt x="801397" y="0"/>
                </a:lnTo>
                <a:close/>
              </a:path>
              <a:path w="1716404" h="1716404">
                <a:moveTo>
                  <a:pt x="807396" y="0"/>
                </a:moveTo>
                <a:lnTo>
                  <a:pt x="801397" y="0"/>
                </a:lnTo>
                <a:lnTo>
                  <a:pt x="801397" y="21722"/>
                </a:lnTo>
                <a:lnTo>
                  <a:pt x="807396" y="21722"/>
                </a:lnTo>
                <a:lnTo>
                  <a:pt x="812258" y="16859"/>
                </a:lnTo>
                <a:lnTo>
                  <a:pt x="812258" y="4862"/>
                </a:lnTo>
                <a:lnTo>
                  <a:pt x="807396" y="0"/>
                </a:lnTo>
                <a:close/>
              </a:path>
              <a:path w="1716404" h="1716404">
                <a:moveTo>
                  <a:pt x="914664" y="0"/>
                </a:moveTo>
                <a:lnTo>
                  <a:pt x="908665" y="0"/>
                </a:lnTo>
                <a:lnTo>
                  <a:pt x="903802" y="4862"/>
                </a:lnTo>
                <a:lnTo>
                  <a:pt x="903802" y="16859"/>
                </a:lnTo>
                <a:lnTo>
                  <a:pt x="908665" y="21722"/>
                </a:lnTo>
                <a:lnTo>
                  <a:pt x="914664" y="21722"/>
                </a:lnTo>
                <a:lnTo>
                  <a:pt x="914664" y="0"/>
                </a:lnTo>
                <a:close/>
              </a:path>
              <a:path w="1716404" h="1716404">
                <a:moveTo>
                  <a:pt x="1027930" y="0"/>
                </a:moveTo>
                <a:lnTo>
                  <a:pt x="914664" y="0"/>
                </a:lnTo>
                <a:lnTo>
                  <a:pt x="914664" y="21722"/>
                </a:lnTo>
                <a:lnTo>
                  <a:pt x="1027930" y="21722"/>
                </a:lnTo>
                <a:lnTo>
                  <a:pt x="1027930" y="0"/>
                </a:lnTo>
                <a:close/>
              </a:path>
              <a:path w="1716404" h="1716404">
                <a:moveTo>
                  <a:pt x="1033928" y="0"/>
                </a:moveTo>
                <a:lnTo>
                  <a:pt x="1027930" y="0"/>
                </a:lnTo>
                <a:lnTo>
                  <a:pt x="1027930" y="21722"/>
                </a:lnTo>
                <a:lnTo>
                  <a:pt x="1033928" y="21722"/>
                </a:lnTo>
                <a:lnTo>
                  <a:pt x="1038791" y="16859"/>
                </a:lnTo>
                <a:lnTo>
                  <a:pt x="1038791" y="4862"/>
                </a:lnTo>
                <a:lnTo>
                  <a:pt x="1033928" y="0"/>
                </a:lnTo>
                <a:close/>
              </a:path>
              <a:path w="1716404" h="1716404">
                <a:moveTo>
                  <a:pt x="1141196" y="0"/>
                </a:moveTo>
                <a:lnTo>
                  <a:pt x="1135198" y="0"/>
                </a:lnTo>
                <a:lnTo>
                  <a:pt x="1130335" y="4862"/>
                </a:lnTo>
                <a:lnTo>
                  <a:pt x="1130335" y="16859"/>
                </a:lnTo>
                <a:lnTo>
                  <a:pt x="1135198" y="21722"/>
                </a:lnTo>
                <a:lnTo>
                  <a:pt x="1141196" y="21722"/>
                </a:lnTo>
                <a:lnTo>
                  <a:pt x="1141196" y="0"/>
                </a:lnTo>
                <a:close/>
              </a:path>
              <a:path w="1716404" h="1716404">
                <a:moveTo>
                  <a:pt x="1254462" y="0"/>
                </a:moveTo>
                <a:lnTo>
                  <a:pt x="1141196" y="0"/>
                </a:lnTo>
                <a:lnTo>
                  <a:pt x="1141196" y="21722"/>
                </a:lnTo>
                <a:lnTo>
                  <a:pt x="1254462" y="21722"/>
                </a:lnTo>
                <a:lnTo>
                  <a:pt x="1254462" y="0"/>
                </a:lnTo>
                <a:close/>
              </a:path>
              <a:path w="1716404" h="1716404">
                <a:moveTo>
                  <a:pt x="1260461" y="0"/>
                </a:moveTo>
                <a:lnTo>
                  <a:pt x="1254462" y="0"/>
                </a:lnTo>
                <a:lnTo>
                  <a:pt x="1254462" y="21722"/>
                </a:lnTo>
                <a:lnTo>
                  <a:pt x="1260461" y="21722"/>
                </a:lnTo>
                <a:lnTo>
                  <a:pt x="1265323" y="16859"/>
                </a:lnTo>
                <a:lnTo>
                  <a:pt x="1265323" y="4862"/>
                </a:lnTo>
                <a:lnTo>
                  <a:pt x="1260461" y="0"/>
                </a:lnTo>
                <a:close/>
              </a:path>
              <a:path w="1716404" h="1716404">
                <a:moveTo>
                  <a:pt x="1367729" y="0"/>
                </a:moveTo>
                <a:lnTo>
                  <a:pt x="1361730" y="0"/>
                </a:lnTo>
                <a:lnTo>
                  <a:pt x="1356867" y="4862"/>
                </a:lnTo>
                <a:lnTo>
                  <a:pt x="1356867" y="16859"/>
                </a:lnTo>
                <a:lnTo>
                  <a:pt x="1361730" y="21722"/>
                </a:lnTo>
                <a:lnTo>
                  <a:pt x="1367729" y="21722"/>
                </a:lnTo>
                <a:lnTo>
                  <a:pt x="1367729" y="0"/>
                </a:lnTo>
                <a:close/>
              </a:path>
              <a:path w="1716404" h="1716404">
                <a:moveTo>
                  <a:pt x="1480995" y="0"/>
                </a:moveTo>
                <a:lnTo>
                  <a:pt x="1367729" y="0"/>
                </a:lnTo>
                <a:lnTo>
                  <a:pt x="1367729" y="21722"/>
                </a:lnTo>
                <a:lnTo>
                  <a:pt x="1480995" y="21722"/>
                </a:lnTo>
                <a:lnTo>
                  <a:pt x="1480995" y="0"/>
                </a:lnTo>
                <a:close/>
              </a:path>
              <a:path w="1716404" h="1716404">
                <a:moveTo>
                  <a:pt x="1486993" y="0"/>
                </a:moveTo>
                <a:lnTo>
                  <a:pt x="1480995" y="0"/>
                </a:lnTo>
                <a:lnTo>
                  <a:pt x="1480995" y="21722"/>
                </a:lnTo>
                <a:lnTo>
                  <a:pt x="1486993" y="21722"/>
                </a:lnTo>
                <a:lnTo>
                  <a:pt x="1491856" y="16859"/>
                </a:lnTo>
                <a:lnTo>
                  <a:pt x="1491856" y="4862"/>
                </a:lnTo>
                <a:lnTo>
                  <a:pt x="1486993" y="0"/>
                </a:lnTo>
                <a:close/>
              </a:path>
              <a:path w="1716404" h="1716404">
                <a:moveTo>
                  <a:pt x="1650894" y="0"/>
                </a:moveTo>
                <a:lnTo>
                  <a:pt x="1650894" y="21722"/>
                </a:lnTo>
                <a:lnTo>
                  <a:pt x="1667805" y="25136"/>
                </a:lnTo>
                <a:lnTo>
                  <a:pt x="1681614" y="34447"/>
                </a:lnTo>
                <a:lnTo>
                  <a:pt x="1690925" y="48256"/>
                </a:lnTo>
                <a:lnTo>
                  <a:pt x="1694339" y="65167"/>
                </a:lnTo>
                <a:lnTo>
                  <a:pt x="1694339" y="127798"/>
                </a:lnTo>
                <a:lnTo>
                  <a:pt x="1699202" y="132661"/>
                </a:lnTo>
                <a:lnTo>
                  <a:pt x="1711199" y="132661"/>
                </a:lnTo>
                <a:lnTo>
                  <a:pt x="1716061" y="127798"/>
                </a:lnTo>
                <a:lnTo>
                  <a:pt x="1716061" y="65167"/>
                </a:lnTo>
                <a:lnTo>
                  <a:pt x="1710940" y="39801"/>
                </a:lnTo>
                <a:lnTo>
                  <a:pt x="1696974" y="19086"/>
                </a:lnTo>
                <a:lnTo>
                  <a:pt x="1676260" y="5121"/>
                </a:lnTo>
                <a:lnTo>
                  <a:pt x="1650894" y="0"/>
                </a:lnTo>
                <a:close/>
              </a:path>
              <a:path w="1716404" h="1716404">
                <a:moveTo>
                  <a:pt x="1594261" y="0"/>
                </a:moveTo>
                <a:lnTo>
                  <a:pt x="1588262" y="0"/>
                </a:lnTo>
                <a:lnTo>
                  <a:pt x="1583400" y="4862"/>
                </a:lnTo>
                <a:lnTo>
                  <a:pt x="1583400" y="16859"/>
                </a:lnTo>
                <a:lnTo>
                  <a:pt x="1588262" y="21722"/>
                </a:lnTo>
                <a:lnTo>
                  <a:pt x="1594261" y="21722"/>
                </a:lnTo>
                <a:lnTo>
                  <a:pt x="1594261" y="0"/>
                </a:lnTo>
                <a:close/>
              </a:path>
              <a:path w="1716404" h="1716404">
                <a:moveTo>
                  <a:pt x="1650894" y="0"/>
                </a:moveTo>
                <a:lnTo>
                  <a:pt x="1594261" y="0"/>
                </a:lnTo>
                <a:lnTo>
                  <a:pt x="1594261" y="21722"/>
                </a:lnTo>
                <a:lnTo>
                  <a:pt x="1650894" y="21722"/>
                </a:lnTo>
                <a:lnTo>
                  <a:pt x="1650894" y="0"/>
                </a:lnTo>
                <a:close/>
              </a:path>
              <a:path w="1716404" h="1716404">
                <a:moveTo>
                  <a:pt x="1711199" y="224205"/>
                </a:moveTo>
                <a:lnTo>
                  <a:pt x="1699202" y="224205"/>
                </a:lnTo>
                <a:lnTo>
                  <a:pt x="1694339" y="229067"/>
                </a:lnTo>
                <a:lnTo>
                  <a:pt x="1694339" y="354331"/>
                </a:lnTo>
                <a:lnTo>
                  <a:pt x="1699202" y="359193"/>
                </a:lnTo>
                <a:lnTo>
                  <a:pt x="1711199" y="359193"/>
                </a:lnTo>
                <a:lnTo>
                  <a:pt x="1716061" y="354331"/>
                </a:lnTo>
                <a:lnTo>
                  <a:pt x="1716061" y="229067"/>
                </a:lnTo>
                <a:lnTo>
                  <a:pt x="1711199" y="224205"/>
                </a:lnTo>
                <a:close/>
              </a:path>
              <a:path w="1716404" h="1716404">
                <a:moveTo>
                  <a:pt x="1711199" y="450737"/>
                </a:moveTo>
                <a:lnTo>
                  <a:pt x="1699202" y="450737"/>
                </a:lnTo>
                <a:lnTo>
                  <a:pt x="1694339" y="455600"/>
                </a:lnTo>
                <a:lnTo>
                  <a:pt x="1694339" y="580863"/>
                </a:lnTo>
                <a:lnTo>
                  <a:pt x="1699202" y="585726"/>
                </a:lnTo>
                <a:lnTo>
                  <a:pt x="1711199" y="585726"/>
                </a:lnTo>
                <a:lnTo>
                  <a:pt x="1716061" y="580863"/>
                </a:lnTo>
                <a:lnTo>
                  <a:pt x="1716061" y="455600"/>
                </a:lnTo>
                <a:lnTo>
                  <a:pt x="1711199" y="450737"/>
                </a:lnTo>
                <a:close/>
              </a:path>
              <a:path w="1716404" h="1716404">
                <a:moveTo>
                  <a:pt x="1711199" y="677270"/>
                </a:moveTo>
                <a:lnTo>
                  <a:pt x="1699202" y="677270"/>
                </a:lnTo>
                <a:lnTo>
                  <a:pt x="1694339" y="682133"/>
                </a:lnTo>
                <a:lnTo>
                  <a:pt x="1694339" y="807396"/>
                </a:lnTo>
                <a:lnTo>
                  <a:pt x="1699202" y="812258"/>
                </a:lnTo>
                <a:lnTo>
                  <a:pt x="1711199" y="812258"/>
                </a:lnTo>
                <a:lnTo>
                  <a:pt x="1716061" y="807396"/>
                </a:lnTo>
                <a:lnTo>
                  <a:pt x="1716061" y="682133"/>
                </a:lnTo>
                <a:lnTo>
                  <a:pt x="1711199" y="677270"/>
                </a:lnTo>
                <a:close/>
              </a:path>
              <a:path w="1716404" h="1716404">
                <a:moveTo>
                  <a:pt x="1711199" y="903802"/>
                </a:moveTo>
                <a:lnTo>
                  <a:pt x="1699202" y="903802"/>
                </a:lnTo>
                <a:lnTo>
                  <a:pt x="1694339" y="908665"/>
                </a:lnTo>
                <a:lnTo>
                  <a:pt x="1694339" y="1033928"/>
                </a:lnTo>
                <a:lnTo>
                  <a:pt x="1699202" y="1038791"/>
                </a:lnTo>
                <a:lnTo>
                  <a:pt x="1711199" y="1038791"/>
                </a:lnTo>
                <a:lnTo>
                  <a:pt x="1716061" y="1033928"/>
                </a:lnTo>
                <a:lnTo>
                  <a:pt x="1716061" y="908665"/>
                </a:lnTo>
                <a:lnTo>
                  <a:pt x="1711199" y="903802"/>
                </a:lnTo>
                <a:close/>
              </a:path>
              <a:path w="1716404" h="1716404">
                <a:moveTo>
                  <a:pt x="1711199" y="1130335"/>
                </a:moveTo>
                <a:lnTo>
                  <a:pt x="1699202" y="1130335"/>
                </a:lnTo>
                <a:lnTo>
                  <a:pt x="1694339" y="1135198"/>
                </a:lnTo>
                <a:lnTo>
                  <a:pt x="1694339" y="1260461"/>
                </a:lnTo>
                <a:lnTo>
                  <a:pt x="1699202" y="1265323"/>
                </a:lnTo>
                <a:lnTo>
                  <a:pt x="1711199" y="1265323"/>
                </a:lnTo>
                <a:lnTo>
                  <a:pt x="1716061" y="1260461"/>
                </a:lnTo>
                <a:lnTo>
                  <a:pt x="1716061" y="1135198"/>
                </a:lnTo>
                <a:lnTo>
                  <a:pt x="1711199" y="1130335"/>
                </a:lnTo>
                <a:close/>
              </a:path>
              <a:path w="1716404" h="1716404">
                <a:moveTo>
                  <a:pt x="1711199" y="1356867"/>
                </a:moveTo>
                <a:lnTo>
                  <a:pt x="1699202" y="1356867"/>
                </a:lnTo>
                <a:lnTo>
                  <a:pt x="1694339" y="1361730"/>
                </a:lnTo>
                <a:lnTo>
                  <a:pt x="1694339" y="1486993"/>
                </a:lnTo>
                <a:lnTo>
                  <a:pt x="1699202" y="1491856"/>
                </a:lnTo>
                <a:lnTo>
                  <a:pt x="1711199" y="1491856"/>
                </a:lnTo>
                <a:lnTo>
                  <a:pt x="1716061" y="1486993"/>
                </a:lnTo>
                <a:lnTo>
                  <a:pt x="1716061" y="1361730"/>
                </a:lnTo>
                <a:lnTo>
                  <a:pt x="1711199" y="1356867"/>
                </a:lnTo>
                <a:close/>
              </a:path>
              <a:path w="1716404" h="1716404">
                <a:moveTo>
                  <a:pt x="1594261" y="1694339"/>
                </a:moveTo>
                <a:lnTo>
                  <a:pt x="1588263" y="1694339"/>
                </a:lnTo>
                <a:lnTo>
                  <a:pt x="1583400" y="1699202"/>
                </a:lnTo>
                <a:lnTo>
                  <a:pt x="1583400" y="1711199"/>
                </a:lnTo>
                <a:lnTo>
                  <a:pt x="1588263" y="1716061"/>
                </a:lnTo>
                <a:lnTo>
                  <a:pt x="1594261" y="1716061"/>
                </a:lnTo>
                <a:lnTo>
                  <a:pt x="1594261" y="1694339"/>
                </a:lnTo>
                <a:close/>
              </a:path>
              <a:path w="1716404" h="1716404">
                <a:moveTo>
                  <a:pt x="1650894" y="1694339"/>
                </a:moveTo>
                <a:lnTo>
                  <a:pt x="1594261" y="1694339"/>
                </a:lnTo>
                <a:lnTo>
                  <a:pt x="1594261" y="1716061"/>
                </a:lnTo>
                <a:lnTo>
                  <a:pt x="1650894" y="1716061"/>
                </a:lnTo>
                <a:lnTo>
                  <a:pt x="1650894" y="1694339"/>
                </a:lnTo>
                <a:close/>
              </a:path>
              <a:path w="1716404" h="1716404">
                <a:moveTo>
                  <a:pt x="1711199" y="1583400"/>
                </a:moveTo>
                <a:lnTo>
                  <a:pt x="1699202" y="1583400"/>
                </a:lnTo>
                <a:lnTo>
                  <a:pt x="1694339" y="1588263"/>
                </a:lnTo>
                <a:lnTo>
                  <a:pt x="1694339" y="1650894"/>
                </a:lnTo>
                <a:lnTo>
                  <a:pt x="1690925" y="1667805"/>
                </a:lnTo>
                <a:lnTo>
                  <a:pt x="1681614" y="1681614"/>
                </a:lnTo>
                <a:lnTo>
                  <a:pt x="1667805" y="1690925"/>
                </a:lnTo>
                <a:lnTo>
                  <a:pt x="1650894" y="1694339"/>
                </a:lnTo>
                <a:lnTo>
                  <a:pt x="1650894" y="1716061"/>
                </a:lnTo>
                <a:lnTo>
                  <a:pt x="1676260" y="1710940"/>
                </a:lnTo>
                <a:lnTo>
                  <a:pt x="1696974" y="1696974"/>
                </a:lnTo>
                <a:lnTo>
                  <a:pt x="1710940" y="1676260"/>
                </a:lnTo>
                <a:lnTo>
                  <a:pt x="1716061" y="1650894"/>
                </a:lnTo>
                <a:lnTo>
                  <a:pt x="1716061" y="1588263"/>
                </a:lnTo>
                <a:lnTo>
                  <a:pt x="1711199" y="1583400"/>
                </a:lnTo>
                <a:close/>
              </a:path>
              <a:path w="1716404" h="1716404">
                <a:moveTo>
                  <a:pt x="1367729" y="1694339"/>
                </a:moveTo>
                <a:lnTo>
                  <a:pt x="1361730" y="1694339"/>
                </a:lnTo>
                <a:lnTo>
                  <a:pt x="1356868" y="1699202"/>
                </a:lnTo>
                <a:lnTo>
                  <a:pt x="1356868" y="1711199"/>
                </a:lnTo>
                <a:lnTo>
                  <a:pt x="1361730" y="1716061"/>
                </a:lnTo>
                <a:lnTo>
                  <a:pt x="1367729" y="1716061"/>
                </a:lnTo>
                <a:lnTo>
                  <a:pt x="1367729" y="1694339"/>
                </a:lnTo>
                <a:close/>
              </a:path>
              <a:path w="1716404" h="1716404">
                <a:moveTo>
                  <a:pt x="1480995" y="1694339"/>
                </a:moveTo>
                <a:lnTo>
                  <a:pt x="1367729" y="1694339"/>
                </a:lnTo>
                <a:lnTo>
                  <a:pt x="1367729" y="1716061"/>
                </a:lnTo>
                <a:lnTo>
                  <a:pt x="1480995" y="1716061"/>
                </a:lnTo>
                <a:lnTo>
                  <a:pt x="1480995" y="1694339"/>
                </a:lnTo>
                <a:close/>
              </a:path>
              <a:path w="1716404" h="1716404">
                <a:moveTo>
                  <a:pt x="1486994" y="1694339"/>
                </a:moveTo>
                <a:lnTo>
                  <a:pt x="1480995" y="1694339"/>
                </a:lnTo>
                <a:lnTo>
                  <a:pt x="1480995" y="1716061"/>
                </a:lnTo>
                <a:lnTo>
                  <a:pt x="1486994" y="1716061"/>
                </a:lnTo>
                <a:lnTo>
                  <a:pt x="1491856" y="1711199"/>
                </a:lnTo>
                <a:lnTo>
                  <a:pt x="1491856" y="1699202"/>
                </a:lnTo>
                <a:lnTo>
                  <a:pt x="1486994" y="1694339"/>
                </a:lnTo>
                <a:close/>
              </a:path>
              <a:path w="1716404" h="1716404">
                <a:moveTo>
                  <a:pt x="1141196" y="1694339"/>
                </a:moveTo>
                <a:lnTo>
                  <a:pt x="1135198" y="1694339"/>
                </a:lnTo>
                <a:lnTo>
                  <a:pt x="1130335" y="1699202"/>
                </a:lnTo>
                <a:lnTo>
                  <a:pt x="1130335" y="1711199"/>
                </a:lnTo>
                <a:lnTo>
                  <a:pt x="1135198" y="1716061"/>
                </a:lnTo>
                <a:lnTo>
                  <a:pt x="1141196" y="1716061"/>
                </a:lnTo>
                <a:lnTo>
                  <a:pt x="1141196" y="1694339"/>
                </a:lnTo>
                <a:close/>
              </a:path>
              <a:path w="1716404" h="1716404">
                <a:moveTo>
                  <a:pt x="1254463" y="1694339"/>
                </a:moveTo>
                <a:lnTo>
                  <a:pt x="1141196" y="1694339"/>
                </a:lnTo>
                <a:lnTo>
                  <a:pt x="1141196" y="1716061"/>
                </a:lnTo>
                <a:lnTo>
                  <a:pt x="1254463" y="1716061"/>
                </a:lnTo>
                <a:lnTo>
                  <a:pt x="1254463" y="1694339"/>
                </a:lnTo>
                <a:close/>
              </a:path>
              <a:path w="1716404" h="1716404">
                <a:moveTo>
                  <a:pt x="1260461" y="1694339"/>
                </a:moveTo>
                <a:lnTo>
                  <a:pt x="1254463" y="1694339"/>
                </a:lnTo>
                <a:lnTo>
                  <a:pt x="1254463" y="1716061"/>
                </a:lnTo>
                <a:lnTo>
                  <a:pt x="1260461" y="1716061"/>
                </a:lnTo>
                <a:lnTo>
                  <a:pt x="1265324" y="1711199"/>
                </a:lnTo>
                <a:lnTo>
                  <a:pt x="1265324" y="1699202"/>
                </a:lnTo>
                <a:lnTo>
                  <a:pt x="1260461" y="1694339"/>
                </a:lnTo>
                <a:close/>
              </a:path>
              <a:path w="1716404" h="1716404">
                <a:moveTo>
                  <a:pt x="914664" y="1694339"/>
                </a:moveTo>
                <a:lnTo>
                  <a:pt x="908665" y="1694339"/>
                </a:lnTo>
                <a:lnTo>
                  <a:pt x="903802" y="1699202"/>
                </a:lnTo>
                <a:lnTo>
                  <a:pt x="903802" y="1711199"/>
                </a:lnTo>
                <a:lnTo>
                  <a:pt x="908665" y="1716061"/>
                </a:lnTo>
                <a:lnTo>
                  <a:pt x="914664" y="1716061"/>
                </a:lnTo>
                <a:lnTo>
                  <a:pt x="914664" y="1694339"/>
                </a:lnTo>
                <a:close/>
              </a:path>
              <a:path w="1716404" h="1716404">
                <a:moveTo>
                  <a:pt x="1027930" y="1694339"/>
                </a:moveTo>
                <a:lnTo>
                  <a:pt x="914664" y="1694339"/>
                </a:lnTo>
                <a:lnTo>
                  <a:pt x="914664" y="1716061"/>
                </a:lnTo>
                <a:lnTo>
                  <a:pt x="1027930" y="1716061"/>
                </a:lnTo>
                <a:lnTo>
                  <a:pt x="1027930" y="1694339"/>
                </a:lnTo>
                <a:close/>
              </a:path>
              <a:path w="1716404" h="1716404">
                <a:moveTo>
                  <a:pt x="1033928" y="1694339"/>
                </a:moveTo>
                <a:lnTo>
                  <a:pt x="1027930" y="1694339"/>
                </a:lnTo>
                <a:lnTo>
                  <a:pt x="1027930" y="1716061"/>
                </a:lnTo>
                <a:lnTo>
                  <a:pt x="1033928" y="1716061"/>
                </a:lnTo>
                <a:lnTo>
                  <a:pt x="1038791" y="1711199"/>
                </a:lnTo>
                <a:lnTo>
                  <a:pt x="1038791" y="1699202"/>
                </a:lnTo>
                <a:lnTo>
                  <a:pt x="1033928" y="1694339"/>
                </a:lnTo>
                <a:close/>
              </a:path>
              <a:path w="1716404" h="1716404">
                <a:moveTo>
                  <a:pt x="688131" y="1694339"/>
                </a:moveTo>
                <a:lnTo>
                  <a:pt x="682133" y="1694339"/>
                </a:lnTo>
                <a:lnTo>
                  <a:pt x="677270" y="1699202"/>
                </a:lnTo>
                <a:lnTo>
                  <a:pt x="677270" y="1711199"/>
                </a:lnTo>
                <a:lnTo>
                  <a:pt x="682133" y="1716061"/>
                </a:lnTo>
                <a:lnTo>
                  <a:pt x="688131" y="1716061"/>
                </a:lnTo>
                <a:lnTo>
                  <a:pt x="688131" y="1694339"/>
                </a:lnTo>
                <a:close/>
              </a:path>
              <a:path w="1716404" h="1716404">
                <a:moveTo>
                  <a:pt x="801397" y="1694339"/>
                </a:moveTo>
                <a:lnTo>
                  <a:pt x="688131" y="1694339"/>
                </a:lnTo>
                <a:lnTo>
                  <a:pt x="688131" y="1716061"/>
                </a:lnTo>
                <a:lnTo>
                  <a:pt x="801397" y="1716061"/>
                </a:lnTo>
                <a:lnTo>
                  <a:pt x="801397" y="1694339"/>
                </a:lnTo>
                <a:close/>
              </a:path>
              <a:path w="1716404" h="1716404">
                <a:moveTo>
                  <a:pt x="807396" y="1694339"/>
                </a:moveTo>
                <a:lnTo>
                  <a:pt x="801397" y="1694339"/>
                </a:lnTo>
                <a:lnTo>
                  <a:pt x="801397" y="1716061"/>
                </a:lnTo>
                <a:lnTo>
                  <a:pt x="807396" y="1716061"/>
                </a:lnTo>
                <a:lnTo>
                  <a:pt x="812259" y="1711199"/>
                </a:lnTo>
                <a:lnTo>
                  <a:pt x="812259" y="1699202"/>
                </a:lnTo>
                <a:lnTo>
                  <a:pt x="807396" y="1694339"/>
                </a:lnTo>
                <a:close/>
              </a:path>
              <a:path w="1716404" h="1716404">
                <a:moveTo>
                  <a:pt x="461599" y="1694339"/>
                </a:moveTo>
                <a:lnTo>
                  <a:pt x="455600" y="1694339"/>
                </a:lnTo>
                <a:lnTo>
                  <a:pt x="450737" y="1699202"/>
                </a:lnTo>
                <a:lnTo>
                  <a:pt x="450737" y="1711199"/>
                </a:lnTo>
                <a:lnTo>
                  <a:pt x="455600" y="1716061"/>
                </a:lnTo>
                <a:lnTo>
                  <a:pt x="461599" y="1716061"/>
                </a:lnTo>
                <a:lnTo>
                  <a:pt x="461599" y="1694339"/>
                </a:lnTo>
                <a:close/>
              </a:path>
              <a:path w="1716404" h="1716404">
                <a:moveTo>
                  <a:pt x="574865" y="1694339"/>
                </a:moveTo>
                <a:lnTo>
                  <a:pt x="461599" y="1694339"/>
                </a:lnTo>
                <a:lnTo>
                  <a:pt x="461599" y="1716061"/>
                </a:lnTo>
                <a:lnTo>
                  <a:pt x="574865" y="1716061"/>
                </a:lnTo>
                <a:lnTo>
                  <a:pt x="574865" y="1694339"/>
                </a:lnTo>
                <a:close/>
              </a:path>
              <a:path w="1716404" h="1716404">
                <a:moveTo>
                  <a:pt x="580863" y="1694339"/>
                </a:moveTo>
                <a:lnTo>
                  <a:pt x="574865" y="1694339"/>
                </a:lnTo>
                <a:lnTo>
                  <a:pt x="574865" y="1716061"/>
                </a:lnTo>
                <a:lnTo>
                  <a:pt x="580863" y="1716061"/>
                </a:lnTo>
                <a:lnTo>
                  <a:pt x="585726" y="1711199"/>
                </a:lnTo>
                <a:lnTo>
                  <a:pt x="585726" y="1699202"/>
                </a:lnTo>
                <a:lnTo>
                  <a:pt x="580863" y="1694339"/>
                </a:lnTo>
                <a:close/>
              </a:path>
              <a:path w="1716404" h="1716404">
                <a:moveTo>
                  <a:pt x="235066" y="1694339"/>
                </a:moveTo>
                <a:lnTo>
                  <a:pt x="229068" y="1694339"/>
                </a:lnTo>
                <a:lnTo>
                  <a:pt x="224205" y="1699202"/>
                </a:lnTo>
                <a:lnTo>
                  <a:pt x="224205" y="1711199"/>
                </a:lnTo>
                <a:lnTo>
                  <a:pt x="229068" y="1716061"/>
                </a:lnTo>
                <a:lnTo>
                  <a:pt x="235066" y="1716061"/>
                </a:lnTo>
                <a:lnTo>
                  <a:pt x="235066" y="1694339"/>
                </a:lnTo>
                <a:close/>
              </a:path>
              <a:path w="1716404" h="1716404">
                <a:moveTo>
                  <a:pt x="348332" y="1694339"/>
                </a:moveTo>
                <a:lnTo>
                  <a:pt x="235066" y="1694339"/>
                </a:lnTo>
                <a:lnTo>
                  <a:pt x="235066" y="1716061"/>
                </a:lnTo>
                <a:lnTo>
                  <a:pt x="348332" y="1716061"/>
                </a:lnTo>
                <a:lnTo>
                  <a:pt x="348332" y="1694339"/>
                </a:lnTo>
                <a:close/>
              </a:path>
              <a:path w="1716404" h="1716404">
                <a:moveTo>
                  <a:pt x="354331" y="1694339"/>
                </a:moveTo>
                <a:lnTo>
                  <a:pt x="348332" y="1694339"/>
                </a:lnTo>
                <a:lnTo>
                  <a:pt x="348332" y="1716061"/>
                </a:lnTo>
                <a:lnTo>
                  <a:pt x="354331" y="1716061"/>
                </a:lnTo>
                <a:lnTo>
                  <a:pt x="359193" y="1711199"/>
                </a:lnTo>
                <a:lnTo>
                  <a:pt x="359193" y="1699202"/>
                </a:lnTo>
                <a:lnTo>
                  <a:pt x="354331" y="1694339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0927849" y="5034458"/>
            <a:ext cx="1716405" cy="1716405"/>
          </a:xfrm>
          <a:custGeom>
            <a:avLst/>
            <a:gdLst/>
            <a:ahLst/>
            <a:cxnLst/>
            <a:rect l="l" t="t" r="r" b="b"/>
            <a:pathLst>
              <a:path w="1716404" h="1716404">
                <a:moveTo>
                  <a:pt x="16859" y="1583400"/>
                </a:moveTo>
                <a:lnTo>
                  <a:pt x="4862" y="1583400"/>
                </a:lnTo>
                <a:lnTo>
                  <a:pt x="0" y="1588263"/>
                </a:lnTo>
                <a:lnTo>
                  <a:pt x="0" y="1650894"/>
                </a:lnTo>
                <a:lnTo>
                  <a:pt x="5121" y="1676260"/>
                </a:lnTo>
                <a:lnTo>
                  <a:pt x="19086" y="1696975"/>
                </a:lnTo>
                <a:lnTo>
                  <a:pt x="39801" y="1710940"/>
                </a:lnTo>
                <a:lnTo>
                  <a:pt x="65166" y="1716061"/>
                </a:lnTo>
                <a:lnTo>
                  <a:pt x="65166" y="1694339"/>
                </a:lnTo>
                <a:lnTo>
                  <a:pt x="48256" y="1690925"/>
                </a:lnTo>
                <a:lnTo>
                  <a:pt x="34446" y="1681614"/>
                </a:lnTo>
                <a:lnTo>
                  <a:pt x="25136" y="1667805"/>
                </a:lnTo>
                <a:lnTo>
                  <a:pt x="21722" y="1650894"/>
                </a:lnTo>
                <a:lnTo>
                  <a:pt x="21722" y="1588263"/>
                </a:lnTo>
                <a:lnTo>
                  <a:pt x="16859" y="1583400"/>
                </a:lnTo>
                <a:close/>
              </a:path>
              <a:path w="1716404" h="1716404">
                <a:moveTo>
                  <a:pt x="121800" y="1694339"/>
                </a:moveTo>
                <a:lnTo>
                  <a:pt x="65166" y="1694339"/>
                </a:lnTo>
                <a:lnTo>
                  <a:pt x="65166" y="1716061"/>
                </a:lnTo>
                <a:lnTo>
                  <a:pt x="121800" y="1716061"/>
                </a:lnTo>
                <a:lnTo>
                  <a:pt x="121800" y="1694339"/>
                </a:lnTo>
                <a:close/>
              </a:path>
              <a:path w="1716404" h="1716404">
                <a:moveTo>
                  <a:pt x="127798" y="1694339"/>
                </a:moveTo>
                <a:lnTo>
                  <a:pt x="121800" y="1694339"/>
                </a:lnTo>
                <a:lnTo>
                  <a:pt x="121800" y="1716061"/>
                </a:lnTo>
                <a:lnTo>
                  <a:pt x="127798" y="1716061"/>
                </a:lnTo>
                <a:lnTo>
                  <a:pt x="132661" y="1711199"/>
                </a:lnTo>
                <a:lnTo>
                  <a:pt x="132661" y="1699202"/>
                </a:lnTo>
                <a:lnTo>
                  <a:pt x="127798" y="1694339"/>
                </a:lnTo>
                <a:close/>
              </a:path>
              <a:path w="1716404" h="1716404">
                <a:moveTo>
                  <a:pt x="16859" y="1356868"/>
                </a:moveTo>
                <a:lnTo>
                  <a:pt x="4862" y="1356868"/>
                </a:lnTo>
                <a:lnTo>
                  <a:pt x="0" y="1361730"/>
                </a:lnTo>
                <a:lnTo>
                  <a:pt x="0" y="1486994"/>
                </a:lnTo>
                <a:lnTo>
                  <a:pt x="4862" y="1491856"/>
                </a:lnTo>
                <a:lnTo>
                  <a:pt x="16859" y="1491856"/>
                </a:lnTo>
                <a:lnTo>
                  <a:pt x="21722" y="1486994"/>
                </a:lnTo>
                <a:lnTo>
                  <a:pt x="21722" y="1361730"/>
                </a:lnTo>
                <a:lnTo>
                  <a:pt x="16859" y="1356868"/>
                </a:lnTo>
                <a:close/>
              </a:path>
              <a:path w="1716404" h="1716404">
                <a:moveTo>
                  <a:pt x="16859" y="1130335"/>
                </a:moveTo>
                <a:lnTo>
                  <a:pt x="4862" y="1130335"/>
                </a:lnTo>
                <a:lnTo>
                  <a:pt x="0" y="1135198"/>
                </a:lnTo>
                <a:lnTo>
                  <a:pt x="0" y="1260461"/>
                </a:lnTo>
                <a:lnTo>
                  <a:pt x="4862" y="1265324"/>
                </a:lnTo>
                <a:lnTo>
                  <a:pt x="16859" y="1265324"/>
                </a:lnTo>
                <a:lnTo>
                  <a:pt x="21722" y="1260461"/>
                </a:lnTo>
                <a:lnTo>
                  <a:pt x="21722" y="1135198"/>
                </a:lnTo>
                <a:lnTo>
                  <a:pt x="16859" y="1130335"/>
                </a:lnTo>
                <a:close/>
              </a:path>
              <a:path w="1716404" h="1716404">
                <a:moveTo>
                  <a:pt x="16859" y="903803"/>
                </a:moveTo>
                <a:lnTo>
                  <a:pt x="4862" y="903803"/>
                </a:lnTo>
                <a:lnTo>
                  <a:pt x="0" y="908665"/>
                </a:lnTo>
                <a:lnTo>
                  <a:pt x="0" y="1033928"/>
                </a:lnTo>
                <a:lnTo>
                  <a:pt x="4862" y="1038791"/>
                </a:lnTo>
                <a:lnTo>
                  <a:pt x="16859" y="1038791"/>
                </a:lnTo>
                <a:lnTo>
                  <a:pt x="21722" y="1033928"/>
                </a:lnTo>
                <a:lnTo>
                  <a:pt x="21722" y="908665"/>
                </a:lnTo>
                <a:lnTo>
                  <a:pt x="16859" y="903803"/>
                </a:lnTo>
                <a:close/>
              </a:path>
              <a:path w="1716404" h="1716404">
                <a:moveTo>
                  <a:pt x="16859" y="677270"/>
                </a:moveTo>
                <a:lnTo>
                  <a:pt x="4862" y="677270"/>
                </a:lnTo>
                <a:lnTo>
                  <a:pt x="0" y="682133"/>
                </a:lnTo>
                <a:lnTo>
                  <a:pt x="0" y="807396"/>
                </a:lnTo>
                <a:lnTo>
                  <a:pt x="4862" y="812259"/>
                </a:lnTo>
                <a:lnTo>
                  <a:pt x="16859" y="812259"/>
                </a:lnTo>
                <a:lnTo>
                  <a:pt x="21722" y="807396"/>
                </a:lnTo>
                <a:lnTo>
                  <a:pt x="21722" y="682133"/>
                </a:lnTo>
                <a:lnTo>
                  <a:pt x="16859" y="677270"/>
                </a:lnTo>
                <a:close/>
              </a:path>
              <a:path w="1716404" h="1716404">
                <a:moveTo>
                  <a:pt x="16859" y="450737"/>
                </a:moveTo>
                <a:lnTo>
                  <a:pt x="4862" y="450737"/>
                </a:lnTo>
                <a:lnTo>
                  <a:pt x="0" y="455600"/>
                </a:lnTo>
                <a:lnTo>
                  <a:pt x="0" y="580863"/>
                </a:lnTo>
                <a:lnTo>
                  <a:pt x="4862" y="585726"/>
                </a:lnTo>
                <a:lnTo>
                  <a:pt x="16859" y="585726"/>
                </a:lnTo>
                <a:lnTo>
                  <a:pt x="21722" y="580863"/>
                </a:lnTo>
                <a:lnTo>
                  <a:pt x="21722" y="455600"/>
                </a:lnTo>
                <a:lnTo>
                  <a:pt x="16859" y="450737"/>
                </a:lnTo>
                <a:close/>
              </a:path>
              <a:path w="1716404" h="1716404">
                <a:moveTo>
                  <a:pt x="16859" y="224205"/>
                </a:moveTo>
                <a:lnTo>
                  <a:pt x="4862" y="224205"/>
                </a:lnTo>
                <a:lnTo>
                  <a:pt x="0" y="229068"/>
                </a:lnTo>
                <a:lnTo>
                  <a:pt x="0" y="354331"/>
                </a:lnTo>
                <a:lnTo>
                  <a:pt x="4862" y="359194"/>
                </a:lnTo>
                <a:lnTo>
                  <a:pt x="16859" y="359194"/>
                </a:lnTo>
                <a:lnTo>
                  <a:pt x="21722" y="354331"/>
                </a:lnTo>
                <a:lnTo>
                  <a:pt x="21722" y="229068"/>
                </a:lnTo>
                <a:lnTo>
                  <a:pt x="16859" y="224205"/>
                </a:lnTo>
                <a:close/>
              </a:path>
              <a:path w="1716404" h="1716404">
                <a:moveTo>
                  <a:pt x="65166" y="0"/>
                </a:moveTo>
                <a:lnTo>
                  <a:pt x="39801" y="5121"/>
                </a:lnTo>
                <a:lnTo>
                  <a:pt x="19086" y="19087"/>
                </a:lnTo>
                <a:lnTo>
                  <a:pt x="5121" y="39801"/>
                </a:lnTo>
                <a:lnTo>
                  <a:pt x="0" y="65167"/>
                </a:lnTo>
                <a:lnTo>
                  <a:pt x="0" y="127798"/>
                </a:lnTo>
                <a:lnTo>
                  <a:pt x="4862" y="132661"/>
                </a:lnTo>
                <a:lnTo>
                  <a:pt x="16859" y="132661"/>
                </a:lnTo>
                <a:lnTo>
                  <a:pt x="21722" y="127798"/>
                </a:lnTo>
                <a:lnTo>
                  <a:pt x="21722" y="65167"/>
                </a:lnTo>
                <a:lnTo>
                  <a:pt x="25136" y="48256"/>
                </a:lnTo>
                <a:lnTo>
                  <a:pt x="34446" y="34447"/>
                </a:lnTo>
                <a:lnTo>
                  <a:pt x="48256" y="25136"/>
                </a:lnTo>
                <a:lnTo>
                  <a:pt x="65166" y="21722"/>
                </a:lnTo>
                <a:lnTo>
                  <a:pt x="65166" y="0"/>
                </a:lnTo>
                <a:close/>
              </a:path>
              <a:path w="1716404" h="1716404">
                <a:moveTo>
                  <a:pt x="121800" y="0"/>
                </a:moveTo>
                <a:lnTo>
                  <a:pt x="65166" y="0"/>
                </a:lnTo>
                <a:lnTo>
                  <a:pt x="65166" y="21722"/>
                </a:lnTo>
                <a:lnTo>
                  <a:pt x="121800" y="21722"/>
                </a:lnTo>
                <a:lnTo>
                  <a:pt x="121800" y="0"/>
                </a:lnTo>
                <a:close/>
              </a:path>
              <a:path w="1716404" h="1716404">
                <a:moveTo>
                  <a:pt x="127798" y="0"/>
                </a:moveTo>
                <a:lnTo>
                  <a:pt x="121800" y="0"/>
                </a:lnTo>
                <a:lnTo>
                  <a:pt x="121800" y="21722"/>
                </a:lnTo>
                <a:lnTo>
                  <a:pt x="127798" y="21722"/>
                </a:lnTo>
                <a:lnTo>
                  <a:pt x="132661" y="16859"/>
                </a:lnTo>
                <a:lnTo>
                  <a:pt x="132661" y="4862"/>
                </a:lnTo>
                <a:lnTo>
                  <a:pt x="127798" y="0"/>
                </a:lnTo>
                <a:close/>
              </a:path>
              <a:path w="1716404" h="1716404">
                <a:moveTo>
                  <a:pt x="235066" y="0"/>
                </a:moveTo>
                <a:lnTo>
                  <a:pt x="229067" y="0"/>
                </a:lnTo>
                <a:lnTo>
                  <a:pt x="224205" y="4862"/>
                </a:lnTo>
                <a:lnTo>
                  <a:pt x="224205" y="16859"/>
                </a:lnTo>
                <a:lnTo>
                  <a:pt x="229067" y="21722"/>
                </a:lnTo>
                <a:lnTo>
                  <a:pt x="235066" y="21722"/>
                </a:lnTo>
                <a:lnTo>
                  <a:pt x="235066" y="0"/>
                </a:lnTo>
                <a:close/>
              </a:path>
              <a:path w="1716404" h="1716404">
                <a:moveTo>
                  <a:pt x="348332" y="0"/>
                </a:moveTo>
                <a:lnTo>
                  <a:pt x="235066" y="0"/>
                </a:lnTo>
                <a:lnTo>
                  <a:pt x="235066" y="21722"/>
                </a:lnTo>
                <a:lnTo>
                  <a:pt x="348332" y="21722"/>
                </a:lnTo>
                <a:lnTo>
                  <a:pt x="348332" y="0"/>
                </a:lnTo>
                <a:close/>
              </a:path>
              <a:path w="1716404" h="1716404">
                <a:moveTo>
                  <a:pt x="354331" y="0"/>
                </a:moveTo>
                <a:lnTo>
                  <a:pt x="348332" y="0"/>
                </a:lnTo>
                <a:lnTo>
                  <a:pt x="348332" y="21722"/>
                </a:lnTo>
                <a:lnTo>
                  <a:pt x="354331" y="21722"/>
                </a:lnTo>
                <a:lnTo>
                  <a:pt x="359193" y="16859"/>
                </a:lnTo>
                <a:lnTo>
                  <a:pt x="359193" y="4862"/>
                </a:lnTo>
                <a:lnTo>
                  <a:pt x="354331" y="0"/>
                </a:lnTo>
                <a:close/>
              </a:path>
              <a:path w="1716404" h="1716404">
                <a:moveTo>
                  <a:pt x="461598" y="0"/>
                </a:moveTo>
                <a:lnTo>
                  <a:pt x="455600" y="0"/>
                </a:lnTo>
                <a:lnTo>
                  <a:pt x="450737" y="4862"/>
                </a:lnTo>
                <a:lnTo>
                  <a:pt x="450737" y="16859"/>
                </a:lnTo>
                <a:lnTo>
                  <a:pt x="455600" y="21722"/>
                </a:lnTo>
                <a:lnTo>
                  <a:pt x="461598" y="21722"/>
                </a:lnTo>
                <a:lnTo>
                  <a:pt x="461598" y="0"/>
                </a:lnTo>
                <a:close/>
              </a:path>
              <a:path w="1716404" h="1716404">
                <a:moveTo>
                  <a:pt x="574865" y="0"/>
                </a:moveTo>
                <a:lnTo>
                  <a:pt x="461598" y="0"/>
                </a:lnTo>
                <a:lnTo>
                  <a:pt x="461598" y="21722"/>
                </a:lnTo>
                <a:lnTo>
                  <a:pt x="574865" y="21722"/>
                </a:lnTo>
                <a:lnTo>
                  <a:pt x="574865" y="0"/>
                </a:lnTo>
                <a:close/>
              </a:path>
              <a:path w="1716404" h="1716404">
                <a:moveTo>
                  <a:pt x="580863" y="0"/>
                </a:moveTo>
                <a:lnTo>
                  <a:pt x="574865" y="0"/>
                </a:lnTo>
                <a:lnTo>
                  <a:pt x="574865" y="21722"/>
                </a:lnTo>
                <a:lnTo>
                  <a:pt x="580863" y="21722"/>
                </a:lnTo>
                <a:lnTo>
                  <a:pt x="585726" y="16859"/>
                </a:lnTo>
                <a:lnTo>
                  <a:pt x="585726" y="4862"/>
                </a:lnTo>
                <a:lnTo>
                  <a:pt x="580863" y="0"/>
                </a:lnTo>
                <a:close/>
              </a:path>
              <a:path w="1716404" h="1716404">
                <a:moveTo>
                  <a:pt x="688131" y="0"/>
                </a:moveTo>
                <a:lnTo>
                  <a:pt x="682133" y="0"/>
                </a:lnTo>
                <a:lnTo>
                  <a:pt x="677270" y="4862"/>
                </a:lnTo>
                <a:lnTo>
                  <a:pt x="677270" y="16859"/>
                </a:lnTo>
                <a:lnTo>
                  <a:pt x="682133" y="21722"/>
                </a:lnTo>
                <a:lnTo>
                  <a:pt x="688131" y="21722"/>
                </a:lnTo>
                <a:lnTo>
                  <a:pt x="688131" y="0"/>
                </a:lnTo>
                <a:close/>
              </a:path>
              <a:path w="1716404" h="1716404">
                <a:moveTo>
                  <a:pt x="801397" y="0"/>
                </a:moveTo>
                <a:lnTo>
                  <a:pt x="688131" y="0"/>
                </a:lnTo>
                <a:lnTo>
                  <a:pt x="688131" y="21722"/>
                </a:lnTo>
                <a:lnTo>
                  <a:pt x="801397" y="21722"/>
                </a:lnTo>
                <a:lnTo>
                  <a:pt x="801397" y="0"/>
                </a:lnTo>
                <a:close/>
              </a:path>
              <a:path w="1716404" h="1716404">
                <a:moveTo>
                  <a:pt x="807396" y="0"/>
                </a:moveTo>
                <a:lnTo>
                  <a:pt x="801397" y="0"/>
                </a:lnTo>
                <a:lnTo>
                  <a:pt x="801397" y="21722"/>
                </a:lnTo>
                <a:lnTo>
                  <a:pt x="807396" y="21722"/>
                </a:lnTo>
                <a:lnTo>
                  <a:pt x="812258" y="16859"/>
                </a:lnTo>
                <a:lnTo>
                  <a:pt x="812258" y="4862"/>
                </a:lnTo>
                <a:lnTo>
                  <a:pt x="807396" y="0"/>
                </a:lnTo>
                <a:close/>
              </a:path>
              <a:path w="1716404" h="1716404">
                <a:moveTo>
                  <a:pt x="914664" y="0"/>
                </a:moveTo>
                <a:lnTo>
                  <a:pt x="908665" y="0"/>
                </a:lnTo>
                <a:lnTo>
                  <a:pt x="903802" y="4862"/>
                </a:lnTo>
                <a:lnTo>
                  <a:pt x="903802" y="16859"/>
                </a:lnTo>
                <a:lnTo>
                  <a:pt x="908665" y="21722"/>
                </a:lnTo>
                <a:lnTo>
                  <a:pt x="914664" y="21722"/>
                </a:lnTo>
                <a:lnTo>
                  <a:pt x="914664" y="0"/>
                </a:lnTo>
                <a:close/>
              </a:path>
              <a:path w="1716404" h="1716404">
                <a:moveTo>
                  <a:pt x="1027930" y="0"/>
                </a:moveTo>
                <a:lnTo>
                  <a:pt x="914664" y="0"/>
                </a:lnTo>
                <a:lnTo>
                  <a:pt x="914664" y="21722"/>
                </a:lnTo>
                <a:lnTo>
                  <a:pt x="1027930" y="21722"/>
                </a:lnTo>
                <a:lnTo>
                  <a:pt x="1027930" y="0"/>
                </a:lnTo>
                <a:close/>
              </a:path>
              <a:path w="1716404" h="1716404">
                <a:moveTo>
                  <a:pt x="1033928" y="0"/>
                </a:moveTo>
                <a:lnTo>
                  <a:pt x="1027930" y="0"/>
                </a:lnTo>
                <a:lnTo>
                  <a:pt x="1027930" y="21722"/>
                </a:lnTo>
                <a:lnTo>
                  <a:pt x="1033928" y="21722"/>
                </a:lnTo>
                <a:lnTo>
                  <a:pt x="1038791" y="16859"/>
                </a:lnTo>
                <a:lnTo>
                  <a:pt x="1038791" y="4862"/>
                </a:lnTo>
                <a:lnTo>
                  <a:pt x="1033928" y="0"/>
                </a:lnTo>
                <a:close/>
              </a:path>
              <a:path w="1716404" h="1716404">
                <a:moveTo>
                  <a:pt x="1141196" y="0"/>
                </a:moveTo>
                <a:lnTo>
                  <a:pt x="1135198" y="0"/>
                </a:lnTo>
                <a:lnTo>
                  <a:pt x="1130335" y="4862"/>
                </a:lnTo>
                <a:lnTo>
                  <a:pt x="1130335" y="16859"/>
                </a:lnTo>
                <a:lnTo>
                  <a:pt x="1135198" y="21722"/>
                </a:lnTo>
                <a:lnTo>
                  <a:pt x="1141196" y="21722"/>
                </a:lnTo>
                <a:lnTo>
                  <a:pt x="1141196" y="0"/>
                </a:lnTo>
                <a:close/>
              </a:path>
              <a:path w="1716404" h="1716404">
                <a:moveTo>
                  <a:pt x="1254462" y="0"/>
                </a:moveTo>
                <a:lnTo>
                  <a:pt x="1141196" y="0"/>
                </a:lnTo>
                <a:lnTo>
                  <a:pt x="1141196" y="21722"/>
                </a:lnTo>
                <a:lnTo>
                  <a:pt x="1254462" y="21722"/>
                </a:lnTo>
                <a:lnTo>
                  <a:pt x="1254462" y="0"/>
                </a:lnTo>
                <a:close/>
              </a:path>
              <a:path w="1716404" h="1716404">
                <a:moveTo>
                  <a:pt x="1260461" y="0"/>
                </a:moveTo>
                <a:lnTo>
                  <a:pt x="1254462" y="0"/>
                </a:lnTo>
                <a:lnTo>
                  <a:pt x="1254462" y="21722"/>
                </a:lnTo>
                <a:lnTo>
                  <a:pt x="1260461" y="21722"/>
                </a:lnTo>
                <a:lnTo>
                  <a:pt x="1265323" y="16859"/>
                </a:lnTo>
                <a:lnTo>
                  <a:pt x="1265323" y="4862"/>
                </a:lnTo>
                <a:lnTo>
                  <a:pt x="1260461" y="0"/>
                </a:lnTo>
                <a:close/>
              </a:path>
              <a:path w="1716404" h="1716404">
                <a:moveTo>
                  <a:pt x="1367729" y="0"/>
                </a:moveTo>
                <a:lnTo>
                  <a:pt x="1361730" y="0"/>
                </a:lnTo>
                <a:lnTo>
                  <a:pt x="1356867" y="4862"/>
                </a:lnTo>
                <a:lnTo>
                  <a:pt x="1356867" y="16859"/>
                </a:lnTo>
                <a:lnTo>
                  <a:pt x="1361730" y="21722"/>
                </a:lnTo>
                <a:lnTo>
                  <a:pt x="1367729" y="21722"/>
                </a:lnTo>
                <a:lnTo>
                  <a:pt x="1367729" y="0"/>
                </a:lnTo>
                <a:close/>
              </a:path>
              <a:path w="1716404" h="1716404">
                <a:moveTo>
                  <a:pt x="1480995" y="0"/>
                </a:moveTo>
                <a:lnTo>
                  <a:pt x="1367729" y="0"/>
                </a:lnTo>
                <a:lnTo>
                  <a:pt x="1367729" y="21722"/>
                </a:lnTo>
                <a:lnTo>
                  <a:pt x="1480995" y="21722"/>
                </a:lnTo>
                <a:lnTo>
                  <a:pt x="1480995" y="0"/>
                </a:lnTo>
                <a:close/>
              </a:path>
              <a:path w="1716404" h="1716404">
                <a:moveTo>
                  <a:pt x="1486993" y="0"/>
                </a:moveTo>
                <a:lnTo>
                  <a:pt x="1480995" y="0"/>
                </a:lnTo>
                <a:lnTo>
                  <a:pt x="1480995" y="21722"/>
                </a:lnTo>
                <a:lnTo>
                  <a:pt x="1486993" y="21722"/>
                </a:lnTo>
                <a:lnTo>
                  <a:pt x="1491856" y="16859"/>
                </a:lnTo>
                <a:lnTo>
                  <a:pt x="1491856" y="4862"/>
                </a:lnTo>
                <a:lnTo>
                  <a:pt x="1486993" y="0"/>
                </a:lnTo>
                <a:close/>
              </a:path>
              <a:path w="1716404" h="1716404">
                <a:moveTo>
                  <a:pt x="1650894" y="0"/>
                </a:moveTo>
                <a:lnTo>
                  <a:pt x="1650894" y="21722"/>
                </a:lnTo>
                <a:lnTo>
                  <a:pt x="1667805" y="25136"/>
                </a:lnTo>
                <a:lnTo>
                  <a:pt x="1681614" y="34447"/>
                </a:lnTo>
                <a:lnTo>
                  <a:pt x="1690925" y="48256"/>
                </a:lnTo>
                <a:lnTo>
                  <a:pt x="1694339" y="65167"/>
                </a:lnTo>
                <a:lnTo>
                  <a:pt x="1694339" y="127798"/>
                </a:lnTo>
                <a:lnTo>
                  <a:pt x="1699202" y="132661"/>
                </a:lnTo>
                <a:lnTo>
                  <a:pt x="1711199" y="132661"/>
                </a:lnTo>
                <a:lnTo>
                  <a:pt x="1716061" y="127798"/>
                </a:lnTo>
                <a:lnTo>
                  <a:pt x="1716061" y="65167"/>
                </a:lnTo>
                <a:lnTo>
                  <a:pt x="1710940" y="39801"/>
                </a:lnTo>
                <a:lnTo>
                  <a:pt x="1696974" y="19086"/>
                </a:lnTo>
                <a:lnTo>
                  <a:pt x="1676260" y="5121"/>
                </a:lnTo>
                <a:lnTo>
                  <a:pt x="1650894" y="0"/>
                </a:lnTo>
                <a:close/>
              </a:path>
              <a:path w="1716404" h="1716404">
                <a:moveTo>
                  <a:pt x="1594261" y="0"/>
                </a:moveTo>
                <a:lnTo>
                  <a:pt x="1588262" y="0"/>
                </a:lnTo>
                <a:lnTo>
                  <a:pt x="1583400" y="4862"/>
                </a:lnTo>
                <a:lnTo>
                  <a:pt x="1583400" y="16859"/>
                </a:lnTo>
                <a:lnTo>
                  <a:pt x="1588262" y="21722"/>
                </a:lnTo>
                <a:lnTo>
                  <a:pt x="1594261" y="21722"/>
                </a:lnTo>
                <a:lnTo>
                  <a:pt x="1594261" y="0"/>
                </a:lnTo>
                <a:close/>
              </a:path>
              <a:path w="1716404" h="1716404">
                <a:moveTo>
                  <a:pt x="1650894" y="0"/>
                </a:moveTo>
                <a:lnTo>
                  <a:pt x="1594261" y="0"/>
                </a:lnTo>
                <a:lnTo>
                  <a:pt x="1594261" y="21722"/>
                </a:lnTo>
                <a:lnTo>
                  <a:pt x="1650894" y="21722"/>
                </a:lnTo>
                <a:lnTo>
                  <a:pt x="1650894" y="0"/>
                </a:lnTo>
                <a:close/>
              </a:path>
              <a:path w="1716404" h="1716404">
                <a:moveTo>
                  <a:pt x="1711199" y="224205"/>
                </a:moveTo>
                <a:lnTo>
                  <a:pt x="1699202" y="224205"/>
                </a:lnTo>
                <a:lnTo>
                  <a:pt x="1694339" y="229067"/>
                </a:lnTo>
                <a:lnTo>
                  <a:pt x="1694339" y="354331"/>
                </a:lnTo>
                <a:lnTo>
                  <a:pt x="1699202" y="359193"/>
                </a:lnTo>
                <a:lnTo>
                  <a:pt x="1711199" y="359193"/>
                </a:lnTo>
                <a:lnTo>
                  <a:pt x="1716061" y="354331"/>
                </a:lnTo>
                <a:lnTo>
                  <a:pt x="1716061" y="229067"/>
                </a:lnTo>
                <a:lnTo>
                  <a:pt x="1711199" y="224205"/>
                </a:lnTo>
                <a:close/>
              </a:path>
              <a:path w="1716404" h="1716404">
                <a:moveTo>
                  <a:pt x="1711199" y="450737"/>
                </a:moveTo>
                <a:lnTo>
                  <a:pt x="1699202" y="450737"/>
                </a:lnTo>
                <a:lnTo>
                  <a:pt x="1694339" y="455600"/>
                </a:lnTo>
                <a:lnTo>
                  <a:pt x="1694339" y="580863"/>
                </a:lnTo>
                <a:lnTo>
                  <a:pt x="1699202" y="585726"/>
                </a:lnTo>
                <a:lnTo>
                  <a:pt x="1711199" y="585726"/>
                </a:lnTo>
                <a:lnTo>
                  <a:pt x="1716061" y="580863"/>
                </a:lnTo>
                <a:lnTo>
                  <a:pt x="1716061" y="455600"/>
                </a:lnTo>
                <a:lnTo>
                  <a:pt x="1711199" y="450737"/>
                </a:lnTo>
                <a:close/>
              </a:path>
              <a:path w="1716404" h="1716404">
                <a:moveTo>
                  <a:pt x="1711199" y="677270"/>
                </a:moveTo>
                <a:lnTo>
                  <a:pt x="1699202" y="677270"/>
                </a:lnTo>
                <a:lnTo>
                  <a:pt x="1694339" y="682133"/>
                </a:lnTo>
                <a:lnTo>
                  <a:pt x="1694339" y="807396"/>
                </a:lnTo>
                <a:lnTo>
                  <a:pt x="1699202" y="812258"/>
                </a:lnTo>
                <a:lnTo>
                  <a:pt x="1711199" y="812258"/>
                </a:lnTo>
                <a:lnTo>
                  <a:pt x="1716061" y="807396"/>
                </a:lnTo>
                <a:lnTo>
                  <a:pt x="1716061" y="682133"/>
                </a:lnTo>
                <a:lnTo>
                  <a:pt x="1711199" y="677270"/>
                </a:lnTo>
                <a:close/>
              </a:path>
              <a:path w="1716404" h="1716404">
                <a:moveTo>
                  <a:pt x="1711199" y="903802"/>
                </a:moveTo>
                <a:lnTo>
                  <a:pt x="1699202" y="903802"/>
                </a:lnTo>
                <a:lnTo>
                  <a:pt x="1694339" y="908665"/>
                </a:lnTo>
                <a:lnTo>
                  <a:pt x="1694339" y="1033928"/>
                </a:lnTo>
                <a:lnTo>
                  <a:pt x="1699202" y="1038791"/>
                </a:lnTo>
                <a:lnTo>
                  <a:pt x="1711199" y="1038791"/>
                </a:lnTo>
                <a:lnTo>
                  <a:pt x="1716061" y="1033928"/>
                </a:lnTo>
                <a:lnTo>
                  <a:pt x="1716061" y="908665"/>
                </a:lnTo>
                <a:lnTo>
                  <a:pt x="1711199" y="903802"/>
                </a:lnTo>
                <a:close/>
              </a:path>
              <a:path w="1716404" h="1716404">
                <a:moveTo>
                  <a:pt x="1711199" y="1130335"/>
                </a:moveTo>
                <a:lnTo>
                  <a:pt x="1699202" y="1130335"/>
                </a:lnTo>
                <a:lnTo>
                  <a:pt x="1694339" y="1135198"/>
                </a:lnTo>
                <a:lnTo>
                  <a:pt x="1694339" y="1260461"/>
                </a:lnTo>
                <a:lnTo>
                  <a:pt x="1699202" y="1265323"/>
                </a:lnTo>
                <a:lnTo>
                  <a:pt x="1711199" y="1265323"/>
                </a:lnTo>
                <a:lnTo>
                  <a:pt x="1716061" y="1260461"/>
                </a:lnTo>
                <a:lnTo>
                  <a:pt x="1716061" y="1135198"/>
                </a:lnTo>
                <a:lnTo>
                  <a:pt x="1711199" y="1130335"/>
                </a:lnTo>
                <a:close/>
              </a:path>
              <a:path w="1716404" h="1716404">
                <a:moveTo>
                  <a:pt x="1711199" y="1356867"/>
                </a:moveTo>
                <a:lnTo>
                  <a:pt x="1699202" y="1356867"/>
                </a:lnTo>
                <a:lnTo>
                  <a:pt x="1694339" y="1361730"/>
                </a:lnTo>
                <a:lnTo>
                  <a:pt x="1694339" y="1486993"/>
                </a:lnTo>
                <a:lnTo>
                  <a:pt x="1699202" y="1491856"/>
                </a:lnTo>
                <a:lnTo>
                  <a:pt x="1711199" y="1491856"/>
                </a:lnTo>
                <a:lnTo>
                  <a:pt x="1716061" y="1486993"/>
                </a:lnTo>
                <a:lnTo>
                  <a:pt x="1716061" y="1361730"/>
                </a:lnTo>
                <a:lnTo>
                  <a:pt x="1711199" y="1356867"/>
                </a:lnTo>
                <a:close/>
              </a:path>
              <a:path w="1716404" h="1716404">
                <a:moveTo>
                  <a:pt x="1594261" y="1694339"/>
                </a:moveTo>
                <a:lnTo>
                  <a:pt x="1588263" y="1694339"/>
                </a:lnTo>
                <a:lnTo>
                  <a:pt x="1583400" y="1699202"/>
                </a:lnTo>
                <a:lnTo>
                  <a:pt x="1583400" y="1711199"/>
                </a:lnTo>
                <a:lnTo>
                  <a:pt x="1588263" y="1716061"/>
                </a:lnTo>
                <a:lnTo>
                  <a:pt x="1594261" y="1716061"/>
                </a:lnTo>
                <a:lnTo>
                  <a:pt x="1594261" y="1694339"/>
                </a:lnTo>
                <a:close/>
              </a:path>
              <a:path w="1716404" h="1716404">
                <a:moveTo>
                  <a:pt x="1650894" y="1694339"/>
                </a:moveTo>
                <a:lnTo>
                  <a:pt x="1594261" y="1694339"/>
                </a:lnTo>
                <a:lnTo>
                  <a:pt x="1594261" y="1716061"/>
                </a:lnTo>
                <a:lnTo>
                  <a:pt x="1650894" y="1716061"/>
                </a:lnTo>
                <a:lnTo>
                  <a:pt x="1650894" y="1694339"/>
                </a:lnTo>
                <a:close/>
              </a:path>
              <a:path w="1716404" h="1716404">
                <a:moveTo>
                  <a:pt x="1711199" y="1583400"/>
                </a:moveTo>
                <a:lnTo>
                  <a:pt x="1699202" y="1583400"/>
                </a:lnTo>
                <a:lnTo>
                  <a:pt x="1694339" y="1588263"/>
                </a:lnTo>
                <a:lnTo>
                  <a:pt x="1694339" y="1650894"/>
                </a:lnTo>
                <a:lnTo>
                  <a:pt x="1690925" y="1667805"/>
                </a:lnTo>
                <a:lnTo>
                  <a:pt x="1681614" y="1681614"/>
                </a:lnTo>
                <a:lnTo>
                  <a:pt x="1667805" y="1690925"/>
                </a:lnTo>
                <a:lnTo>
                  <a:pt x="1650894" y="1694339"/>
                </a:lnTo>
                <a:lnTo>
                  <a:pt x="1650894" y="1716061"/>
                </a:lnTo>
                <a:lnTo>
                  <a:pt x="1676260" y="1710940"/>
                </a:lnTo>
                <a:lnTo>
                  <a:pt x="1696974" y="1696974"/>
                </a:lnTo>
                <a:lnTo>
                  <a:pt x="1710940" y="1676260"/>
                </a:lnTo>
                <a:lnTo>
                  <a:pt x="1716061" y="1650894"/>
                </a:lnTo>
                <a:lnTo>
                  <a:pt x="1716061" y="1588263"/>
                </a:lnTo>
                <a:lnTo>
                  <a:pt x="1711199" y="1583400"/>
                </a:lnTo>
                <a:close/>
              </a:path>
              <a:path w="1716404" h="1716404">
                <a:moveTo>
                  <a:pt x="1367729" y="1694339"/>
                </a:moveTo>
                <a:lnTo>
                  <a:pt x="1361730" y="1694339"/>
                </a:lnTo>
                <a:lnTo>
                  <a:pt x="1356868" y="1699202"/>
                </a:lnTo>
                <a:lnTo>
                  <a:pt x="1356868" y="1711199"/>
                </a:lnTo>
                <a:lnTo>
                  <a:pt x="1361730" y="1716061"/>
                </a:lnTo>
                <a:lnTo>
                  <a:pt x="1367729" y="1716061"/>
                </a:lnTo>
                <a:lnTo>
                  <a:pt x="1367729" y="1694339"/>
                </a:lnTo>
                <a:close/>
              </a:path>
              <a:path w="1716404" h="1716404">
                <a:moveTo>
                  <a:pt x="1480995" y="1694339"/>
                </a:moveTo>
                <a:lnTo>
                  <a:pt x="1367729" y="1694339"/>
                </a:lnTo>
                <a:lnTo>
                  <a:pt x="1367729" y="1716061"/>
                </a:lnTo>
                <a:lnTo>
                  <a:pt x="1480995" y="1716061"/>
                </a:lnTo>
                <a:lnTo>
                  <a:pt x="1480995" y="1694339"/>
                </a:lnTo>
                <a:close/>
              </a:path>
              <a:path w="1716404" h="1716404">
                <a:moveTo>
                  <a:pt x="1486994" y="1694339"/>
                </a:moveTo>
                <a:lnTo>
                  <a:pt x="1480995" y="1694339"/>
                </a:lnTo>
                <a:lnTo>
                  <a:pt x="1480995" y="1716061"/>
                </a:lnTo>
                <a:lnTo>
                  <a:pt x="1486994" y="1716061"/>
                </a:lnTo>
                <a:lnTo>
                  <a:pt x="1491856" y="1711199"/>
                </a:lnTo>
                <a:lnTo>
                  <a:pt x="1491856" y="1699202"/>
                </a:lnTo>
                <a:lnTo>
                  <a:pt x="1486994" y="1694339"/>
                </a:lnTo>
                <a:close/>
              </a:path>
              <a:path w="1716404" h="1716404">
                <a:moveTo>
                  <a:pt x="1141196" y="1694339"/>
                </a:moveTo>
                <a:lnTo>
                  <a:pt x="1135198" y="1694339"/>
                </a:lnTo>
                <a:lnTo>
                  <a:pt x="1130335" y="1699202"/>
                </a:lnTo>
                <a:lnTo>
                  <a:pt x="1130335" y="1711199"/>
                </a:lnTo>
                <a:lnTo>
                  <a:pt x="1135198" y="1716061"/>
                </a:lnTo>
                <a:lnTo>
                  <a:pt x="1141196" y="1716061"/>
                </a:lnTo>
                <a:lnTo>
                  <a:pt x="1141196" y="1694339"/>
                </a:lnTo>
                <a:close/>
              </a:path>
              <a:path w="1716404" h="1716404">
                <a:moveTo>
                  <a:pt x="1254463" y="1694339"/>
                </a:moveTo>
                <a:lnTo>
                  <a:pt x="1141196" y="1694339"/>
                </a:lnTo>
                <a:lnTo>
                  <a:pt x="1141196" y="1716061"/>
                </a:lnTo>
                <a:lnTo>
                  <a:pt x="1254463" y="1716061"/>
                </a:lnTo>
                <a:lnTo>
                  <a:pt x="1254463" y="1694339"/>
                </a:lnTo>
                <a:close/>
              </a:path>
              <a:path w="1716404" h="1716404">
                <a:moveTo>
                  <a:pt x="1260461" y="1694339"/>
                </a:moveTo>
                <a:lnTo>
                  <a:pt x="1254463" y="1694339"/>
                </a:lnTo>
                <a:lnTo>
                  <a:pt x="1254463" y="1716061"/>
                </a:lnTo>
                <a:lnTo>
                  <a:pt x="1260461" y="1716061"/>
                </a:lnTo>
                <a:lnTo>
                  <a:pt x="1265324" y="1711199"/>
                </a:lnTo>
                <a:lnTo>
                  <a:pt x="1265324" y="1699202"/>
                </a:lnTo>
                <a:lnTo>
                  <a:pt x="1260461" y="1694339"/>
                </a:lnTo>
                <a:close/>
              </a:path>
              <a:path w="1716404" h="1716404">
                <a:moveTo>
                  <a:pt x="914664" y="1694339"/>
                </a:moveTo>
                <a:lnTo>
                  <a:pt x="908665" y="1694339"/>
                </a:lnTo>
                <a:lnTo>
                  <a:pt x="903802" y="1699202"/>
                </a:lnTo>
                <a:lnTo>
                  <a:pt x="903802" y="1711199"/>
                </a:lnTo>
                <a:lnTo>
                  <a:pt x="908665" y="1716061"/>
                </a:lnTo>
                <a:lnTo>
                  <a:pt x="914664" y="1716061"/>
                </a:lnTo>
                <a:lnTo>
                  <a:pt x="914664" y="1694339"/>
                </a:lnTo>
                <a:close/>
              </a:path>
              <a:path w="1716404" h="1716404">
                <a:moveTo>
                  <a:pt x="1027930" y="1694339"/>
                </a:moveTo>
                <a:lnTo>
                  <a:pt x="914664" y="1694339"/>
                </a:lnTo>
                <a:lnTo>
                  <a:pt x="914664" y="1716061"/>
                </a:lnTo>
                <a:lnTo>
                  <a:pt x="1027930" y="1716061"/>
                </a:lnTo>
                <a:lnTo>
                  <a:pt x="1027930" y="1694339"/>
                </a:lnTo>
                <a:close/>
              </a:path>
              <a:path w="1716404" h="1716404">
                <a:moveTo>
                  <a:pt x="1033928" y="1694339"/>
                </a:moveTo>
                <a:lnTo>
                  <a:pt x="1027930" y="1694339"/>
                </a:lnTo>
                <a:lnTo>
                  <a:pt x="1027930" y="1716061"/>
                </a:lnTo>
                <a:lnTo>
                  <a:pt x="1033928" y="1716061"/>
                </a:lnTo>
                <a:lnTo>
                  <a:pt x="1038791" y="1711199"/>
                </a:lnTo>
                <a:lnTo>
                  <a:pt x="1038791" y="1699202"/>
                </a:lnTo>
                <a:lnTo>
                  <a:pt x="1033928" y="1694339"/>
                </a:lnTo>
                <a:close/>
              </a:path>
              <a:path w="1716404" h="1716404">
                <a:moveTo>
                  <a:pt x="688131" y="1694339"/>
                </a:moveTo>
                <a:lnTo>
                  <a:pt x="682133" y="1694339"/>
                </a:lnTo>
                <a:lnTo>
                  <a:pt x="677270" y="1699202"/>
                </a:lnTo>
                <a:lnTo>
                  <a:pt x="677270" y="1711199"/>
                </a:lnTo>
                <a:lnTo>
                  <a:pt x="682133" y="1716061"/>
                </a:lnTo>
                <a:lnTo>
                  <a:pt x="688131" y="1716061"/>
                </a:lnTo>
                <a:lnTo>
                  <a:pt x="688131" y="1694339"/>
                </a:lnTo>
                <a:close/>
              </a:path>
              <a:path w="1716404" h="1716404">
                <a:moveTo>
                  <a:pt x="801397" y="1694339"/>
                </a:moveTo>
                <a:lnTo>
                  <a:pt x="688131" y="1694339"/>
                </a:lnTo>
                <a:lnTo>
                  <a:pt x="688131" y="1716061"/>
                </a:lnTo>
                <a:lnTo>
                  <a:pt x="801397" y="1716061"/>
                </a:lnTo>
                <a:lnTo>
                  <a:pt x="801397" y="1694339"/>
                </a:lnTo>
                <a:close/>
              </a:path>
              <a:path w="1716404" h="1716404">
                <a:moveTo>
                  <a:pt x="807396" y="1694339"/>
                </a:moveTo>
                <a:lnTo>
                  <a:pt x="801397" y="1694339"/>
                </a:lnTo>
                <a:lnTo>
                  <a:pt x="801397" y="1716061"/>
                </a:lnTo>
                <a:lnTo>
                  <a:pt x="807396" y="1716061"/>
                </a:lnTo>
                <a:lnTo>
                  <a:pt x="812259" y="1711199"/>
                </a:lnTo>
                <a:lnTo>
                  <a:pt x="812259" y="1699202"/>
                </a:lnTo>
                <a:lnTo>
                  <a:pt x="807396" y="1694339"/>
                </a:lnTo>
                <a:close/>
              </a:path>
              <a:path w="1716404" h="1716404">
                <a:moveTo>
                  <a:pt x="461599" y="1694339"/>
                </a:moveTo>
                <a:lnTo>
                  <a:pt x="455600" y="1694339"/>
                </a:lnTo>
                <a:lnTo>
                  <a:pt x="450737" y="1699202"/>
                </a:lnTo>
                <a:lnTo>
                  <a:pt x="450737" y="1711199"/>
                </a:lnTo>
                <a:lnTo>
                  <a:pt x="455600" y="1716061"/>
                </a:lnTo>
                <a:lnTo>
                  <a:pt x="461599" y="1716061"/>
                </a:lnTo>
                <a:lnTo>
                  <a:pt x="461599" y="1694339"/>
                </a:lnTo>
                <a:close/>
              </a:path>
              <a:path w="1716404" h="1716404">
                <a:moveTo>
                  <a:pt x="574865" y="1694339"/>
                </a:moveTo>
                <a:lnTo>
                  <a:pt x="461599" y="1694339"/>
                </a:lnTo>
                <a:lnTo>
                  <a:pt x="461599" y="1716061"/>
                </a:lnTo>
                <a:lnTo>
                  <a:pt x="574865" y="1716061"/>
                </a:lnTo>
                <a:lnTo>
                  <a:pt x="574865" y="1694339"/>
                </a:lnTo>
                <a:close/>
              </a:path>
              <a:path w="1716404" h="1716404">
                <a:moveTo>
                  <a:pt x="580863" y="1694339"/>
                </a:moveTo>
                <a:lnTo>
                  <a:pt x="574865" y="1694339"/>
                </a:lnTo>
                <a:lnTo>
                  <a:pt x="574865" y="1716061"/>
                </a:lnTo>
                <a:lnTo>
                  <a:pt x="580863" y="1716061"/>
                </a:lnTo>
                <a:lnTo>
                  <a:pt x="585726" y="1711199"/>
                </a:lnTo>
                <a:lnTo>
                  <a:pt x="585726" y="1699202"/>
                </a:lnTo>
                <a:lnTo>
                  <a:pt x="580863" y="1694339"/>
                </a:lnTo>
                <a:close/>
              </a:path>
              <a:path w="1716404" h="1716404">
                <a:moveTo>
                  <a:pt x="235066" y="1694339"/>
                </a:moveTo>
                <a:lnTo>
                  <a:pt x="229068" y="1694339"/>
                </a:lnTo>
                <a:lnTo>
                  <a:pt x="224205" y="1699202"/>
                </a:lnTo>
                <a:lnTo>
                  <a:pt x="224205" y="1711199"/>
                </a:lnTo>
                <a:lnTo>
                  <a:pt x="229068" y="1716061"/>
                </a:lnTo>
                <a:lnTo>
                  <a:pt x="235066" y="1716061"/>
                </a:lnTo>
                <a:lnTo>
                  <a:pt x="235066" y="1694339"/>
                </a:lnTo>
                <a:close/>
              </a:path>
              <a:path w="1716404" h="1716404">
                <a:moveTo>
                  <a:pt x="348332" y="1694339"/>
                </a:moveTo>
                <a:lnTo>
                  <a:pt x="235066" y="1694339"/>
                </a:lnTo>
                <a:lnTo>
                  <a:pt x="235066" y="1716061"/>
                </a:lnTo>
                <a:lnTo>
                  <a:pt x="348332" y="1716061"/>
                </a:lnTo>
                <a:lnTo>
                  <a:pt x="348332" y="1694339"/>
                </a:lnTo>
                <a:close/>
              </a:path>
              <a:path w="1716404" h="1716404">
                <a:moveTo>
                  <a:pt x="354331" y="1694339"/>
                </a:moveTo>
                <a:lnTo>
                  <a:pt x="348332" y="1694339"/>
                </a:lnTo>
                <a:lnTo>
                  <a:pt x="348332" y="1716061"/>
                </a:lnTo>
                <a:lnTo>
                  <a:pt x="354331" y="1716061"/>
                </a:lnTo>
                <a:lnTo>
                  <a:pt x="359193" y="1711199"/>
                </a:lnTo>
                <a:lnTo>
                  <a:pt x="359193" y="1699202"/>
                </a:lnTo>
                <a:lnTo>
                  <a:pt x="354331" y="1694339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7729494" y="5644864"/>
            <a:ext cx="162560" cy="533400"/>
          </a:xfrm>
          <a:custGeom>
            <a:avLst/>
            <a:gdLst/>
            <a:ahLst/>
            <a:cxnLst/>
            <a:rect l="l" t="t" r="r" b="b"/>
            <a:pathLst>
              <a:path w="162559" h="533400">
                <a:moveTo>
                  <a:pt x="15390" y="440131"/>
                </a:moveTo>
                <a:lnTo>
                  <a:pt x="8500" y="440131"/>
                </a:lnTo>
                <a:lnTo>
                  <a:pt x="0" y="448631"/>
                </a:lnTo>
                <a:lnTo>
                  <a:pt x="0" y="455522"/>
                </a:lnTo>
                <a:lnTo>
                  <a:pt x="77758" y="533280"/>
                </a:lnTo>
                <a:lnTo>
                  <a:pt x="84648" y="533280"/>
                </a:lnTo>
                <a:lnTo>
                  <a:pt x="96594" y="521335"/>
                </a:lnTo>
                <a:lnTo>
                  <a:pt x="70320" y="521335"/>
                </a:lnTo>
                <a:lnTo>
                  <a:pt x="70320" y="495061"/>
                </a:lnTo>
                <a:lnTo>
                  <a:pt x="15390" y="440131"/>
                </a:lnTo>
                <a:close/>
              </a:path>
              <a:path w="162559" h="533400">
                <a:moveTo>
                  <a:pt x="70320" y="495061"/>
                </a:moveTo>
                <a:lnTo>
                  <a:pt x="70320" y="521335"/>
                </a:lnTo>
                <a:lnTo>
                  <a:pt x="92086" y="521335"/>
                </a:lnTo>
                <a:lnTo>
                  <a:pt x="92086" y="505944"/>
                </a:lnTo>
                <a:lnTo>
                  <a:pt x="81203" y="505944"/>
                </a:lnTo>
                <a:lnTo>
                  <a:pt x="70320" y="495061"/>
                </a:lnTo>
                <a:close/>
              </a:path>
              <a:path w="162559" h="533400">
                <a:moveTo>
                  <a:pt x="153907" y="440131"/>
                </a:moveTo>
                <a:lnTo>
                  <a:pt x="147016" y="440131"/>
                </a:lnTo>
                <a:lnTo>
                  <a:pt x="92086" y="495061"/>
                </a:lnTo>
                <a:lnTo>
                  <a:pt x="92086" y="521335"/>
                </a:lnTo>
                <a:lnTo>
                  <a:pt x="96594" y="521335"/>
                </a:lnTo>
                <a:lnTo>
                  <a:pt x="162407" y="455522"/>
                </a:lnTo>
                <a:lnTo>
                  <a:pt x="162407" y="448631"/>
                </a:lnTo>
                <a:lnTo>
                  <a:pt x="153907" y="440131"/>
                </a:lnTo>
                <a:close/>
              </a:path>
              <a:path w="162559" h="533400">
                <a:moveTo>
                  <a:pt x="92086" y="0"/>
                </a:moveTo>
                <a:lnTo>
                  <a:pt x="70320" y="0"/>
                </a:lnTo>
                <a:lnTo>
                  <a:pt x="70320" y="495061"/>
                </a:lnTo>
                <a:lnTo>
                  <a:pt x="81203" y="505944"/>
                </a:lnTo>
                <a:lnTo>
                  <a:pt x="92086" y="495061"/>
                </a:lnTo>
                <a:lnTo>
                  <a:pt x="92086" y="0"/>
                </a:lnTo>
                <a:close/>
              </a:path>
              <a:path w="162559" h="533400">
                <a:moveTo>
                  <a:pt x="92086" y="495061"/>
                </a:moveTo>
                <a:lnTo>
                  <a:pt x="81203" y="505944"/>
                </a:lnTo>
                <a:lnTo>
                  <a:pt x="92086" y="505944"/>
                </a:lnTo>
                <a:lnTo>
                  <a:pt x="92086" y="495061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5282209" y="4930184"/>
            <a:ext cx="2019300" cy="2294890"/>
          </a:xfrm>
          <a:custGeom>
            <a:avLst/>
            <a:gdLst/>
            <a:ahLst/>
            <a:cxnLst/>
            <a:rect l="l" t="t" r="r" b="b"/>
            <a:pathLst>
              <a:path w="2019300" h="2294890">
                <a:moveTo>
                  <a:pt x="2019096" y="2210066"/>
                </a:moveTo>
                <a:lnTo>
                  <a:pt x="2011654" y="2202637"/>
                </a:lnTo>
                <a:lnTo>
                  <a:pt x="1941334" y="2132317"/>
                </a:lnTo>
                <a:lnTo>
                  <a:pt x="1934438" y="2132317"/>
                </a:lnTo>
                <a:lnTo>
                  <a:pt x="1925942" y="2140813"/>
                </a:lnTo>
                <a:lnTo>
                  <a:pt x="1925942" y="2147697"/>
                </a:lnTo>
                <a:lnTo>
                  <a:pt x="1980869" y="2202637"/>
                </a:lnTo>
                <a:lnTo>
                  <a:pt x="0" y="2202637"/>
                </a:lnTo>
                <a:lnTo>
                  <a:pt x="0" y="2224392"/>
                </a:lnTo>
                <a:lnTo>
                  <a:pt x="1980869" y="2224392"/>
                </a:lnTo>
                <a:lnTo>
                  <a:pt x="1991753" y="2213521"/>
                </a:lnTo>
                <a:lnTo>
                  <a:pt x="1925942" y="2279332"/>
                </a:lnTo>
                <a:lnTo>
                  <a:pt x="1925942" y="2286216"/>
                </a:lnTo>
                <a:lnTo>
                  <a:pt x="1934438" y="2294712"/>
                </a:lnTo>
                <a:lnTo>
                  <a:pt x="1941334" y="2294712"/>
                </a:lnTo>
                <a:lnTo>
                  <a:pt x="2011654" y="2224392"/>
                </a:lnTo>
                <a:lnTo>
                  <a:pt x="2019096" y="2216962"/>
                </a:lnTo>
                <a:lnTo>
                  <a:pt x="2019096" y="2210066"/>
                </a:lnTo>
                <a:close/>
              </a:path>
              <a:path w="2019300" h="2294890">
                <a:moveTo>
                  <a:pt x="2019096" y="2008060"/>
                </a:moveTo>
                <a:lnTo>
                  <a:pt x="2011654" y="2000618"/>
                </a:lnTo>
                <a:lnTo>
                  <a:pt x="1941334" y="1930298"/>
                </a:lnTo>
                <a:lnTo>
                  <a:pt x="1934438" y="1930298"/>
                </a:lnTo>
                <a:lnTo>
                  <a:pt x="1925942" y="1938794"/>
                </a:lnTo>
                <a:lnTo>
                  <a:pt x="1925942" y="1945690"/>
                </a:lnTo>
                <a:lnTo>
                  <a:pt x="1980869" y="2000618"/>
                </a:lnTo>
                <a:lnTo>
                  <a:pt x="1705229" y="2000618"/>
                </a:lnTo>
                <a:lnTo>
                  <a:pt x="1705229" y="21767"/>
                </a:lnTo>
                <a:lnTo>
                  <a:pt x="1705229" y="0"/>
                </a:lnTo>
                <a:lnTo>
                  <a:pt x="1694345" y="0"/>
                </a:lnTo>
                <a:lnTo>
                  <a:pt x="0" y="0"/>
                </a:lnTo>
                <a:lnTo>
                  <a:pt x="0" y="21767"/>
                </a:lnTo>
                <a:lnTo>
                  <a:pt x="1683461" y="21767"/>
                </a:lnTo>
                <a:lnTo>
                  <a:pt x="1683461" y="2022386"/>
                </a:lnTo>
                <a:lnTo>
                  <a:pt x="1694345" y="2022386"/>
                </a:lnTo>
                <a:lnTo>
                  <a:pt x="1980869" y="2022386"/>
                </a:lnTo>
                <a:lnTo>
                  <a:pt x="1925942" y="2077313"/>
                </a:lnTo>
                <a:lnTo>
                  <a:pt x="1925942" y="2084209"/>
                </a:lnTo>
                <a:lnTo>
                  <a:pt x="1934438" y="2092706"/>
                </a:lnTo>
                <a:lnTo>
                  <a:pt x="1941334" y="2092706"/>
                </a:lnTo>
                <a:lnTo>
                  <a:pt x="2011654" y="2022386"/>
                </a:lnTo>
                <a:lnTo>
                  <a:pt x="2019096" y="2014943"/>
                </a:lnTo>
                <a:lnTo>
                  <a:pt x="2019096" y="2008060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8407231" y="5632919"/>
            <a:ext cx="162560" cy="544195"/>
          </a:xfrm>
          <a:custGeom>
            <a:avLst/>
            <a:gdLst/>
            <a:ahLst/>
            <a:cxnLst/>
            <a:rect l="l" t="t" r="r" b="b"/>
            <a:pathLst>
              <a:path w="162559" h="544195">
                <a:moveTo>
                  <a:pt x="81203" y="27336"/>
                </a:moveTo>
                <a:lnTo>
                  <a:pt x="70320" y="38218"/>
                </a:lnTo>
                <a:lnTo>
                  <a:pt x="70320" y="539291"/>
                </a:lnTo>
                <a:lnTo>
                  <a:pt x="75193" y="544163"/>
                </a:lnTo>
                <a:lnTo>
                  <a:pt x="87214" y="544163"/>
                </a:lnTo>
                <a:lnTo>
                  <a:pt x="92086" y="539291"/>
                </a:lnTo>
                <a:lnTo>
                  <a:pt x="92086" y="38218"/>
                </a:lnTo>
                <a:lnTo>
                  <a:pt x="81203" y="27336"/>
                </a:lnTo>
                <a:close/>
              </a:path>
              <a:path w="162559" h="544195">
                <a:moveTo>
                  <a:pt x="84648" y="0"/>
                </a:moveTo>
                <a:lnTo>
                  <a:pt x="77758" y="0"/>
                </a:lnTo>
                <a:lnTo>
                  <a:pt x="0" y="77758"/>
                </a:lnTo>
                <a:lnTo>
                  <a:pt x="0" y="84648"/>
                </a:lnTo>
                <a:lnTo>
                  <a:pt x="8500" y="93148"/>
                </a:lnTo>
                <a:lnTo>
                  <a:pt x="15390" y="93148"/>
                </a:lnTo>
                <a:lnTo>
                  <a:pt x="70320" y="38218"/>
                </a:lnTo>
                <a:lnTo>
                  <a:pt x="70320" y="11945"/>
                </a:lnTo>
                <a:lnTo>
                  <a:pt x="96594" y="11945"/>
                </a:lnTo>
                <a:lnTo>
                  <a:pt x="84648" y="0"/>
                </a:lnTo>
                <a:close/>
              </a:path>
              <a:path w="162559" h="544195">
                <a:moveTo>
                  <a:pt x="96594" y="11945"/>
                </a:moveTo>
                <a:lnTo>
                  <a:pt x="92086" y="11945"/>
                </a:lnTo>
                <a:lnTo>
                  <a:pt x="92086" y="38218"/>
                </a:lnTo>
                <a:lnTo>
                  <a:pt x="147016" y="93148"/>
                </a:lnTo>
                <a:lnTo>
                  <a:pt x="153907" y="93148"/>
                </a:lnTo>
                <a:lnTo>
                  <a:pt x="162407" y="84648"/>
                </a:lnTo>
                <a:lnTo>
                  <a:pt x="162407" y="77758"/>
                </a:lnTo>
                <a:lnTo>
                  <a:pt x="96594" y="11945"/>
                </a:lnTo>
                <a:close/>
              </a:path>
              <a:path w="162559" h="544195">
                <a:moveTo>
                  <a:pt x="92086" y="11945"/>
                </a:moveTo>
                <a:lnTo>
                  <a:pt x="70320" y="11945"/>
                </a:lnTo>
                <a:lnTo>
                  <a:pt x="70320" y="38218"/>
                </a:lnTo>
                <a:lnTo>
                  <a:pt x="81203" y="27336"/>
                </a:lnTo>
                <a:lnTo>
                  <a:pt x="92086" y="27336"/>
                </a:lnTo>
                <a:lnTo>
                  <a:pt x="92086" y="11945"/>
                </a:lnTo>
                <a:close/>
              </a:path>
              <a:path w="162559" h="544195">
                <a:moveTo>
                  <a:pt x="92086" y="27336"/>
                </a:moveTo>
                <a:lnTo>
                  <a:pt x="81203" y="27336"/>
                </a:lnTo>
                <a:lnTo>
                  <a:pt x="92086" y="38218"/>
                </a:lnTo>
                <a:lnTo>
                  <a:pt x="92086" y="27336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5542889" y="6478989"/>
            <a:ext cx="1160145" cy="534670"/>
          </a:xfrm>
          <a:custGeom>
            <a:avLst/>
            <a:gdLst/>
            <a:ahLst/>
            <a:cxnLst/>
            <a:rect l="l" t="t" r="r" b="b"/>
            <a:pathLst>
              <a:path w="1160145" h="534670">
                <a:moveTo>
                  <a:pt x="1159971" y="0"/>
                </a:moveTo>
                <a:lnTo>
                  <a:pt x="0" y="0"/>
                </a:lnTo>
                <a:lnTo>
                  <a:pt x="0" y="534368"/>
                </a:lnTo>
                <a:lnTo>
                  <a:pt x="1159971" y="534368"/>
                </a:lnTo>
                <a:lnTo>
                  <a:pt x="1159971" y="0"/>
                </a:lnTo>
                <a:close/>
              </a:path>
            </a:pathLst>
          </a:custGeom>
          <a:solidFill>
            <a:srgbClr val="49508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12828553" y="4810728"/>
            <a:ext cx="1811655" cy="795655"/>
          </a:xfrm>
          <a:custGeom>
            <a:avLst/>
            <a:gdLst/>
            <a:ahLst/>
            <a:cxnLst/>
            <a:rect l="l" t="t" r="r" b="b"/>
            <a:pathLst>
              <a:path w="1811655" h="795654">
                <a:moveTo>
                  <a:pt x="1811640" y="0"/>
                </a:moveTo>
                <a:lnTo>
                  <a:pt x="0" y="0"/>
                </a:lnTo>
                <a:lnTo>
                  <a:pt x="0" y="795036"/>
                </a:lnTo>
                <a:lnTo>
                  <a:pt x="1811640" y="795036"/>
                </a:lnTo>
                <a:lnTo>
                  <a:pt x="1811640" y="0"/>
                </a:lnTo>
                <a:close/>
              </a:path>
            </a:pathLst>
          </a:custGeom>
          <a:solidFill>
            <a:srgbClr val="49508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5542889" y="4237263"/>
            <a:ext cx="1160145" cy="534670"/>
          </a:xfrm>
          <a:custGeom>
            <a:avLst/>
            <a:gdLst/>
            <a:ahLst/>
            <a:cxnLst/>
            <a:rect l="l" t="t" r="r" b="b"/>
            <a:pathLst>
              <a:path w="1160145" h="534670">
                <a:moveTo>
                  <a:pt x="1159971" y="0"/>
                </a:moveTo>
                <a:lnTo>
                  <a:pt x="0" y="0"/>
                </a:lnTo>
                <a:lnTo>
                  <a:pt x="0" y="534368"/>
                </a:lnTo>
                <a:lnTo>
                  <a:pt x="1159971" y="534368"/>
                </a:lnTo>
                <a:lnTo>
                  <a:pt x="1159971" y="0"/>
                </a:lnTo>
                <a:close/>
              </a:path>
            </a:pathLst>
          </a:custGeom>
          <a:solidFill>
            <a:srgbClr val="49508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9518070" y="5123535"/>
            <a:ext cx="1160145" cy="534670"/>
          </a:xfrm>
          <a:custGeom>
            <a:avLst/>
            <a:gdLst/>
            <a:ahLst/>
            <a:cxnLst/>
            <a:rect l="l" t="t" r="r" b="b"/>
            <a:pathLst>
              <a:path w="1160145" h="534670">
                <a:moveTo>
                  <a:pt x="1159971" y="0"/>
                </a:moveTo>
                <a:lnTo>
                  <a:pt x="0" y="0"/>
                </a:lnTo>
                <a:lnTo>
                  <a:pt x="0" y="534368"/>
                </a:lnTo>
                <a:lnTo>
                  <a:pt x="1159971" y="534368"/>
                </a:lnTo>
                <a:lnTo>
                  <a:pt x="1159971" y="0"/>
                </a:lnTo>
                <a:close/>
              </a:path>
            </a:pathLst>
          </a:custGeom>
          <a:solidFill>
            <a:srgbClr val="49508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5687967" y="6575990"/>
            <a:ext cx="852805" cy="384810"/>
          </a:xfrm>
          <a:custGeom>
            <a:avLst/>
            <a:gdLst/>
            <a:ahLst/>
            <a:cxnLst/>
            <a:rect l="l" t="t" r="r" b="b"/>
            <a:pathLst>
              <a:path w="852804" h="384809">
                <a:moveTo>
                  <a:pt x="66478" y="12225"/>
                </a:moveTo>
                <a:lnTo>
                  <a:pt x="52368" y="12225"/>
                </a:lnTo>
                <a:lnTo>
                  <a:pt x="44461" y="13685"/>
                </a:lnTo>
                <a:lnTo>
                  <a:pt x="12407" y="34972"/>
                </a:lnTo>
                <a:lnTo>
                  <a:pt x="0" y="78278"/>
                </a:lnTo>
                <a:lnTo>
                  <a:pt x="256" y="85820"/>
                </a:lnTo>
                <a:lnTo>
                  <a:pt x="21652" y="132592"/>
                </a:lnTo>
                <a:lnTo>
                  <a:pt x="50604" y="144149"/>
                </a:lnTo>
                <a:lnTo>
                  <a:pt x="63863" y="144149"/>
                </a:lnTo>
                <a:lnTo>
                  <a:pt x="68181" y="143905"/>
                </a:lnTo>
                <a:lnTo>
                  <a:pt x="72439" y="143419"/>
                </a:lnTo>
                <a:lnTo>
                  <a:pt x="76697" y="143054"/>
                </a:lnTo>
                <a:lnTo>
                  <a:pt x="79616" y="142689"/>
                </a:lnTo>
                <a:lnTo>
                  <a:pt x="79872" y="142689"/>
                </a:lnTo>
                <a:lnTo>
                  <a:pt x="87766" y="141351"/>
                </a:lnTo>
                <a:lnTo>
                  <a:pt x="90929" y="140743"/>
                </a:lnTo>
                <a:lnTo>
                  <a:pt x="96403" y="139526"/>
                </a:lnTo>
                <a:lnTo>
                  <a:pt x="98532" y="138979"/>
                </a:lnTo>
                <a:lnTo>
                  <a:pt x="99992" y="138492"/>
                </a:lnTo>
                <a:lnTo>
                  <a:pt x="99992" y="128821"/>
                </a:lnTo>
                <a:lnTo>
                  <a:pt x="54314" y="128821"/>
                </a:lnTo>
                <a:lnTo>
                  <a:pt x="48049" y="127605"/>
                </a:lnTo>
                <a:lnTo>
                  <a:pt x="21348" y="98897"/>
                </a:lnTo>
                <a:lnTo>
                  <a:pt x="18794" y="70569"/>
                </a:lnTo>
                <a:lnTo>
                  <a:pt x="19828" y="63498"/>
                </a:lnTo>
                <a:lnTo>
                  <a:pt x="21896" y="57294"/>
                </a:lnTo>
                <a:lnTo>
                  <a:pt x="23964" y="50969"/>
                </a:lnTo>
                <a:lnTo>
                  <a:pt x="55226" y="27735"/>
                </a:lnTo>
                <a:lnTo>
                  <a:pt x="96678" y="27735"/>
                </a:lnTo>
                <a:lnTo>
                  <a:pt x="99262" y="20983"/>
                </a:lnTo>
                <a:lnTo>
                  <a:pt x="98532" y="20497"/>
                </a:lnTo>
                <a:lnTo>
                  <a:pt x="97133" y="19767"/>
                </a:lnTo>
                <a:lnTo>
                  <a:pt x="95065" y="18794"/>
                </a:lnTo>
                <a:lnTo>
                  <a:pt x="93119" y="17820"/>
                </a:lnTo>
                <a:lnTo>
                  <a:pt x="90564" y="16847"/>
                </a:lnTo>
                <a:lnTo>
                  <a:pt x="84239" y="14901"/>
                </a:lnTo>
                <a:lnTo>
                  <a:pt x="80407" y="14049"/>
                </a:lnTo>
                <a:lnTo>
                  <a:pt x="71527" y="12590"/>
                </a:lnTo>
                <a:lnTo>
                  <a:pt x="66478" y="12225"/>
                </a:lnTo>
                <a:close/>
              </a:path>
              <a:path w="852804" h="384809">
                <a:moveTo>
                  <a:pt x="99992" y="79373"/>
                </a:moveTo>
                <a:lnTo>
                  <a:pt x="82292" y="79373"/>
                </a:lnTo>
                <a:lnTo>
                  <a:pt x="82292" y="126449"/>
                </a:lnTo>
                <a:lnTo>
                  <a:pt x="80711" y="126936"/>
                </a:lnTo>
                <a:lnTo>
                  <a:pt x="77514" y="127605"/>
                </a:lnTo>
                <a:lnTo>
                  <a:pt x="77366" y="127605"/>
                </a:lnTo>
                <a:lnTo>
                  <a:pt x="74446" y="128092"/>
                </a:lnTo>
                <a:lnTo>
                  <a:pt x="70918" y="128578"/>
                </a:lnTo>
                <a:lnTo>
                  <a:pt x="66600" y="128821"/>
                </a:lnTo>
                <a:lnTo>
                  <a:pt x="99992" y="128821"/>
                </a:lnTo>
                <a:lnTo>
                  <a:pt x="99992" y="79373"/>
                </a:lnTo>
                <a:close/>
              </a:path>
              <a:path w="852804" h="384809">
                <a:moveTo>
                  <a:pt x="96678" y="27735"/>
                </a:moveTo>
                <a:lnTo>
                  <a:pt x="67756" y="27735"/>
                </a:lnTo>
                <a:lnTo>
                  <a:pt x="73716" y="28525"/>
                </a:lnTo>
                <a:lnTo>
                  <a:pt x="79555" y="30107"/>
                </a:lnTo>
                <a:lnTo>
                  <a:pt x="85394" y="31566"/>
                </a:lnTo>
                <a:lnTo>
                  <a:pt x="90170" y="33513"/>
                </a:lnTo>
                <a:lnTo>
                  <a:pt x="93605" y="35763"/>
                </a:lnTo>
                <a:lnTo>
                  <a:pt x="96678" y="27735"/>
                </a:lnTo>
                <a:close/>
              </a:path>
              <a:path w="852804" h="384809">
                <a:moveTo>
                  <a:pt x="164562" y="44339"/>
                </a:moveTo>
                <a:lnTo>
                  <a:pt x="159088" y="44339"/>
                </a:lnTo>
                <a:lnTo>
                  <a:pt x="153736" y="45373"/>
                </a:lnTo>
                <a:lnTo>
                  <a:pt x="125060" y="72196"/>
                </a:lnTo>
                <a:lnTo>
                  <a:pt x="122534" y="78643"/>
                </a:lnTo>
                <a:lnTo>
                  <a:pt x="121318" y="85942"/>
                </a:lnTo>
                <a:lnTo>
                  <a:pt x="121318" y="101512"/>
                </a:lnTo>
                <a:lnTo>
                  <a:pt x="141632" y="137580"/>
                </a:lnTo>
                <a:lnTo>
                  <a:pt x="160852" y="143784"/>
                </a:lnTo>
                <a:lnTo>
                  <a:pt x="175693" y="143784"/>
                </a:lnTo>
                <a:lnTo>
                  <a:pt x="181532" y="143176"/>
                </a:lnTo>
                <a:lnTo>
                  <a:pt x="191872" y="140743"/>
                </a:lnTo>
                <a:lnTo>
                  <a:pt x="195521" y="139587"/>
                </a:lnTo>
                <a:lnTo>
                  <a:pt x="197589" y="138492"/>
                </a:lnTo>
                <a:lnTo>
                  <a:pt x="195977" y="128821"/>
                </a:lnTo>
                <a:lnTo>
                  <a:pt x="160366" y="128821"/>
                </a:lnTo>
                <a:lnTo>
                  <a:pt x="152580" y="126267"/>
                </a:lnTo>
                <a:lnTo>
                  <a:pt x="142605" y="116049"/>
                </a:lnTo>
                <a:lnTo>
                  <a:pt x="139747" y="108568"/>
                </a:lnTo>
                <a:lnTo>
                  <a:pt x="139017" y="98714"/>
                </a:lnTo>
                <a:lnTo>
                  <a:pt x="203975" y="98714"/>
                </a:lnTo>
                <a:lnTo>
                  <a:pt x="204097" y="97741"/>
                </a:lnTo>
                <a:lnTo>
                  <a:pt x="204158" y="92693"/>
                </a:lnTo>
                <a:lnTo>
                  <a:pt x="203781" y="85942"/>
                </a:lnTo>
                <a:lnTo>
                  <a:pt x="203730" y="85029"/>
                </a:lnTo>
                <a:lnTo>
                  <a:pt x="139382" y="85029"/>
                </a:lnTo>
                <a:lnTo>
                  <a:pt x="139747" y="81745"/>
                </a:lnTo>
                <a:lnTo>
                  <a:pt x="153736" y="61248"/>
                </a:lnTo>
                <a:lnTo>
                  <a:pt x="157020" y="59545"/>
                </a:lnTo>
                <a:lnTo>
                  <a:pt x="160487" y="58754"/>
                </a:lnTo>
                <a:lnTo>
                  <a:pt x="195518" y="58754"/>
                </a:lnTo>
                <a:lnTo>
                  <a:pt x="193940" y="56382"/>
                </a:lnTo>
                <a:lnTo>
                  <a:pt x="188272" y="51113"/>
                </a:lnTo>
                <a:lnTo>
                  <a:pt x="181486" y="47350"/>
                </a:lnTo>
                <a:lnTo>
                  <a:pt x="173583" y="45092"/>
                </a:lnTo>
                <a:lnTo>
                  <a:pt x="164562" y="44339"/>
                </a:lnTo>
                <a:close/>
              </a:path>
              <a:path w="852804" h="384809">
                <a:moveTo>
                  <a:pt x="195217" y="124260"/>
                </a:moveTo>
                <a:lnTo>
                  <a:pt x="176909" y="128821"/>
                </a:lnTo>
                <a:lnTo>
                  <a:pt x="195977" y="128821"/>
                </a:lnTo>
                <a:lnTo>
                  <a:pt x="195217" y="124260"/>
                </a:lnTo>
                <a:close/>
              </a:path>
              <a:path w="852804" h="384809">
                <a:moveTo>
                  <a:pt x="195518" y="58754"/>
                </a:moveTo>
                <a:lnTo>
                  <a:pt x="171314" y="58754"/>
                </a:lnTo>
                <a:lnTo>
                  <a:pt x="176727" y="61248"/>
                </a:lnTo>
                <a:lnTo>
                  <a:pt x="180619" y="66235"/>
                </a:lnTo>
                <a:lnTo>
                  <a:pt x="184634" y="71101"/>
                </a:lnTo>
                <a:lnTo>
                  <a:pt x="186580" y="77366"/>
                </a:lnTo>
                <a:lnTo>
                  <a:pt x="186458" y="85029"/>
                </a:lnTo>
                <a:lnTo>
                  <a:pt x="203730" y="85029"/>
                </a:lnTo>
                <a:lnTo>
                  <a:pt x="203546" y="81745"/>
                </a:lnTo>
                <a:lnTo>
                  <a:pt x="203519" y="81254"/>
                </a:lnTo>
                <a:lnTo>
                  <a:pt x="201603" y="71390"/>
                </a:lnTo>
                <a:lnTo>
                  <a:pt x="198410" y="63099"/>
                </a:lnTo>
                <a:lnTo>
                  <a:pt x="195518" y="58754"/>
                </a:lnTo>
                <a:close/>
              </a:path>
              <a:path w="852804" h="384809">
                <a:moveTo>
                  <a:pt x="273847" y="44704"/>
                </a:moveTo>
                <a:lnTo>
                  <a:pt x="257911" y="44704"/>
                </a:lnTo>
                <a:lnTo>
                  <a:pt x="250491" y="45251"/>
                </a:lnTo>
                <a:lnTo>
                  <a:pt x="237597" y="47441"/>
                </a:lnTo>
                <a:lnTo>
                  <a:pt x="232427" y="48475"/>
                </a:lnTo>
                <a:lnTo>
                  <a:pt x="228534" y="49448"/>
                </a:lnTo>
                <a:lnTo>
                  <a:pt x="228534" y="141594"/>
                </a:lnTo>
                <a:lnTo>
                  <a:pt x="245504" y="141594"/>
                </a:lnTo>
                <a:lnTo>
                  <a:pt x="245504" y="61491"/>
                </a:lnTo>
                <a:lnTo>
                  <a:pt x="249883" y="60700"/>
                </a:lnTo>
                <a:lnTo>
                  <a:pt x="251464" y="60518"/>
                </a:lnTo>
                <a:lnTo>
                  <a:pt x="252255" y="60518"/>
                </a:lnTo>
                <a:lnTo>
                  <a:pt x="256361" y="59970"/>
                </a:lnTo>
                <a:lnTo>
                  <a:pt x="299412" y="59970"/>
                </a:lnTo>
                <a:lnTo>
                  <a:pt x="296959" y="56929"/>
                </a:lnTo>
                <a:lnTo>
                  <a:pt x="294040" y="53037"/>
                </a:lnTo>
                <a:lnTo>
                  <a:pt x="290087" y="50056"/>
                </a:lnTo>
                <a:lnTo>
                  <a:pt x="285099" y="47988"/>
                </a:lnTo>
                <a:lnTo>
                  <a:pt x="280112" y="45799"/>
                </a:lnTo>
                <a:lnTo>
                  <a:pt x="273847" y="44704"/>
                </a:lnTo>
                <a:close/>
              </a:path>
              <a:path w="852804" h="384809">
                <a:moveTo>
                  <a:pt x="299412" y="59970"/>
                </a:moveTo>
                <a:lnTo>
                  <a:pt x="270867" y="59970"/>
                </a:lnTo>
                <a:lnTo>
                  <a:pt x="274260" y="60518"/>
                </a:lnTo>
                <a:lnTo>
                  <a:pt x="273360" y="60518"/>
                </a:lnTo>
                <a:lnTo>
                  <a:pt x="275793" y="61491"/>
                </a:lnTo>
                <a:lnTo>
                  <a:pt x="278834" y="62586"/>
                </a:lnTo>
                <a:lnTo>
                  <a:pt x="281267" y="64410"/>
                </a:lnTo>
                <a:lnTo>
                  <a:pt x="284917" y="69520"/>
                </a:lnTo>
                <a:lnTo>
                  <a:pt x="286194" y="72865"/>
                </a:lnTo>
                <a:lnTo>
                  <a:pt x="286924" y="77001"/>
                </a:lnTo>
                <a:lnTo>
                  <a:pt x="287775" y="81137"/>
                </a:lnTo>
                <a:lnTo>
                  <a:pt x="288201" y="86124"/>
                </a:lnTo>
                <a:lnTo>
                  <a:pt x="288201" y="141594"/>
                </a:lnTo>
                <a:lnTo>
                  <a:pt x="305170" y="141594"/>
                </a:lnTo>
                <a:lnTo>
                  <a:pt x="305095" y="81137"/>
                </a:lnTo>
                <a:lnTo>
                  <a:pt x="304669" y="77001"/>
                </a:lnTo>
                <a:lnTo>
                  <a:pt x="304562" y="75967"/>
                </a:lnTo>
                <a:lnTo>
                  <a:pt x="302129" y="65262"/>
                </a:lnTo>
                <a:lnTo>
                  <a:pt x="300001" y="60700"/>
                </a:lnTo>
                <a:lnTo>
                  <a:pt x="299412" y="59970"/>
                </a:lnTo>
                <a:close/>
              </a:path>
              <a:path w="852804" h="384809">
                <a:moveTo>
                  <a:pt x="371264" y="44339"/>
                </a:moveTo>
                <a:lnTo>
                  <a:pt x="365790" y="44339"/>
                </a:lnTo>
                <a:lnTo>
                  <a:pt x="360437" y="45373"/>
                </a:lnTo>
                <a:lnTo>
                  <a:pt x="331762" y="72196"/>
                </a:lnTo>
                <a:lnTo>
                  <a:pt x="329235" y="78643"/>
                </a:lnTo>
                <a:lnTo>
                  <a:pt x="328019" y="85942"/>
                </a:lnTo>
                <a:lnTo>
                  <a:pt x="328019" y="101512"/>
                </a:lnTo>
                <a:lnTo>
                  <a:pt x="348334" y="137580"/>
                </a:lnTo>
                <a:lnTo>
                  <a:pt x="367553" y="143784"/>
                </a:lnTo>
                <a:lnTo>
                  <a:pt x="382394" y="143784"/>
                </a:lnTo>
                <a:lnTo>
                  <a:pt x="388233" y="143176"/>
                </a:lnTo>
                <a:lnTo>
                  <a:pt x="398573" y="140743"/>
                </a:lnTo>
                <a:lnTo>
                  <a:pt x="402222" y="139587"/>
                </a:lnTo>
                <a:lnTo>
                  <a:pt x="404290" y="138492"/>
                </a:lnTo>
                <a:lnTo>
                  <a:pt x="402678" y="128821"/>
                </a:lnTo>
                <a:lnTo>
                  <a:pt x="367067" y="128821"/>
                </a:lnTo>
                <a:lnTo>
                  <a:pt x="359282" y="126267"/>
                </a:lnTo>
                <a:lnTo>
                  <a:pt x="349307" y="116049"/>
                </a:lnTo>
                <a:lnTo>
                  <a:pt x="346448" y="108568"/>
                </a:lnTo>
                <a:lnTo>
                  <a:pt x="345718" y="98714"/>
                </a:lnTo>
                <a:lnTo>
                  <a:pt x="410677" y="98714"/>
                </a:lnTo>
                <a:lnTo>
                  <a:pt x="410798" y="97741"/>
                </a:lnTo>
                <a:lnTo>
                  <a:pt x="410859" y="92693"/>
                </a:lnTo>
                <a:lnTo>
                  <a:pt x="410482" y="85942"/>
                </a:lnTo>
                <a:lnTo>
                  <a:pt x="410431" y="85029"/>
                </a:lnTo>
                <a:lnTo>
                  <a:pt x="346083" y="85029"/>
                </a:lnTo>
                <a:lnTo>
                  <a:pt x="346448" y="81745"/>
                </a:lnTo>
                <a:lnTo>
                  <a:pt x="360437" y="61248"/>
                </a:lnTo>
                <a:lnTo>
                  <a:pt x="363722" y="59545"/>
                </a:lnTo>
                <a:lnTo>
                  <a:pt x="367188" y="58754"/>
                </a:lnTo>
                <a:lnTo>
                  <a:pt x="402220" y="58754"/>
                </a:lnTo>
                <a:lnTo>
                  <a:pt x="400641" y="56382"/>
                </a:lnTo>
                <a:lnTo>
                  <a:pt x="394973" y="51113"/>
                </a:lnTo>
                <a:lnTo>
                  <a:pt x="388187" y="47350"/>
                </a:lnTo>
                <a:lnTo>
                  <a:pt x="380284" y="45092"/>
                </a:lnTo>
                <a:lnTo>
                  <a:pt x="371264" y="44339"/>
                </a:lnTo>
                <a:close/>
              </a:path>
              <a:path w="852804" h="384809">
                <a:moveTo>
                  <a:pt x="401918" y="124260"/>
                </a:moveTo>
                <a:lnTo>
                  <a:pt x="383611" y="128821"/>
                </a:lnTo>
                <a:lnTo>
                  <a:pt x="402678" y="128821"/>
                </a:lnTo>
                <a:lnTo>
                  <a:pt x="401918" y="124260"/>
                </a:lnTo>
                <a:close/>
              </a:path>
              <a:path w="852804" h="384809">
                <a:moveTo>
                  <a:pt x="402220" y="58754"/>
                </a:moveTo>
                <a:lnTo>
                  <a:pt x="378015" y="58754"/>
                </a:lnTo>
                <a:lnTo>
                  <a:pt x="383428" y="61248"/>
                </a:lnTo>
                <a:lnTo>
                  <a:pt x="387321" y="66235"/>
                </a:lnTo>
                <a:lnTo>
                  <a:pt x="391335" y="71101"/>
                </a:lnTo>
                <a:lnTo>
                  <a:pt x="393281" y="77366"/>
                </a:lnTo>
                <a:lnTo>
                  <a:pt x="393160" y="85029"/>
                </a:lnTo>
                <a:lnTo>
                  <a:pt x="410431" y="85029"/>
                </a:lnTo>
                <a:lnTo>
                  <a:pt x="410248" y="81745"/>
                </a:lnTo>
                <a:lnTo>
                  <a:pt x="410220" y="81254"/>
                </a:lnTo>
                <a:lnTo>
                  <a:pt x="408304" y="71390"/>
                </a:lnTo>
                <a:lnTo>
                  <a:pt x="405111" y="63099"/>
                </a:lnTo>
                <a:lnTo>
                  <a:pt x="402220" y="58754"/>
                </a:lnTo>
                <a:close/>
              </a:path>
              <a:path w="852804" h="384809">
                <a:moveTo>
                  <a:pt x="473371" y="44826"/>
                </a:moveTo>
                <a:lnTo>
                  <a:pt x="461632" y="44826"/>
                </a:lnTo>
                <a:lnTo>
                  <a:pt x="455550" y="45434"/>
                </a:lnTo>
                <a:lnTo>
                  <a:pt x="455888" y="45434"/>
                </a:lnTo>
                <a:lnTo>
                  <a:pt x="450198" y="46711"/>
                </a:lnTo>
                <a:lnTo>
                  <a:pt x="444237" y="47928"/>
                </a:lnTo>
                <a:lnTo>
                  <a:pt x="439250" y="49266"/>
                </a:lnTo>
                <a:lnTo>
                  <a:pt x="435235" y="50725"/>
                </a:lnTo>
                <a:lnTo>
                  <a:pt x="435235" y="141594"/>
                </a:lnTo>
                <a:lnTo>
                  <a:pt x="452205" y="141594"/>
                </a:lnTo>
                <a:lnTo>
                  <a:pt x="452205" y="61856"/>
                </a:lnTo>
                <a:lnTo>
                  <a:pt x="452031" y="61856"/>
                </a:lnTo>
                <a:lnTo>
                  <a:pt x="455185" y="61187"/>
                </a:lnTo>
                <a:lnTo>
                  <a:pt x="458226" y="60579"/>
                </a:lnTo>
                <a:lnTo>
                  <a:pt x="461389" y="59849"/>
                </a:lnTo>
                <a:lnTo>
                  <a:pt x="464552" y="59484"/>
                </a:lnTo>
                <a:lnTo>
                  <a:pt x="486867" y="59484"/>
                </a:lnTo>
                <a:lnTo>
                  <a:pt x="489150" y="47928"/>
                </a:lnTo>
                <a:lnTo>
                  <a:pt x="489246" y="47441"/>
                </a:lnTo>
                <a:lnTo>
                  <a:pt x="488516" y="47198"/>
                </a:lnTo>
                <a:lnTo>
                  <a:pt x="487360" y="46954"/>
                </a:lnTo>
                <a:lnTo>
                  <a:pt x="485779" y="46711"/>
                </a:lnTo>
                <a:lnTo>
                  <a:pt x="484319" y="46346"/>
                </a:lnTo>
                <a:lnTo>
                  <a:pt x="482677" y="46042"/>
                </a:lnTo>
                <a:lnTo>
                  <a:pt x="480852" y="45799"/>
                </a:lnTo>
                <a:lnTo>
                  <a:pt x="479028" y="45434"/>
                </a:lnTo>
                <a:lnTo>
                  <a:pt x="477142" y="45191"/>
                </a:lnTo>
                <a:lnTo>
                  <a:pt x="476108" y="45191"/>
                </a:lnTo>
                <a:lnTo>
                  <a:pt x="473371" y="44826"/>
                </a:lnTo>
                <a:close/>
              </a:path>
              <a:path w="852804" h="384809">
                <a:moveTo>
                  <a:pt x="486867" y="59484"/>
                </a:moveTo>
                <a:lnTo>
                  <a:pt x="472580" y="59484"/>
                </a:lnTo>
                <a:lnTo>
                  <a:pt x="476534" y="59849"/>
                </a:lnTo>
                <a:lnTo>
                  <a:pt x="479575" y="60579"/>
                </a:lnTo>
                <a:lnTo>
                  <a:pt x="482738" y="61187"/>
                </a:lnTo>
                <a:lnTo>
                  <a:pt x="485488" y="61856"/>
                </a:lnTo>
                <a:lnTo>
                  <a:pt x="485323" y="61856"/>
                </a:lnTo>
                <a:lnTo>
                  <a:pt x="486326" y="62221"/>
                </a:lnTo>
                <a:lnTo>
                  <a:pt x="486795" y="59849"/>
                </a:lnTo>
                <a:lnTo>
                  <a:pt x="486867" y="59484"/>
                </a:lnTo>
                <a:close/>
              </a:path>
              <a:path w="852804" h="384809">
                <a:moveTo>
                  <a:pt x="542297" y="84056"/>
                </a:moveTo>
                <a:lnTo>
                  <a:pt x="532342" y="84056"/>
                </a:lnTo>
                <a:lnTo>
                  <a:pt x="528368" y="84482"/>
                </a:lnTo>
                <a:lnTo>
                  <a:pt x="498953" y="119212"/>
                </a:lnTo>
                <a:lnTo>
                  <a:pt x="499782" y="123469"/>
                </a:lnTo>
                <a:lnTo>
                  <a:pt x="530376" y="143601"/>
                </a:lnTo>
                <a:lnTo>
                  <a:pt x="539499" y="143601"/>
                </a:lnTo>
                <a:lnTo>
                  <a:pt x="543270" y="143419"/>
                </a:lnTo>
                <a:lnTo>
                  <a:pt x="547041" y="143054"/>
                </a:lnTo>
                <a:lnTo>
                  <a:pt x="550934" y="142811"/>
                </a:lnTo>
                <a:lnTo>
                  <a:pt x="572769" y="139952"/>
                </a:lnTo>
                <a:lnTo>
                  <a:pt x="572769" y="129369"/>
                </a:lnTo>
                <a:lnTo>
                  <a:pt x="531045" y="129369"/>
                </a:lnTo>
                <a:lnTo>
                  <a:pt x="525753" y="128213"/>
                </a:lnTo>
                <a:lnTo>
                  <a:pt x="521860" y="125902"/>
                </a:lnTo>
                <a:lnTo>
                  <a:pt x="517968" y="123469"/>
                </a:lnTo>
                <a:lnTo>
                  <a:pt x="516022" y="119212"/>
                </a:lnTo>
                <a:lnTo>
                  <a:pt x="516022" y="109845"/>
                </a:lnTo>
                <a:lnTo>
                  <a:pt x="516812" y="107229"/>
                </a:lnTo>
                <a:lnTo>
                  <a:pt x="518394" y="105283"/>
                </a:lnTo>
                <a:lnTo>
                  <a:pt x="519975" y="103215"/>
                </a:lnTo>
                <a:lnTo>
                  <a:pt x="521921" y="101634"/>
                </a:lnTo>
                <a:lnTo>
                  <a:pt x="524233" y="100539"/>
                </a:lnTo>
                <a:lnTo>
                  <a:pt x="526665" y="99323"/>
                </a:lnTo>
                <a:lnTo>
                  <a:pt x="529281" y="98532"/>
                </a:lnTo>
                <a:lnTo>
                  <a:pt x="534522" y="97863"/>
                </a:lnTo>
                <a:lnTo>
                  <a:pt x="534085" y="97863"/>
                </a:lnTo>
                <a:lnTo>
                  <a:pt x="537735" y="97620"/>
                </a:lnTo>
                <a:lnTo>
                  <a:pt x="572769" y="97620"/>
                </a:lnTo>
                <a:lnTo>
                  <a:pt x="572769" y="86307"/>
                </a:lnTo>
                <a:lnTo>
                  <a:pt x="556275" y="86307"/>
                </a:lnTo>
                <a:lnTo>
                  <a:pt x="552393" y="85516"/>
                </a:lnTo>
                <a:lnTo>
                  <a:pt x="550934" y="85273"/>
                </a:lnTo>
                <a:lnTo>
                  <a:pt x="549231" y="85029"/>
                </a:lnTo>
                <a:lnTo>
                  <a:pt x="547649" y="84664"/>
                </a:lnTo>
                <a:lnTo>
                  <a:pt x="546372" y="84482"/>
                </a:lnTo>
                <a:lnTo>
                  <a:pt x="545490" y="84482"/>
                </a:lnTo>
                <a:lnTo>
                  <a:pt x="542297" y="84056"/>
                </a:lnTo>
                <a:close/>
              </a:path>
              <a:path w="852804" h="384809">
                <a:moveTo>
                  <a:pt x="572769" y="97620"/>
                </a:moveTo>
                <a:lnTo>
                  <a:pt x="544182" y="97620"/>
                </a:lnTo>
                <a:lnTo>
                  <a:pt x="547467" y="97863"/>
                </a:lnTo>
                <a:lnTo>
                  <a:pt x="550143" y="98349"/>
                </a:lnTo>
                <a:lnTo>
                  <a:pt x="552941" y="98714"/>
                </a:lnTo>
                <a:lnTo>
                  <a:pt x="555450" y="99323"/>
                </a:lnTo>
                <a:lnTo>
                  <a:pt x="555191" y="99323"/>
                </a:lnTo>
                <a:lnTo>
                  <a:pt x="556164" y="99809"/>
                </a:lnTo>
                <a:lnTo>
                  <a:pt x="556164" y="128213"/>
                </a:lnTo>
                <a:lnTo>
                  <a:pt x="555647" y="128213"/>
                </a:lnTo>
                <a:lnTo>
                  <a:pt x="554096" y="128578"/>
                </a:lnTo>
                <a:lnTo>
                  <a:pt x="551481" y="128943"/>
                </a:lnTo>
                <a:lnTo>
                  <a:pt x="545946" y="129369"/>
                </a:lnTo>
                <a:lnTo>
                  <a:pt x="572769" y="129369"/>
                </a:lnTo>
                <a:lnTo>
                  <a:pt x="572769" y="97620"/>
                </a:lnTo>
                <a:close/>
              </a:path>
              <a:path w="852804" h="384809">
                <a:moveTo>
                  <a:pt x="568316" y="58936"/>
                </a:moveTo>
                <a:lnTo>
                  <a:pt x="539195" y="58936"/>
                </a:lnTo>
                <a:lnTo>
                  <a:pt x="542723" y="59606"/>
                </a:lnTo>
                <a:lnTo>
                  <a:pt x="545399" y="60944"/>
                </a:lnTo>
                <a:lnTo>
                  <a:pt x="548197" y="62160"/>
                </a:lnTo>
                <a:lnTo>
                  <a:pt x="550386" y="63863"/>
                </a:lnTo>
                <a:lnTo>
                  <a:pt x="551968" y="66053"/>
                </a:lnTo>
                <a:lnTo>
                  <a:pt x="553549" y="68121"/>
                </a:lnTo>
                <a:lnTo>
                  <a:pt x="554644" y="70554"/>
                </a:lnTo>
                <a:lnTo>
                  <a:pt x="555252" y="73351"/>
                </a:lnTo>
                <a:lnTo>
                  <a:pt x="555860" y="76028"/>
                </a:lnTo>
                <a:lnTo>
                  <a:pt x="556164" y="78765"/>
                </a:lnTo>
                <a:lnTo>
                  <a:pt x="556164" y="86307"/>
                </a:lnTo>
                <a:lnTo>
                  <a:pt x="572769" y="86307"/>
                </a:lnTo>
                <a:lnTo>
                  <a:pt x="572769" y="75298"/>
                </a:lnTo>
                <a:lnTo>
                  <a:pt x="572176" y="70554"/>
                </a:lnTo>
                <a:lnTo>
                  <a:pt x="570007" y="62586"/>
                </a:lnTo>
                <a:lnTo>
                  <a:pt x="569892" y="62160"/>
                </a:lnTo>
                <a:lnTo>
                  <a:pt x="569777" y="61734"/>
                </a:lnTo>
                <a:lnTo>
                  <a:pt x="569728" y="61552"/>
                </a:lnTo>
                <a:lnTo>
                  <a:pt x="568316" y="58936"/>
                </a:lnTo>
                <a:close/>
              </a:path>
              <a:path w="852804" h="384809">
                <a:moveTo>
                  <a:pt x="543087" y="44339"/>
                </a:moveTo>
                <a:lnTo>
                  <a:pt x="530315" y="44339"/>
                </a:lnTo>
                <a:lnTo>
                  <a:pt x="524780" y="44826"/>
                </a:lnTo>
                <a:lnTo>
                  <a:pt x="519671" y="45799"/>
                </a:lnTo>
                <a:lnTo>
                  <a:pt x="514562" y="46650"/>
                </a:lnTo>
                <a:lnTo>
                  <a:pt x="510912" y="47563"/>
                </a:lnTo>
                <a:lnTo>
                  <a:pt x="508723" y="48536"/>
                </a:lnTo>
                <a:lnTo>
                  <a:pt x="510209" y="58936"/>
                </a:lnTo>
                <a:lnTo>
                  <a:pt x="510269" y="59362"/>
                </a:lnTo>
                <a:lnTo>
                  <a:pt x="510391" y="60214"/>
                </a:lnTo>
                <a:lnTo>
                  <a:pt x="510495" y="60944"/>
                </a:lnTo>
                <a:lnTo>
                  <a:pt x="510608" y="61734"/>
                </a:lnTo>
                <a:lnTo>
                  <a:pt x="510730" y="62586"/>
                </a:lnTo>
                <a:lnTo>
                  <a:pt x="512798" y="61734"/>
                </a:lnTo>
                <a:lnTo>
                  <a:pt x="515900" y="60944"/>
                </a:lnTo>
                <a:lnTo>
                  <a:pt x="520036" y="60214"/>
                </a:lnTo>
                <a:lnTo>
                  <a:pt x="524293" y="59362"/>
                </a:lnTo>
                <a:lnTo>
                  <a:pt x="529220" y="58936"/>
                </a:lnTo>
                <a:lnTo>
                  <a:pt x="568316" y="58936"/>
                </a:lnTo>
                <a:lnTo>
                  <a:pt x="567660" y="57720"/>
                </a:lnTo>
                <a:lnTo>
                  <a:pt x="564740" y="54557"/>
                </a:lnTo>
                <a:lnTo>
                  <a:pt x="561942" y="51273"/>
                </a:lnTo>
                <a:lnTo>
                  <a:pt x="558171" y="48779"/>
                </a:lnTo>
                <a:lnTo>
                  <a:pt x="553427" y="47076"/>
                </a:lnTo>
                <a:lnTo>
                  <a:pt x="548805" y="45251"/>
                </a:lnTo>
                <a:lnTo>
                  <a:pt x="543087" y="44339"/>
                </a:lnTo>
                <a:close/>
              </a:path>
              <a:path w="852804" h="384809">
                <a:moveTo>
                  <a:pt x="616828" y="17334"/>
                </a:moveTo>
                <a:lnTo>
                  <a:pt x="599858" y="20253"/>
                </a:lnTo>
                <a:lnTo>
                  <a:pt x="599858" y="111244"/>
                </a:lnTo>
                <a:lnTo>
                  <a:pt x="621413" y="142932"/>
                </a:lnTo>
                <a:lnTo>
                  <a:pt x="621909" y="142932"/>
                </a:lnTo>
                <a:lnTo>
                  <a:pt x="626438" y="143601"/>
                </a:lnTo>
                <a:lnTo>
                  <a:pt x="638359" y="143601"/>
                </a:lnTo>
                <a:lnTo>
                  <a:pt x="643225" y="142932"/>
                </a:lnTo>
                <a:lnTo>
                  <a:pt x="647482" y="141594"/>
                </a:lnTo>
                <a:lnTo>
                  <a:pt x="651740" y="140378"/>
                </a:lnTo>
                <a:lnTo>
                  <a:pt x="654720" y="139344"/>
                </a:lnTo>
                <a:lnTo>
                  <a:pt x="656423" y="138492"/>
                </a:lnTo>
                <a:lnTo>
                  <a:pt x="654120" y="128639"/>
                </a:lnTo>
                <a:lnTo>
                  <a:pt x="631425" y="128639"/>
                </a:lnTo>
                <a:lnTo>
                  <a:pt x="628870" y="128274"/>
                </a:lnTo>
                <a:lnTo>
                  <a:pt x="616828" y="109480"/>
                </a:lnTo>
                <a:lnTo>
                  <a:pt x="616828" y="60944"/>
                </a:lnTo>
                <a:lnTo>
                  <a:pt x="652774" y="60944"/>
                </a:lnTo>
                <a:lnTo>
                  <a:pt x="652774" y="46711"/>
                </a:lnTo>
                <a:lnTo>
                  <a:pt x="616828" y="46711"/>
                </a:lnTo>
                <a:lnTo>
                  <a:pt x="616828" y="17334"/>
                </a:lnTo>
                <a:close/>
              </a:path>
              <a:path w="852804" h="384809">
                <a:moveTo>
                  <a:pt x="653139" y="124442"/>
                </a:moveTo>
                <a:lnTo>
                  <a:pt x="646570" y="126997"/>
                </a:lnTo>
                <a:lnTo>
                  <a:pt x="643529" y="128092"/>
                </a:lnTo>
                <a:lnTo>
                  <a:pt x="639454" y="128639"/>
                </a:lnTo>
                <a:lnTo>
                  <a:pt x="654120" y="128639"/>
                </a:lnTo>
                <a:lnTo>
                  <a:pt x="653139" y="124442"/>
                </a:lnTo>
                <a:close/>
              </a:path>
              <a:path w="852804" h="384809">
                <a:moveTo>
                  <a:pt x="710539" y="44339"/>
                </a:moveTo>
                <a:lnTo>
                  <a:pt x="705065" y="44339"/>
                </a:lnTo>
                <a:lnTo>
                  <a:pt x="699712" y="45373"/>
                </a:lnTo>
                <a:lnTo>
                  <a:pt x="671037" y="72196"/>
                </a:lnTo>
                <a:lnTo>
                  <a:pt x="668511" y="78643"/>
                </a:lnTo>
                <a:lnTo>
                  <a:pt x="667294" y="85942"/>
                </a:lnTo>
                <a:lnTo>
                  <a:pt x="667294" y="101512"/>
                </a:lnTo>
                <a:lnTo>
                  <a:pt x="687609" y="137580"/>
                </a:lnTo>
                <a:lnTo>
                  <a:pt x="706829" y="143784"/>
                </a:lnTo>
                <a:lnTo>
                  <a:pt x="721669" y="143784"/>
                </a:lnTo>
                <a:lnTo>
                  <a:pt x="727508" y="143176"/>
                </a:lnTo>
                <a:lnTo>
                  <a:pt x="737848" y="140743"/>
                </a:lnTo>
                <a:lnTo>
                  <a:pt x="741497" y="139587"/>
                </a:lnTo>
                <a:lnTo>
                  <a:pt x="743565" y="138492"/>
                </a:lnTo>
                <a:lnTo>
                  <a:pt x="741954" y="128821"/>
                </a:lnTo>
                <a:lnTo>
                  <a:pt x="706342" y="128821"/>
                </a:lnTo>
                <a:lnTo>
                  <a:pt x="698557" y="126267"/>
                </a:lnTo>
                <a:lnTo>
                  <a:pt x="688582" y="116049"/>
                </a:lnTo>
                <a:lnTo>
                  <a:pt x="685723" y="108568"/>
                </a:lnTo>
                <a:lnTo>
                  <a:pt x="684993" y="98714"/>
                </a:lnTo>
                <a:lnTo>
                  <a:pt x="749952" y="98714"/>
                </a:lnTo>
                <a:lnTo>
                  <a:pt x="750073" y="97741"/>
                </a:lnTo>
                <a:lnTo>
                  <a:pt x="750134" y="92693"/>
                </a:lnTo>
                <a:lnTo>
                  <a:pt x="749757" y="85942"/>
                </a:lnTo>
                <a:lnTo>
                  <a:pt x="749706" y="85029"/>
                </a:lnTo>
                <a:lnTo>
                  <a:pt x="685358" y="85029"/>
                </a:lnTo>
                <a:lnTo>
                  <a:pt x="685723" y="81745"/>
                </a:lnTo>
                <a:lnTo>
                  <a:pt x="699712" y="61248"/>
                </a:lnTo>
                <a:lnTo>
                  <a:pt x="702997" y="59545"/>
                </a:lnTo>
                <a:lnTo>
                  <a:pt x="706464" y="58754"/>
                </a:lnTo>
                <a:lnTo>
                  <a:pt x="741495" y="58754"/>
                </a:lnTo>
                <a:lnTo>
                  <a:pt x="739916" y="56382"/>
                </a:lnTo>
                <a:lnTo>
                  <a:pt x="734248" y="51113"/>
                </a:lnTo>
                <a:lnTo>
                  <a:pt x="727463" y="47350"/>
                </a:lnTo>
                <a:lnTo>
                  <a:pt x="719560" y="45092"/>
                </a:lnTo>
                <a:lnTo>
                  <a:pt x="710539" y="44339"/>
                </a:lnTo>
                <a:close/>
              </a:path>
              <a:path w="852804" h="384809">
                <a:moveTo>
                  <a:pt x="741193" y="124260"/>
                </a:moveTo>
                <a:lnTo>
                  <a:pt x="722886" y="128821"/>
                </a:lnTo>
                <a:lnTo>
                  <a:pt x="741954" y="128821"/>
                </a:lnTo>
                <a:lnTo>
                  <a:pt x="741193" y="124260"/>
                </a:lnTo>
                <a:close/>
              </a:path>
              <a:path w="852804" h="384809">
                <a:moveTo>
                  <a:pt x="741495" y="58754"/>
                </a:moveTo>
                <a:lnTo>
                  <a:pt x="717290" y="58754"/>
                </a:lnTo>
                <a:lnTo>
                  <a:pt x="722703" y="61248"/>
                </a:lnTo>
                <a:lnTo>
                  <a:pt x="726596" y="66235"/>
                </a:lnTo>
                <a:lnTo>
                  <a:pt x="730610" y="71101"/>
                </a:lnTo>
                <a:lnTo>
                  <a:pt x="732557" y="77366"/>
                </a:lnTo>
                <a:lnTo>
                  <a:pt x="732435" y="85029"/>
                </a:lnTo>
                <a:lnTo>
                  <a:pt x="749706" y="85029"/>
                </a:lnTo>
                <a:lnTo>
                  <a:pt x="749523" y="81745"/>
                </a:lnTo>
                <a:lnTo>
                  <a:pt x="749496" y="81254"/>
                </a:lnTo>
                <a:lnTo>
                  <a:pt x="747580" y="71390"/>
                </a:lnTo>
                <a:lnTo>
                  <a:pt x="744387" y="63099"/>
                </a:lnTo>
                <a:lnTo>
                  <a:pt x="741495" y="58754"/>
                </a:lnTo>
                <a:close/>
              </a:path>
              <a:path w="852804" h="384809">
                <a:moveTo>
                  <a:pt x="817391" y="44522"/>
                </a:moveTo>
                <a:lnTo>
                  <a:pt x="805104" y="44522"/>
                </a:lnTo>
                <a:lnTo>
                  <a:pt x="799022" y="45738"/>
                </a:lnTo>
                <a:lnTo>
                  <a:pt x="771956" y="74081"/>
                </a:lnTo>
                <a:lnTo>
                  <a:pt x="769219" y="86854"/>
                </a:lnTo>
                <a:lnTo>
                  <a:pt x="769246" y="101987"/>
                </a:lnTo>
                <a:lnTo>
                  <a:pt x="791298" y="138006"/>
                </a:lnTo>
                <a:lnTo>
                  <a:pt x="809544" y="143784"/>
                </a:lnTo>
                <a:lnTo>
                  <a:pt x="824750" y="143784"/>
                </a:lnTo>
                <a:lnTo>
                  <a:pt x="831745" y="143236"/>
                </a:lnTo>
                <a:lnTo>
                  <a:pt x="843909" y="141047"/>
                </a:lnTo>
                <a:lnTo>
                  <a:pt x="848897" y="139952"/>
                </a:lnTo>
                <a:lnTo>
                  <a:pt x="852789" y="138857"/>
                </a:lnTo>
                <a:lnTo>
                  <a:pt x="852789" y="128821"/>
                </a:lnTo>
                <a:lnTo>
                  <a:pt x="807902" y="128821"/>
                </a:lnTo>
                <a:lnTo>
                  <a:pt x="800604" y="125841"/>
                </a:lnTo>
                <a:lnTo>
                  <a:pt x="786919" y="94153"/>
                </a:lnTo>
                <a:lnTo>
                  <a:pt x="786919" y="89287"/>
                </a:lnTo>
                <a:lnTo>
                  <a:pt x="787405" y="84725"/>
                </a:lnTo>
                <a:lnTo>
                  <a:pt x="789351" y="76210"/>
                </a:lnTo>
                <a:lnTo>
                  <a:pt x="790933" y="72561"/>
                </a:lnTo>
                <a:lnTo>
                  <a:pt x="793122" y="69520"/>
                </a:lnTo>
                <a:lnTo>
                  <a:pt x="795312" y="66357"/>
                </a:lnTo>
                <a:lnTo>
                  <a:pt x="798110" y="63924"/>
                </a:lnTo>
                <a:lnTo>
                  <a:pt x="801516" y="62221"/>
                </a:lnTo>
                <a:lnTo>
                  <a:pt x="805044" y="60396"/>
                </a:lnTo>
                <a:lnTo>
                  <a:pt x="809240" y="59484"/>
                </a:lnTo>
                <a:lnTo>
                  <a:pt x="852789" y="59484"/>
                </a:lnTo>
                <a:lnTo>
                  <a:pt x="852789" y="50908"/>
                </a:lnTo>
                <a:lnTo>
                  <a:pt x="835820" y="50908"/>
                </a:lnTo>
                <a:lnTo>
                  <a:pt x="833752" y="49570"/>
                </a:lnTo>
                <a:lnTo>
                  <a:pt x="830589" y="48171"/>
                </a:lnTo>
                <a:lnTo>
                  <a:pt x="826331" y="46711"/>
                </a:lnTo>
                <a:lnTo>
                  <a:pt x="822196" y="45251"/>
                </a:lnTo>
                <a:lnTo>
                  <a:pt x="817391" y="44522"/>
                </a:lnTo>
                <a:close/>
              </a:path>
              <a:path w="852804" h="384809">
                <a:moveTo>
                  <a:pt x="852789" y="59484"/>
                </a:moveTo>
                <a:lnTo>
                  <a:pt x="818729" y="59484"/>
                </a:lnTo>
                <a:lnTo>
                  <a:pt x="823641" y="60396"/>
                </a:lnTo>
                <a:lnTo>
                  <a:pt x="823286" y="60396"/>
                </a:lnTo>
                <a:lnTo>
                  <a:pt x="830772" y="63437"/>
                </a:lnTo>
                <a:lnTo>
                  <a:pt x="833752" y="65080"/>
                </a:lnTo>
                <a:lnTo>
                  <a:pt x="835820" y="66783"/>
                </a:lnTo>
                <a:lnTo>
                  <a:pt x="835820" y="126814"/>
                </a:lnTo>
                <a:lnTo>
                  <a:pt x="821648" y="128821"/>
                </a:lnTo>
                <a:lnTo>
                  <a:pt x="852789" y="128821"/>
                </a:lnTo>
                <a:lnTo>
                  <a:pt x="852789" y="59484"/>
                </a:lnTo>
                <a:close/>
              </a:path>
              <a:path w="852804" h="384809">
                <a:moveTo>
                  <a:pt x="852789" y="0"/>
                </a:moveTo>
                <a:lnTo>
                  <a:pt x="835820" y="2919"/>
                </a:lnTo>
                <a:lnTo>
                  <a:pt x="835820" y="50908"/>
                </a:lnTo>
                <a:lnTo>
                  <a:pt x="852789" y="50908"/>
                </a:lnTo>
                <a:lnTo>
                  <a:pt x="852789" y="0"/>
                </a:lnTo>
                <a:close/>
              </a:path>
              <a:path w="852804" h="384809">
                <a:moveTo>
                  <a:pt x="101475" y="333188"/>
                </a:moveTo>
                <a:lnTo>
                  <a:pt x="98373" y="347785"/>
                </a:lnTo>
                <a:lnTo>
                  <a:pt x="100076" y="348515"/>
                </a:lnTo>
                <a:lnTo>
                  <a:pt x="103300" y="349549"/>
                </a:lnTo>
                <a:lnTo>
                  <a:pt x="108044" y="350887"/>
                </a:lnTo>
                <a:lnTo>
                  <a:pt x="112788" y="352347"/>
                </a:lnTo>
                <a:lnTo>
                  <a:pt x="119357" y="353077"/>
                </a:lnTo>
                <a:lnTo>
                  <a:pt x="127750" y="353077"/>
                </a:lnTo>
                <a:lnTo>
                  <a:pt x="163621" y="338662"/>
                </a:lnTo>
                <a:lnTo>
                  <a:pt x="120695" y="338662"/>
                </a:lnTo>
                <a:lnTo>
                  <a:pt x="115038" y="337932"/>
                </a:lnTo>
                <a:lnTo>
                  <a:pt x="106523" y="335013"/>
                </a:lnTo>
                <a:lnTo>
                  <a:pt x="103421" y="333918"/>
                </a:lnTo>
                <a:lnTo>
                  <a:pt x="101475" y="333188"/>
                </a:lnTo>
                <a:close/>
              </a:path>
              <a:path w="852804" h="384809">
                <a:moveTo>
                  <a:pt x="137178" y="253632"/>
                </a:moveTo>
                <a:lnTo>
                  <a:pt x="134501" y="253632"/>
                </a:lnTo>
                <a:lnTo>
                  <a:pt x="125596" y="254180"/>
                </a:lnTo>
                <a:lnTo>
                  <a:pt x="126510" y="254180"/>
                </a:lnTo>
                <a:lnTo>
                  <a:pt x="120132" y="255502"/>
                </a:lnTo>
                <a:lnTo>
                  <a:pt x="99833" y="285260"/>
                </a:lnTo>
                <a:lnTo>
                  <a:pt x="100563" y="288848"/>
                </a:lnTo>
                <a:lnTo>
                  <a:pt x="134562" y="312143"/>
                </a:lnTo>
                <a:lnTo>
                  <a:pt x="139975" y="314880"/>
                </a:lnTo>
                <a:lnTo>
                  <a:pt x="146544" y="319746"/>
                </a:lnTo>
                <a:lnTo>
                  <a:pt x="148187" y="323031"/>
                </a:lnTo>
                <a:lnTo>
                  <a:pt x="148187" y="331181"/>
                </a:lnTo>
                <a:lnTo>
                  <a:pt x="146590" y="333918"/>
                </a:lnTo>
                <a:lnTo>
                  <a:pt x="146483" y="334100"/>
                </a:lnTo>
                <a:lnTo>
                  <a:pt x="143077" y="335925"/>
                </a:lnTo>
                <a:lnTo>
                  <a:pt x="139793" y="337750"/>
                </a:lnTo>
                <a:lnTo>
                  <a:pt x="134684" y="338662"/>
                </a:lnTo>
                <a:lnTo>
                  <a:pt x="163621" y="338662"/>
                </a:lnTo>
                <a:lnTo>
                  <a:pt x="165338" y="335195"/>
                </a:lnTo>
                <a:lnTo>
                  <a:pt x="165338" y="321936"/>
                </a:lnTo>
                <a:lnTo>
                  <a:pt x="164669" y="318165"/>
                </a:lnTo>
                <a:lnTo>
                  <a:pt x="163331" y="315124"/>
                </a:lnTo>
                <a:lnTo>
                  <a:pt x="162070" y="312143"/>
                </a:lnTo>
                <a:lnTo>
                  <a:pt x="161993" y="311961"/>
                </a:lnTo>
                <a:lnTo>
                  <a:pt x="160047" y="309285"/>
                </a:lnTo>
                <a:lnTo>
                  <a:pt x="157492" y="307095"/>
                </a:lnTo>
                <a:lnTo>
                  <a:pt x="155059" y="304906"/>
                </a:lnTo>
                <a:lnTo>
                  <a:pt x="152271" y="303142"/>
                </a:lnTo>
                <a:lnTo>
                  <a:pt x="148551" y="301439"/>
                </a:lnTo>
                <a:lnTo>
                  <a:pt x="145024" y="299736"/>
                </a:lnTo>
                <a:lnTo>
                  <a:pt x="141009" y="298033"/>
                </a:lnTo>
                <a:lnTo>
                  <a:pt x="136509" y="296330"/>
                </a:lnTo>
                <a:lnTo>
                  <a:pt x="133103" y="295113"/>
                </a:lnTo>
                <a:lnTo>
                  <a:pt x="130183" y="293957"/>
                </a:lnTo>
                <a:lnTo>
                  <a:pt x="116802" y="281611"/>
                </a:lnTo>
                <a:lnTo>
                  <a:pt x="116802" y="275528"/>
                </a:lnTo>
                <a:lnTo>
                  <a:pt x="118566" y="272609"/>
                </a:lnTo>
                <a:lnTo>
                  <a:pt x="122094" y="270784"/>
                </a:lnTo>
                <a:lnTo>
                  <a:pt x="125621" y="268838"/>
                </a:lnTo>
                <a:lnTo>
                  <a:pt x="129757" y="267865"/>
                </a:lnTo>
                <a:lnTo>
                  <a:pt x="158097" y="267865"/>
                </a:lnTo>
                <a:lnTo>
                  <a:pt x="160227" y="257840"/>
                </a:lnTo>
                <a:lnTo>
                  <a:pt x="159256" y="257464"/>
                </a:lnTo>
                <a:lnTo>
                  <a:pt x="157857" y="257038"/>
                </a:lnTo>
                <a:lnTo>
                  <a:pt x="156033" y="256552"/>
                </a:lnTo>
                <a:lnTo>
                  <a:pt x="154330" y="256065"/>
                </a:lnTo>
                <a:lnTo>
                  <a:pt x="152322" y="255639"/>
                </a:lnTo>
                <a:lnTo>
                  <a:pt x="150011" y="255274"/>
                </a:lnTo>
                <a:lnTo>
                  <a:pt x="147700" y="254788"/>
                </a:lnTo>
                <a:lnTo>
                  <a:pt x="145206" y="254423"/>
                </a:lnTo>
                <a:lnTo>
                  <a:pt x="142530" y="254180"/>
                </a:lnTo>
                <a:lnTo>
                  <a:pt x="139854" y="253815"/>
                </a:lnTo>
                <a:lnTo>
                  <a:pt x="137178" y="253632"/>
                </a:lnTo>
                <a:close/>
              </a:path>
              <a:path w="852804" h="384809">
                <a:moveTo>
                  <a:pt x="158097" y="267865"/>
                </a:moveTo>
                <a:lnTo>
                  <a:pt x="139975" y="267865"/>
                </a:lnTo>
                <a:lnTo>
                  <a:pt x="144659" y="268412"/>
                </a:lnTo>
                <a:lnTo>
                  <a:pt x="148551" y="269507"/>
                </a:lnTo>
                <a:lnTo>
                  <a:pt x="152444" y="270480"/>
                </a:lnTo>
                <a:lnTo>
                  <a:pt x="155303" y="271453"/>
                </a:lnTo>
                <a:lnTo>
                  <a:pt x="157127" y="272426"/>
                </a:lnTo>
                <a:lnTo>
                  <a:pt x="157890" y="268838"/>
                </a:lnTo>
                <a:lnTo>
                  <a:pt x="157980" y="268412"/>
                </a:lnTo>
                <a:lnTo>
                  <a:pt x="158097" y="267865"/>
                </a:lnTo>
                <a:close/>
              </a:path>
              <a:path w="852804" h="384809">
                <a:moveTo>
                  <a:pt x="223781" y="293349"/>
                </a:moveTo>
                <a:lnTo>
                  <a:pt x="213826" y="293349"/>
                </a:lnTo>
                <a:lnTo>
                  <a:pt x="209852" y="293775"/>
                </a:lnTo>
                <a:lnTo>
                  <a:pt x="180436" y="328505"/>
                </a:lnTo>
                <a:lnTo>
                  <a:pt x="181266" y="332762"/>
                </a:lnTo>
                <a:lnTo>
                  <a:pt x="211860" y="352894"/>
                </a:lnTo>
                <a:lnTo>
                  <a:pt x="220983" y="352894"/>
                </a:lnTo>
                <a:lnTo>
                  <a:pt x="224754" y="352712"/>
                </a:lnTo>
                <a:lnTo>
                  <a:pt x="228525" y="352347"/>
                </a:lnTo>
                <a:lnTo>
                  <a:pt x="232418" y="352104"/>
                </a:lnTo>
                <a:lnTo>
                  <a:pt x="254253" y="349245"/>
                </a:lnTo>
                <a:lnTo>
                  <a:pt x="254253" y="338662"/>
                </a:lnTo>
                <a:lnTo>
                  <a:pt x="212529" y="338662"/>
                </a:lnTo>
                <a:lnTo>
                  <a:pt x="207237" y="337506"/>
                </a:lnTo>
                <a:lnTo>
                  <a:pt x="203344" y="335195"/>
                </a:lnTo>
                <a:lnTo>
                  <a:pt x="199452" y="332762"/>
                </a:lnTo>
                <a:lnTo>
                  <a:pt x="197505" y="328505"/>
                </a:lnTo>
                <a:lnTo>
                  <a:pt x="197505" y="319138"/>
                </a:lnTo>
                <a:lnTo>
                  <a:pt x="198296" y="316523"/>
                </a:lnTo>
                <a:lnTo>
                  <a:pt x="199878" y="314576"/>
                </a:lnTo>
                <a:lnTo>
                  <a:pt x="201459" y="312508"/>
                </a:lnTo>
                <a:lnTo>
                  <a:pt x="203405" y="310927"/>
                </a:lnTo>
                <a:lnTo>
                  <a:pt x="205717" y="309832"/>
                </a:lnTo>
                <a:lnTo>
                  <a:pt x="208149" y="308616"/>
                </a:lnTo>
                <a:lnTo>
                  <a:pt x="210765" y="307825"/>
                </a:lnTo>
                <a:lnTo>
                  <a:pt x="216006" y="307156"/>
                </a:lnTo>
                <a:lnTo>
                  <a:pt x="215570" y="307156"/>
                </a:lnTo>
                <a:lnTo>
                  <a:pt x="219219" y="306913"/>
                </a:lnTo>
                <a:lnTo>
                  <a:pt x="254253" y="306913"/>
                </a:lnTo>
                <a:lnTo>
                  <a:pt x="254253" y="295600"/>
                </a:lnTo>
                <a:lnTo>
                  <a:pt x="237759" y="295600"/>
                </a:lnTo>
                <a:lnTo>
                  <a:pt x="233877" y="294809"/>
                </a:lnTo>
                <a:lnTo>
                  <a:pt x="232418" y="294566"/>
                </a:lnTo>
                <a:lnTo>
                  <a:pt x="230715" y="294322"/>
                </a:lnTo>
                <a:lnTo>
                  <a:pt x="229133" y="293957"/>
                </a:lnTo>
                <a:lnTo>
                  <a:pt x="227856" y="293775"/>
                </a:lnTo>
                <a:lnTo>
                  <a:pt x="226974" y="293775"/>
                </a:lnTo>
                <a:lnTo>
                  <a:pt x="223781" y="293349"/>
                </a:lnTo>
                <a:close/>
              </a:path>
              <a:path w="852804" h="384809">
                <a:moveTo>
                  <a:pt x="254253" y="306913"/>
                </a:moveTo>
                <a:lnTo>
                  <a:pt x="225666" y="306913"/>
                </a:lnTo>
                <a:lnTo>
                  <a:pt x="228951" y="307156"/>
                </a:lnTo>
                <a:lnTo>
                  <a:pt x="231627" y="307643"/>
                </a:lnTo>
                <a:lnTo>
                  <a:pt x="234425" y="308007"/>
                </a:lnTo>
                <a:lnTo>
                  <a:pt x="236934" y="308616"/>
                </a:lnTo>
                <a:lnTo>
                  <a:pt x="236675" y="308616"/>
                </a:lnTo>
                <a:lnTo>
                  <a:pt x="237648" y="309102"/>
                </a:lnTo>
                <a:lnTo>
                  <a:pt x="237648" y="337506"/>
                </a:lnTo>
                <a:lnTo>
                  <a:pt x="237131" y="337506"/>
                </a:lnTo>
                <a:lnTo>
                  <a:pt x="235580" y="337871"/>
                </a:lnTo>
                <a:lnTo>
                  <a:pt x="232965" y="338236"/>
                </a:lnTo>
                <a:lnTo>
                  <a:pt x="227430" y="338662"/>
                </a:lnTo>
                <a:lnTo>
                  <a:pt x="254253" y="338662"/>
                </a:lnTo>
                <a:lnTo>
                  <a:pt x="254253" y="306913"/>
                </a:lnTo>
                <a:close/>
              </a:path>
              <a:path w="852804" h="384809">
                <a:moveTo>
                  <a:pt x="249800" y="268230"/>
                </a:moveTo>
                <a:lnTo>
                  <a:pt x="220679" y="268230"/>
                </a:lnTo>
                <a:lnTo>
                  <a:pt x="224207" y="268899"/>
                </a:lnTo>
                <a:lnTo>
                  <a:pt x="226883" y="270237"/>
                </a:lnTo>
                <a:lnTo>
                  <a:pt x="229681" y="271453"/>
                </a:lnTo>
                <a:lnTo>
                  <a:pt x="231870" y="273156"/>
                </a:lnTo>
                <a:lnTo>
                  <a:pt x="233452" y="275346"/>
                </a:lnTo>
                <a:lnTo>
                  <a:pt x="235033" y="277414"/>
                </a:lnTo>
                <a:lnTo>
                  <a:pt x="236128" y="279847"/>
                </a:lnTo>
                <a:lnTo>
                  <a:pt x="236736" y="282645"/>
                </a:lnTo>
                <a:lnTo>
                  <a:pt x="237344" y="285321"/>
                </a:lnTo>
                <a:lnTo>
                  <a:pt x="237648" y="288058"/>
                </a:lnTo>
                <a:lnTo>
                  <a:pt x="237648" y="295600"/>
                </a:lnTo>
                <a:lnTo>
                  <a:pt x="254253" y="295600"/>
                </a:lnTo>
                <a:lnTo>
                  <a:pt x="254253" y="284591"/>
                </a:lnTo>
                <a:lnTo>
                  <a:pt x="253660" y="279847"/>
                </a:lnTo>
                <a:lnTo>
                  <a:pt x="251491" y="271879"/>
                </a:lnTo>
                <a:lnTo>
                  <a:pt x="251376" y="271453"/>
                </a:lnTo>
                <a:lnTo>
                  <a:pt x="251261" y="271027"/>
                </a:lnTo>
                <a:lnTo>
                  <a:pt x="251212" y="270845"/>
                </a:lnTo>
                <a:lnTo>
                  <a:pt x="249800" y="268230"/>
                </a:lnTo>
                <a:close/>
              </a:path>
              <a:path w="852804" h="384809">
                <a:moveTo>
                  <a:pt x="224571" y="253632"/>
                </a:moveTo>
                <a:lnTo>
                  <a:pt x="211799" y="253632"/>
                </a:lnTo>
                <a:lnTo>
                  <a:pt x="206264" y="254119"/>
                </a:lnTo>
                <a:lnTo>
                  <a:pt x="201155" y="255092"/>
                </a:lnTo>
                <a:lnTo>
                  <a:pt x="196046" y="255943"/>
                </a:lnTo>
                <a:lnTo>
                  <a:pt x="192396" y="256856"/>
                </a:lnTo>
                <a:lnTo>
                  <a:pt x="190207" y="257829"/>
                </a:lnTo>
                <a:lnTo>
                  <a:pt x="191693" y="268230"/>
                </a:lnTo>
                <a:lnTo>
                  <a:pt x="191753" y="268655"/>
                </a:lnTo>
                <a:lnTo>
                  <a:pt x="191875" y="269507"/>
                </a:lnTo>
                <a:lnTo>
                  <a:pt x="191979" y="270237"/>
                </a:lnTo>
                <a:lnTo>
                  <a:pt x="192092" y="271027"/>
                </a:lnTo>
                <a:lnTo>
                  <a:pt x="192214" y="271879"/>
                </a:lnTo>
                <a:lnTo>
                  <a:pt x="194282" y="271027"/>
                </a:lnTo>
                <a:lnTo>
                  <a:pt x="197384" y="270237"/>
                </a:lnTo>
                <a:lnTo>
                  <a:pt x="201520" y="269507"/>
                </a:lnTo>
                <a:lnTo>
                  <a:pt x="205777" y="268655"/>
                </a:lnTo>
                <a:lnTo>
                  <a:pt x="210704" y="268230"/>
                </a:lnTo>
                <a:lnTo>
                  <a:pt x="249800" y="268230"/>
                </a:lnTo>
                <a:lnTo>
                  <a:pt x="249144" y="267013"/>
                </a:lnTo>
                <a:lnTo>
                  <a:pt x="246224" y="263850"/>
                </a:lnTo>
                <a:lnTo>
                  <a:pt x="243426" y="260566"/>
                </a:lnTo>
                <a:lnTo>
                  <a:pt x="239655" y="258072"/>
                </a:lnTo>
                <a:lnTo>
                  <a:pt x="234911" y="256369"/>
                </a:lnTo>
                <a:lnTo>
                  <a:pt x="230289" y="254545"/>
                </a:lnTo>
                <a:lnTo>
                  <a:pt x="224571" y="253632"/>
                </a:lnTo>
                <a:close/>
              </a:path>
              <a:path w="852804" h="384809">
                <a:moveTo>
                  <a:pt x="326107" y="253997"/>
                </a:moveTo>
                <a:lnTo>
                  <a:pt x="311632" y="253997"/>
                </a:lnTo>
                <a:lnTo>
                  <a:pt x="304211" y="254545"/>
                </a:lnTo>
                <a:lnTo>
                  <a:pt x="291439" y="256734"/>
                </a:lnTo>
                <a:lnTo>
                  <a:pt x="286330" y="257768"/>
                </a:lnTo>
                <a:lnTo>
                  <a:pt x="282437" y="258741"/>
                </a:lnTo>
                <a:lnTo>
                  <a:pt x="282437" y="350887"/>
                </a:lnTo>
                <a:lnTo>
                  <a:pt x="299406" y="350887"/>
                </a:lnTo>
                <a:lnTo>
                  <a:pt x="299406" y="270784"/>
                </a:lnTo>
                <a:lnTo>
                  <a:pt x="299244" y="270784"/>
                </a:lnTo>
                <a:lnTo>
                  <a:pt x="300866" y="270480"/>
                </a:lnTo>
                <a:lnTo>
                  <a:pt x="303056" y="270115"/>
                </a:lnTo>
                <a:lnTo>
                  <a:pt x="302731" y="270115"/>
                </a:lnTo>
                <a:lnTo>
                  <a:pt x="305367" y="269811"/>
                </a:lnTo>
                <a:lnTo>
                  <a:pt x="306158" y="269811"/>
                </a:lnTo>
                <a:lnTo>
                  <a:pt x="308895" y="269446"/>
                </a:lnTo>
                <a:lnTo>
                  <a:pt x="310780" y="269264"/>
                </a:lnTo>
                <a:lnTo>
                  <a:pt x="406781" y="269264"/>
                </a:lnTo>
                <a:lnTo>
                  <a:pt x="404690" y="266222"/>
                </a:lnTo>
                <a:lnTo>
                  <a:pt x="403014" y="263668"/>
                </a:lnTo>
                <a:lnTo>
                  <a:pt x="345753" y="263668"/>
                </a:lnTo>
                <a:lnTo>
                  <a:pt x="342955" y="260505"/>
                </a:lnTo>
                <a:lnTo>
                  <a:pt x="339488" y="258133"/>
                </a:lnTo>
                <a:lnTo>
                  <a:pt x="335352" y="256552"/>
                </a:lnTo>
                <a:lnTo>
                  <a:pt x="331217" y="254849"/>
                </a:lnTo>
                <a:lnTo>
                  <a:pt x="326107" y="253997"/>
                </a:lnTo>
                <a:close/>
              </a:path>
              <a:path w="852804" h="384809">
                <a:moveTo>
                  <a:pt x="366676" y="269264"/>
                </a:moveTo>
                <a:lnTo>
                  <a:pt x="323708" y="269264"/>
                </a:lnTo>
                <a:lnTo>
                  <a:pt x="324603" y="269446"/>
                </a:lnTo>
                <a:lnTo>
                  <a:pt x="325151" y="269446"/>
                </a:lnTo>
                <a:lnTo>
                  <a:pt x="328054" y="270967"/>
                </a:lnTo>
                <a:lnTo>
                  <a:pt x="330730" y="272183"/>
                </a:lnTo>
                <a:lnTo>
                  <a:pt x="332798" y="274129"/>
                </a:lnTo>
                <a:lnTo>
                  <a:pt x="334258" y="276806"/>
                </a:lnTo>
                <a:lnTo>
                  <a:pt x="335839" y="279482"/>
                </a:lnTo>
                <a:lnTo>
                  <a:pt x="336934" y="282827"/>
                </a:lnTo>
                <a:lnTo>
                  <a:pt x="338150" y="290856"/>
                </a:lnTo>
                <a:lnTo>
                  <a:pt x="338454" y="295661"/>
                </a:lnTo>
                <a:lnTo>
                  <a:pt x="338454" y="350887"/>
                </a:lnTo>
                <a:lnTo>
                  <a:pt x="355424" y="350887"/>
                </a:lnTo>
                <a:lnTo>
                  <a:pt x="355424" y="293471"/>
                </a:lnTo>
                <a:lnTo>
                  <a:pt x="355289" y="291281"/>
                </a:lnTo>
                <a:lnTo>
                  <a:pt x="355181" y="289517"/>
                </a:lnTo>
                <a:lnTo>
                  <a:pt x="354317" y="282827"/>
                </a:lnTo>
                <a:lnTo>
                  <a:pt x="354207" y="281975"/>
                </a:lnTo>
                <a:lnTo>
                  <a:pt x="353478" y="278509"/>
                </a:lnTo>
                <a:lnTo>
                  <a:pt x="352504" y="275346"/>
                </a:lnTo>
                <a:lnTo>
                  <a:pt x="353842" y="274129"/>
                </a:lnTo>
                <a:lnTo>
                  <a:pt x="356336" y="272791"/>
                </a:lnTo>
                <a:lnTo>
                  <a:pt x="359986" y="271332"/>
                </a:lnTo>
                <a:lnTo>
                  <a:pt x="363611" y="269811"/>
                </a:lnTo>
                <a:lnTo>
                  <a:pt x="363392" y="269811"/>
                </a:lnTo>
                <a:lnTo>
                  <a:pt x="366676" y="269264"/>
                </a:lnTo>
                <a:close/>
              </a:path>
              <a:path w="852804" h="384809">
                <a:moveTo>
                  <a:pt x="406781" y="269264"/>
                </a:moveTo>
                <a:lnTo>
                  <a:pt x="379875" y="269264"/>
                </a:lnTo>
                <a:lnTo>
                  <a:pt x="380787" y="269446"/>
                </a:lnTo>
                <a:lnTo>
                  <a:pt x="381351" y="269446"/>
                </a:lnTo>
                <a:lnTo>
                  <a:pt x="384254" y="270967"/>
                </a:lnTo>
                <a:lnTo>
                  <a:pt x="386930" y="272183"/>
                </a:lnTo>
                <a:lnTo>
                  <a:pt x="388998" y="274129"/>
                </a:lnTo>
                <a:lnTo>
                  <a:pt x="390458" y="276806"/>
                </a:lnTo>
                <a:lnTo>
                  <a:pt x="392039" y="279482"/>
                </a:lnTo>
                <a:lnTo>
                  <a:pt x="393073" y="282827"/>
                </a:lnTo>
                <a:lnTo>
                  <a:pt x="393560" y="286841"/>
                </a:lnTo>
                <a:lnTo>
                  <a:pt x="394168" y="290856"/>
                </a:lnTo>
                <a:lnTo>
                  <a:pt x="394472" y="295661"/>
                </a:lnTo>
                <a:lnTo>
                  <a:pt x="394472" y="350887"/>
                </a:lnTo>
                <a:lnTo>
                  <a:pt x="411441" y="350887"/>
                </a:lnTo>
                <a:lnTo>
                  <a:pt x="411406" y="290856"/>
                </a:lnTo>
                <a:lnTo>
                  <a:pt x="411071" y="286841"/>
                </a:lnTo>
                <a:lnTo>
                  <a:pt x="410955" y="285442"/>
                </a:lnTo>
                <a:lnTo>
                  <a:pt x="409982" y="280090"/>
                </a:lnTo>
                <a:lnTo>
                  <a:pt x="409227" y="275346"/>
                </a:lnTo>
                <a:lnTo>
                  <a:pt x="409130" y="274738"/>
                </a:lnTo>
                <a:lnTo>
                  <a:pt x="407366" y="270115"/>
                </a:lnTo>
                <a:lnTo>
                  <a:pt x="406906" y="269446"/>
                </a:lnTo>
                <a:lnTo>
                  <a:pt x="406781" y="269264"/>
                </a:lnTo>
                <a:close/>
              </a:path>
              <a:path w="852804" h="384809">
                <a:moveTo>
                  <a:pt x="383341" y="253997"/>
                </a:moveTo>
                <a:lnTo>
                  <a:pt x="372272" y="253997"/>
                </a:lnTo>
                <a:lnTo>
                  <a:pt x="367736" y="254545"/>
                </a:lnTo>
                <a:lnTo>
                  <a:pt x="368275" y="254545"/>
                </a:lnTo>
                <a:lnTo>
                  <a:pt x="365460" y="255274"/>
                </a:lnTo>
                <a:lnTo>
                  <a:pt x="362175" y="256004"/>
                </a:lnTo>
                <a:lnTo>
                  <a:pt x="359195" y="256917"/>
                </a:lnTo>
                <a:lnTo>
                  <a:pt x="356184" y="258133"/>
                </a:lnTo>
                <a:lnTo>
                  <a:pt x="353842" y="258985"/>
                </a:lnTo>
                <a:lnTo>
                  <a:pt x="351592" y="260019"/>
                </a:lnTo>
                <a:lnTo>
                  <a:pt x="347752" y="262330"/>
                </a:lnTo>
                <a:lnTo>
                  <a:pt x="346605" y="263060"/>
                </a:lnTo>
                <a:lnTo>
                  <a:pt x="345753" y="263668"/>
                </a:lnTo>
                <a:lnTo>
                  <a:pt x="403014" y="263668"/>
                </a:lnTo>
                <a:lnTo>
                  <a:pt x="402136" y="262330"/>
                </a:lnTo>
                <a:lnTo>
                  <a:pt x="398547" y="259349"/>
                </a:lnTo>
                <a:lnTo>
                  <a:pt x="393924" y="257282"/>
                </a:lnTo>
                <a:lnTo>
                  <a:pt x="389302" y="255092"/>
                </a:lnTo>
                <a:lnTo>
                  <a:pt x="383341" y="253997"/>
                </a:lnTo>
                <a:close/>
              </a:path>
              <a:path w="852804" h="384809">
                <a:moveTo>
                  <a:pt x="482846" y="253997"/>
                </a:moveTo>
                <a:lnTo>
                  <a:pt x="467640" y="253997"/>
                </a:lnTo>
                <a:lnTo>
                  <a:pt x="460646" y="254605"/>
                </a:lnTo>
                <a:lnTo>
                  <a:pt x="454564" y="255822"/>
                </a:lnTo>
                <a:lnTo>
                  <a:pt x="448603" y="256917"/>
                </a:lnTo>
                <a:lnTo>
                  <a:pt x="443615" y="257951"/>
                </a:lnTo>
                <a:lnTo>
                  <a:pt x="439601" y="258924"/>
                </a:lnTo>
                <a:lnTo>
                  <a:pt x="439601" y="384644"/>
                </a:lnTo>
                <a:lnTo>
                  <a:pt x="456571" y="384644"/>
                </a:lnTo>
                <a:lnTo>
                  <a:pt x="456571" y="346691"/>
                </a:lnTo>
                <a:lnTo>
                  <a:pt x="504292" y="346691"/>
                </a:lnTo>
                <a:lnTo>
                  <a:pt x="508391" y="343589"/>
                </a:lnTo>
                <a:lnTo>
                  <a:pt x="512953" y="338115"/>
                </a:lnTo>
                <a:lnTo>
                  <a:pt x="473662" y="338115"/>
                </a:lnTo>
                <a:lnTo>
                  <a:pt x="469404" y="337324"/>
                </a:lnTo>
                <a:lnTo>
                  <a:pt x="461619" y="334161"/>
                </a:lnTo>
                <a:lnTo>
                  <a:pt x="458639" y="332519"/>
                </a:lnTo>
                <a:lnTo>
                  <a:pt x="456571" y="330816"/>
                </a:lnTo>
                <a:lnTo>
                  <a:pt x="456571" y="270967"/>
                </a:lnTo>
                <a:lnTo>
                  <a:pt x="458274" y="270480"/>
                </a:lnTo>
                <a:lnTo>
                  <a:pt x="460524" y="270054"/>
                </a:lnTo>
                <a:lnTo>
                  <a:pt x="466241" y="269324"/>
                </a:lnTo>
                <a:lnTo>
                  <a:pt x="470256" y="269142"/>
                </a:lnTo>
                <a:lnTo>
                  <a:pt x="511989" y="269142"/>
                </a:lnTo>
                <a:lnTo>
                  <a:pt x="506080" y="263060"/>
                </a:lnTo>
                <a:lnTo>
                  <a:pt x="501093" y="259775"/>
                </a:lnTo>
                <a:lnTo>
                  <a:pt x="489415" y="255153"/>
                </a:lnTo>
                <a:lnTo>
                  <a:pt x="482846" y="253997"/>
                </a:lnTo>
                <a:close/>
              </a:path>
              <a:path w="852804" h="384809">
                <a:moveTo>
                  <a:pt x="504292" y="346691"/>
                </a:moveTo>
                <a:lnTo>
                  <a:pt x="456571" y="346691"/>
                </a:lnTo>
                <a:lnTo>
                  <a:pt x="458639" y="348029"/>
                </a:lnTo>
                <a:lnTo>
                  <a:pt x="461741" y="349428"/>
                </a:lnTo>
                <a:lnTo>
                  <a:pt x="465876" y="350887"/>
                </a:lnTo>
                <a:lnTo>
                  <a:pt x="470134" y="352347"/>
                </a:lnTo>
                <a:lnTo>
                  <a:pt x="475000" y="353077"/>
                </a:lnTo>
                <a:lnTo>
                  <a:pt x="487286" y="353077"/>
                </a:lnTo>
                <a:lnTo>
                  <a:pt x="493307" y="351860"/>
                </a:lnTo>
                <a:lnTo>
                  <a:pt x="498538" y="349428"/>
                </a:lnTo>
                <a:lnTo>
                  <a:pt x="503890" y="346995"/>
                </a:lnTo>
                <a:lnTo>
                  <a:pt x="504292" y="346691"/>
                </a:lnTo>
                <a:close/>
              </a:path>
              <a:path w="852804" h="384809">
                <a:moveTo>
                  <a:pt x="511989" y="269142"/>
                </a:moveTo>
                <a:lnTo>
                  <a:pt x="484488" y="269142"/>
                </a:lnTo>
                <a:lnTo>
                  <a:pt x="491787" y="272122"/>
                </a:lnTo>
                <a:lnTo>
                  <a:pt x="497261" y="278083"/>
                </a:lnTo>
                <a:lnTo>
                  <a:pt x="500853" y="283032"/>
                </a:lnTo>
                <a:lnTo>
                  <a:pt x="503419" y="288940"/>
                </a:lnTo>
                <a:lnTo>
                  <a:pt x="504959" y="295805"/>
                </a:lnTo>
                <a:lnTo>
                  <a:pt x="505472" y="303628"/>
                </a:lnTo>
                <a:lnTo>
                  <a:pt x="505472" y="308494"/>
                </a:lnTo>
                <a:lnTo>
                  <a:pt x="487164" y="337324"/>
                </a:lnTo>
                <a:lnTo>
                  <a:pt x="486991" y="337324"/>
                </a:lnTo>
                <a:lnTo>
                  <a:pt x="483150" y="338115"/>
                </a:lnTo>
                <a:lnTo>
                  <a:pt x="512953" y="338115"/>
                </a:lnTo>
                <a:lnTo>
                  <a:pt x="515690" y="334830"/>
                </a:lnTo>
                <a:lnTo>
                  <a:pt x="518427" y="329599"/>
                </a:lnTo>
                <a:lnTo>
                  <a:pt x="520252" y="323517"/>
                </a:lnTo>
                <a:lnTo>
                  <a:pt x="522198" y="317435"/>
                </a:lnTo>
                <a:lnTo>
                  <a:pt x="523171" y="310805"/>
                </a:lnTo>
                <a:lnTo>
                  <a:pt x="523144" y="295805"/>
                </a:lnTo>
                <a:lnTo>
                  <a:pt x="522016" y="289092"/>
                </a:lnTo>
                <a:lnTo>
                  <a:pt x="519713" y="283032"/>
                </a:lnTo>
                <a:lnTo>
                  <a:pt x="517515" y="276806"/>
                </a:lnTo>
                <a:lnTo>
                  <a:pt x="514352" y="271575"/>
                </a:lnTo>
                <a:lnTo>
                  <a:pt x="511989" y="269142"/>
                </a:lnTo>
                <a:close/>
              </a:path>
              <a:path w="852804" h="384809">
                <a:moveTo>
                  <a:pt x="563655" y="209293"/>
                </a:moveTo>
                <a:lnTo>
                  <a:pt x="546685" y="212212"/>
                </a:lnTo>
                <a:lnTo>
                  <a:pt x="546685" y="335073"/>
                </a:lnTo>
                <a:lnTo>
                  <a:pt x="548875" y="341703"/>
                </a:lnTo>
                <a:lnTo>
                  <a:pt x="557633" y="350218"/>
                </a:lnTo>
                <a:lnTo>
                  <a:pt x="565054" y="352469"/>
                </a:lnTo>
                <a:lnTo>
                  <a:pt x="575515" y="352712"/>
                </a:lnTo>
                <a:lnTo>
                  <a:pt x="577887" y="338480"/>
                </a:lnTo>
                <a:lnTo>
                  <a:pt x="575211" y="338115"/>
                </a:lnTo>
                <a:lnTo>
                  <a:pt x="572961" y="337689"/>
                </a:lnTo>
                <a:lnTo>
                  <a:pt x="563655" y="326133"/>
                </a:lnTo>
                <a:lnTo>
                  <a:pt x="563655" y="209293"/>
                </a:lnTo>
                <a:close/>
              </a:path>
              <a:path w="852804" h="384809">
                <a:moveTo>
                  <a:pt x="634897" y="253632"/>
                </a:moveTo>
                <a:lnTo>
                  <a:pt x="629423" y="253632"/>
                </a:lnTo>
                <a:lnTo>
                  <a:pt x="624070" y="254666"/>
                </a:lnTo>
                <a:lnTo>
                  <a:pt x="595395" y="281489"/>
                </a:lnTo>
                <a:lnTo>
                  <a:pt x="592869" y="287936"/>
                </a:lnTo>
                <a:lnTo>
                  <a:pt x="591652" y="295235"/>
                </a:lnTo>
                <a:lnTo>
                  <a:pt x="591652" y="310805"/>
                </a:lnTo>
                <a:lnTo>
                  <a:pt x="611967" y="346873"/>
                </a:lnTo>
                <a:lnTo>
                  <a:pt x="631187" y="353077"/>
                </a:lnTo>
                <a:lnTo>
                  <a:pt x="646027" y="353077"/>
                </a:lnTo>
                <a:lnTo>
                  <a:pt x="651866" y="352469"/>
                </a:lnTo>
                <a:lnTo>
                  <a:pt x="662206" y="350036"/>
                </a:lnTo>
                <a:lnTo>
                  <a:pt x="665856" y="348880"/>
                </a:lnTo>
                <a:lnTo>
                  <a:pt x="667923" y="347785"/>
                </a:lnTo>
                <a:lnTo>
                  <a:pt x="666312" y="338115"/>
                </a:lnTo>
                <a:lnTo>
                  <a:pt x="630700" y="338115"/>
                </a:lnTo>
                <a:lnTo>
                  <a:pt x="622915" y="335560"/>
                </a:lnTo>
                <a:lnTo>
                  <a:pt x="612940" y="325342"/>
                </a:lnTo>
                <a:lnTo>
                  <a:pt x="610081" y="317861"/>
                </a:lnTo>
                <a:lnTo>
                  <a:pt x="609351" y="308007"/>
                </a:lnTo>
                <a:lnTo>
                  <a:pt x="674310" y="308007"/>
                </a:lnTo>
                <a:lnTo>
                  <a:pt x="674431" y="307034"/>
                </a:lnTo>
                <a:lnTo>
                  <a:pt x="674492" y="301986"/>
                </a:lnTo>
                <a:lnTo>
                  <a:pt x="674115" y="295235"/>
                </a:lnTo>
                <a:lnTo>
                  <a:pt x="674064" y="294322"/>
                </a:lnTo>
                <a:lnTo>
                  <a:pt x="609716" y="294322"/>
                </a:lnTo>
                <a:lnTo>
                  <a:pt x="610081" y="291038"/>
                </a:lnTo>
                <a:lnTo>
                  <a:pt x="610784" y="287936"/>
                </a:lnTo>
                <a:lnTo>
                  <a:pt x="611906" y="284652"/>
                </a:lnTo>
                <a:lnTo>
                  <a:pt x="613029" y="281732"/>
                </a:lnTo>
                <a:lnTo>
                  <a:pt x="613122" y="281489"/>
                </a:lnTo>
                <a:lnTo>
                  <a:pt x="614765" y="278691"/>
                </a:lnTo>
                <a:lnTo>
                  <a:pt x="618901" y="273825"/>
                </a:lnTo>
                <a:lnTo>
                  <a:pt x="621394" y="271879"/>
                </a:lnTo>
                <a:lnTo>
                  <a:pt x="624070" y="270541"/>
                </a:lnTo>
                <a:lnTo>
                  <a:pt x="627355" y="268838"/>
                </a:lnTo>
                <a:lnTo>
                  <a:pt x="630822" y="268047"/>
                </a:lnTo>
                <a:lnTo>
                  <a:pt x="665853" y="268047"/>
                </a:lnTo>
                <a:lnTo>
                  <a:pt x="664274" y="265675"/>
                </a:lnTo>
                <a:lnTo>
                  <a:pt x="658606" y="260406"/>
                </a:lnTo>
                <a:lnTo>
                  <a:pt x="651821" y="256643"/>
                </a:lnTo>
                <a:lnTo>
                  <a:pt x="643918" y="254385"/>
                </a:lnTo>
                <a:lnTo>
                  <a:pt x="634897" y="253632"/>
                </a:lnTo>
                <a:close/>
              </a:path>
              <a:path w="852804" h="384809">
                <a:moveTo>
                  <a:pt x="665551" y="333553"/>
                </a:moveTo>
                <a:lnTo>
                  <a:pt x="647244" y="338115"/>
                </a:lnTo>
                <a:lnTo>
                  <a:pt x="666312" y="338115"/>
                </a:lnTo>
                <a:lnTo>
                  <a:pt x="665551" y="333553"/>
                </a:lnTo>
                <a:close/>
              </a:path>
              <a:path w="852804" h="384809">
                <a:moveTo>
                  <a:pt x="665853" y="268047"/>
                </a:moveTo>
                <a:lnTo>
                  <a:pt x="641648" y="268047"/>
                </a:lnTo>
                <a:lnTo>
                  <a:pt x="647061" y="270541"/>
                </a:lnTo>
                <a:lnTo>
                  <a:pt x="650954" y="275528"/>
                </a:lnTo>
                <a:lnTo>
                  <a:pt x="654968" y="280394"/>
                </a:lnTo>
                <a:lnTo>
                  <a:pt x="656915" y="286659"/>
                </a:lnTo>
                <a:lnTo>
                  <a:pt x="656793" y="294322"/>
                </a:lnTo>
                <a:lnTo>
                  <a:pt x="674064" y="294322"/>
                </a:lnTo>
                <a:lnTo>
                  <a:pt x="673881" y="291038"/>
                </a:lnTo>
                <a:lnTo>
                  <a:pt x="673854" y="290548"/>
                </a:lnTo>
                <a:lnTo>
                  <a:pt x="671938" y="280683"/>
                </a:lnTo>
                <a:lnTo>
                  <a:pt x="668745" y="272392"/>
                </a:lnTo>
                <a:lnTo>
                  <a:pt x="665853" y="268047"/>
                </a:lnTo>
                <a:close/>
              </a:path>
              <a:path w="852804" h="384809">
                <a:moveTo>
                  <a:pt x="694672" y="333188"/>
                </a:moveTo>
                <a:lnTo>
                  <a:pt x="691570" y="347785"/>
                </a:lnTo>
                <a:lnTo>
                  <a:pt x="693273" y="348515"/>
                </a:lnTo>
                <a:lnTo>
                  <a:pt x="696497" y="349549"/>
                </a:lnTo>
                <a:lnTo>
                  <a:pt x="701241" y="350887"/>
                </a:lnTo>
                <a:lnTo>
                  <a:pt x="705985" y="352347"/>
                </a:lnTo>
                <a:lnTo>
                  <a:pt x="712554" y="353077"/>
                </a:lnTo>
                <a:lnTo>
                  <a:pt x="720947" y="353077"/>
                </a:lnTo>
                <a:lnTo>
                  <a:pt x="756818" y="338662"/>
                </a:lnTo>
                <a:lnTo>
                  <a:pt x="713892" y="338662"/>
                </a:lnTo>
                <a:lnTo>
                  <a:pt x="708235" y="337932"/>
                </a:lnTo>
                <a:lnTo>
                  <a:pt x="699720" y="335013"/>
                </a:lnTo>
                <a:lnTo>
                  <a:pt x="696618" y="333918"/>
                </a:lnTo>
                <a:lnTo>
                  <a:pt x="694672" y="333188"/>
                </a:lnTo>
                <a:close/>
              </a:path>
              <a:path w="852804" h="384809">
                <a:moveTo>
                  <a:pt x="730375" y="253632"/>
                </a:moveTo>
                <a:lnTo>
                  <a:pt x="727699" y="253632"/>
                </a:lnTo>
                <a:lnTo>
                  <a:pt x="718793" y="254180"/>
                </a:lnTo>
                <a:lnTo>
                  <a:pt x="719707" y="254180"/>
                </a:lnTo>
                <a:lnTo>
                  <a:pt x="713329" y="255502"/>
                </a:lnTo>
                <a:lnTo>
                  <a:pt x="693030" y="285260"/>
                </a:lnTo>
                <a:lnTo>
                  <a:pt x="693760" y="288848"/>
                </a:lnTo>
                <a:lnTo>
                  <a:pt x="727759" y="312143"/>
                </a:lnTo>
                <a:lnTo>
                  <a:pt x="733173" y="314880"/>
                </a:lnTo>
                <a:lnTo>
                  <a:pt x="739741" y="319746"/>
                </a:lnTo>
                <a:lnTo>
                  <a:pt x="741384" y="323031"/>
                </a:lnTo>
                <a:lnTo>
                  <a:pt x="741384" y="331181"/>
                </a:lnTo>
                <a:lnTo>
                  <a:pt x="739787" y="333918"/>
                </a:lnTo>
                <a:lnTo>
                  <a:pt x="739681" y="334100"/>
                </a:lnTo>
                <a:lnTo>
                  <a:pt x="736275" y="335925"/>
                </a:lnTo>
                <a:lnTo>
                  <a:pt x="732990" y="337750"/>
                </a:lnTo>
                <a:lnTo>
                  <a:pt x="727881" y="338662"/>
                </a:lnTo>
                <a:lnTo>
                  <a:pt x="756818" y="338662"/>
                </a:lnTo>
                <a:lnTo>
                  <a:pt x="758536" y="335195"/>
                </a:lnTo>
                <a:lnTo>
                  <a:pt x="758536" y="321936"/>
                </a:lnTo>
                <a:lnTo>
                  <a:pt x="757867" y="318165"/>
                </a:lnTo>
                <a:lnTo>
                  <a:pt x="756528" y="315124"/>
                </a:lnTo>
                <a:lnTo>
                  <a:pt x="755268" y="312143"/>
                </a:lnTo>
                <a:lnTo>
                  <a:pt x="755190" y="311961"/>
                </a:lnTo>
                <a:lnTo>
                  <a:pt x="753244" y="309285"/>
                </a:lnTo>
                <a:lnTo>
                  <a:pt x="750689" y="307095"/>
                </a:lnTo>
                <a:lnTo>
                  <a:pt x="748257" y="304906"/>
                </a:lnTo>
                <a:lnTo>
                  <a:pt x="745469" y="303142"/>
                </a:lnTo>
                <a:lnTo>
                  <a:pt x="741749" y="301439"/>
                </a:lnTo>
                <a:lnTo>
                  <a:pt x="738221" y="299736"/>
                </a:lnTo>
                <a:lnTo>
                  <a:pt x="734207" y="298033"/>
                </a:lnTo>
                <a:lnTo>
                  <a:pt x="729706" y="296330"/>
                </a:lnTo>
                <a:lnTo>
                  <a:pt x="726300" y="295113"/>
                </a:lnTo>
                <a:lnTo>
                  <a:pt x="723380" y="293957"/>
                </a:lnTo>
                <a:lnTo>
                  <a:pt x="709999" y="281611"/>
                </a:lnTo>
                <a:lnTo>
                  <a:pt x="709999" y="275528"/>
                </a:lnTo>
                <a:lnTo>
                  <a:pt x="711763" y="272609"/>
                </a:lnTo>
                <a:lnTo>
                  <a:pt x="715291" y="270784"/>
                </a:lnTo>
                <a:lnTo>
                  <a:pt x="718819" y="268838"/>
                </a:lnTo>
                <a:lnTo>
                  <a:pt x="722954" y="267865"/>
                </a:lnTo>
                <a:lnTo>
                  <a:pt x="751294" y="267865"/>
                </a:lnTo>
                <a:lnTo>
                  <a:pt x="753424" y="257840"/>
                </a:lnTo>
                <a:lnTo>
                  <a:pt x="752453" y="257464"/>
                </a:lnTo>
                <a:lnTo>
                  <a:pt x="751054" y="257038"/>
                </a:lnTo>
                <a:lnTo>
                  <a:pt x="749230" y="256552"/>
                </a:lnTo>
                <a:lnTo>
                  <a:pt x="747527" y="256065"/>
                </a:lnTo>
                <a:lnTo>
                  <a:pt x="745520" y="255639"/>
                </a:lnTo>
                <a:lnTo>
                  <a:pt x="743208" y="255274"/>
                </a:lnTo>
                <a:lnTo>
                  <a:pt x="740897" y="254788"/>
                </a:lnTo>
                <a:lnTo>
                  <a:pt x="738403" y="254423"/>
                </a:lnTo>
                <a:lnTo>
                  <a:pt x="735727" y="254180"/>
                </a:lnTo>
                <a:lnTo>
                  <a:pt x="733051" y="253815"/>
                </a:lnTo>
                <a:lnTo>
                  <a:pt x="730375" y="253632"/>
                </a:lnTo>
                <a:close/>
              </a:path>
              <a:path w="852804" h="384809">
                <a:moveTo>
                  <a:pt x="751294" y="267865"/>
                </a:moveTo>
                <a:lnTo>
                  <a:pt x="733173" y="267865"/>
                </a:lnTo>
                <a:lnTo>
                  <a:pt x="737856" y="268412"/>
                </a:lnTo>
                <a:lnTo>
                  <a:pt x="741749" y="269507"/>
                </a:lnTo>
                <a:lnTo>
                  <a:pt x="745641" y="270480"/>
                </a:lnTo>
                <a:lnTo>
                  <a:pt x="748500" y="271453"/>
                </a:lnTo>
                <a:lnTo>
                  <a:pt x="750325" y="272426"/>
                </a:lnTo>
                <a:lnTo>
                  <a:pt x="751087" y="268838"/>
                </a:lnTo>
                <a:lnTo>
                  <a:pt x="751178" y="268412"/>
                </a:lnTo>
                <a:lnTo>
                  <a:pt x="751294" y="2678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2967096" y="4933775"/>
            <a:ext cx="1510665" cy="594360"/>
          </a:xfrm>
          <a:custGeom>
            <a:avLst/>
            <a:gdLst/>
            <a:ahLst/>
            <a:cxnLst/>
            <a:rect l="l" t="t" r="r" b="b"/>
            <a:pathLst>
              <a:path w="1510665" h="594360">
                <a:moveTo>
                  <a:pt x="218329" y="13867"/>
                </a:moveTo>
                <a:lnTo>
                  <a:pt x="213220" y="13867"/>
                </a:lnTo>
                <a:lnTo>
                  <a:pt x="207563" y="14110"/>
                </a:lnTo>
                <a:lnTo>
                  <a:pt x="201359" y="14597"/>
                </a:lnTo>
                <a:lnTo>
                  <a:pt x="195277" y="14962"/>
                </a:lnTo>
                <a:lnTo>
                  <a:pt x="189742" y="15753"/>
                </a:lnTo>
                <a:lnTo>
                  <a:pt x="184755" y="16969"/>
                </a:lnTo>
                <a:lnTo>
                  <a:pt x="184755" y="141594"/>
                </a:lnTo>
                <a:lnTo>
                  <a:pt x="202454" y="141594"/>
                </a:lnTo>
                <a:lnTo>
                  <a:pt x="202454" y="92146"/>
                </a:lnTo>
                <a:lnTo>
                  <a:pt x="249338" y="92146"/>
                </a:lnTo>
                <a:lnTo>
                  <a:pt x="248558" y="91112"/>
                </a:lnTo>
                <a:lnTo>
                  <a:pt x="246611" y="88679"/>
                </a:lnTo>
                <a:lnTo>
                  <a:pt x="255248" y="85759"/>
                </a:lnTo>
                <a:lnTo>
                  <a:pt x="261756" y="81319"/>
                </a:lnTo>
                <a:lnTo>
                  <a:pt x="264527" y="77548"/>
                </a:lnTo>
                <a:lnTo>
                  <a:pt x="202454" y="77548"/>
                </a:lnTo>
                <a:lnTo>
                  <a:pt x="202454" y="29924"/>
                </a:lnTo>
                <a:lnTo>
                  <a:pt x="206468" y="29559"/>
                </a:lnTo>
                <a:lnTo>
                  <a:pt x="212247" y="29377"/>
                </a:lnTo>
                <a:lnTo>
                  <a:pt x="264809" y="29377"/>
                </a:lnTo>
                <a:lnTo>
                  <a:pt x="258837" y="23903"/>
                </a:lnTo>
                <a:lnTo>
                  <a:pt x="251105" y="19512"/>
                </a:lnTo>
                <a:lnTo>
                  <a:pt x="241776" y="16376"/>
                </a:lnTo>
                <a:lnTo>
                  <a:pt x="231447" y="14597"/>
                </a:lnTo>
                <a:lnTo>
                  <a:pt x="232900" y="14597"/>
                </a:lnTo>
                <a:lnTo>
                  <a:pt x="218329" y="13867"/>
                </a:lnTo>
                <a:close/>
              </a:path>
              <a:path w="1510665" h="594360">
                <a:moveTo>
                  <a:pt x="249338" y="92146"/>
                </a:moveTo>
                <a:lnTo>
                  <a:pt x="228333" y="92146"/>
                </a:lnTo>
                <a:lnTo>
                  <a:pt x="230493" y="94761"/>
                </a:lnTo>
                <a:lnTo>
                  <a:pt x="233048" y="98045"/>
                </a:lnTo>
                <a:lnTo>
                  <a:pt x="235846" y="101816"/>
                </a:lnTo>
                <a:lnTo>
                  <a:pt x="238765" y="105587"/>
                </a:lnTo>
                <a:lnTo>
                  <a:pt x="241685" y="109662"/>
                </a:lnTo>
                <a:lnTo>
                  <a:pt x="244604" y="114042"/>
                </a:lnTo>
                <a:lnTo>
                  <a:pt x="247524" y="118299"/>
                </a:lnTo>
                <a:lnTo>
                  <a:pt x="250382" y="122800"/>
                </a:lnTo>
                <a:lnTo>
                  <a:pt x="253180" y="127544"/>
                </a:lnTo>
                <a:lnTo>
                  <a:pt x="256100" y="132288"/>
                </a:lnTo>
                <a:lnTo>
                  <a:pt x="258776" y="136972"/>
                </a:lnTo>
                <a:lnTo>
                  <a:pt x="261209" y="141594"/>
                </a:lnTo>
                <a:lnTo>
                  <a:pt x="280550" y="141594"/>
                </a:lnTo>
                <a:lnTo>
                  <a:pt x="278470" y="136972"/>
                </a:lnTo>
                <a:lnTo>
                  <a:pt x="278361" y="136728"/>
                </a:lnTo>
                <a:lnTo>
                  <a:pt x="275684" y="131680"/>
                </a:lnTo>
                <a:lnTo>
                  <a:pt x="272522" y="126449"/>
                </a:lnTo>
                <a:lnTo>
                  <a:pt x="269481" y="121219"/>
                </a:lnTo>
                <a:lnTo>
                  <a:pt x="266379" y="116231"/>
                </a:lnTo>
                <a:lnTo>
                  <a:pt x="263216" y="111487"/>
                </a:lnTo>
                <a:lnTo>
                  <a:pt x="260053" y="106621"/>
                </a:lnTo>
                <a:lnTo>
                  <a:pt x="256951" y="102242"/>
                </a:lnTo>
                <a:lnTo>
                  <a:pt x="253910" y="98349"/>
                </a:lnTo>
                <a:lnTo>
                  <a:pt x="250990" y="94335"/>
                </a:lnTo>
                <a:lnTo>
                  <a:pt x="249338" y="92146"/>
                </a:lnTo>
                <a:close/>
              </a:path>
              <a:path w="1510665" h="594360">
                <a:moveTo>
                  <a:pt x="264809" y="29377"/>
                </a:moveTo>
                <a:lnTo>
                  <a:pt x="224533" y="29377"/>
                </a:lnTo>
                <a:lnTo>
                  <a:pt x="228973" y="29742"/>
                </a:lnTo>
                <a:lnTo>
                  <a:pt x="237366" y="31201"/>
                </a:lnTo>
                <a:lnTo>
                  <a:pt x="241016" y="32479"/>
                </a:lnTo>
                <a:lnTo>
                  <a:pt x="244057" y="34303"/>
                </a:lnTo>
                <a:lnTo>
                  <a:pt x="247219" y="36128"/>
                </a:lnTo>
                <a:lnTo>
                  <a:pt x="249713" y="38622"/>
                </a:lnTo>
                <a:lnTo>
                  <a:pt x="253363" y="44947"/>
                </a:lnTo>
                <a:lnTo>
                  <a:pt x="254275" y="48901"/>
                </a:lnTo>
                <a:lnTo>
                  <a:pt x="254275" y="58754"/>
                </a:lnTo>
                <a:lnTo>
                  <a:pt x="243692" y="73169"/>
                </a:lnTo>
                <a:lnTo>
                  <a:pt x="240407" y="74872"/>
                </a:lnTo>
                <a:lnTo>
                  <a:pt x="236332" y="76028"/>
                </a:lnTo>
                <a:lnTo>
                  <a:pt x="226601" y="77244"/>
                </a:lnTo>
                <a:lnTo>
                  <a:pt x="221127" y="77548"/>
                </a:lnTo>
                <a:lnTo>
                  <a:pt x="264527" y="77548"/>
                </a:lnTo>
                <a:lnTo>
                  <a:pt x="266135" y="75359"/>
                </a:lnTo>
                <a:lnTo>
                  <a:pt x="270636" y="69398"/>
                </a:lnTo>
                <a:lnTo>
                  <a:pt x="272887" y="62221"/>
                </a:lnTo>
                <a:lnTo>
                  <a:pt x="272887" y="53827"/>
                </a:lnTo>
                <a:lnTo>
                  <a:pt x="272051" y="44947"/>
                </a:lnTo>
                <a:lnTo>
                  <a:pt x="272008" y="44499"/>
                </a:lnTo>
                <a:lnTo>
                  <a:pt x="269374" y="36402"/>
                </a:lnTo>
                <a:lnTo>
                  <a:pt x="265231" y="29924"/>
                </a:lnTo>
                <a:lnTo>
                  <a:pt x="265115" y="29742"/>
                </a:lnTo>
                <a:lnTo>
                  <a:pt x="264998" y="29559"/>
                </a:lnTo>
                <a:lnTo>
                  <a:pt x="264809" y="29377"/>
                </a:lnTo>
                <a:close/>
              </a:path>
              <a:path w="1510665" h="594360">
                <a:moveTo>
                  <a:pt x="335091" y="84056"/>
                </a:moveTo>
                <a:lnTo>
                  <a:pt x="325136" y="84056"/>
                </a:lnTo>
                <a:lnTo>
                  <a:pt x="321162" y="84482"/>
                </a:lnTo>
                <a:lnTo>
                  <a:pt x="291747" y="119212"/>
                </a:lnTo>
                <a:lnTo>
                  <a:pt x="292576" y="123469"/>
                </a:lnTo>
                <a:lnTo>
                  <a:pt x="323170" y="143601"/>
                </a:lnTo>
                <a:lnTo>
                  <a:pt x="332293" y="143601"/>
                </a:lnTo>
                <a:lnTo>
                  <a:pt x="336064" y="143419"/>
                </a:lnTo>
                <a:lnTo>
                  <a:pt x="339835" y="143054"/>
                </a:lnTo>
                <a:lnTo>
                  <a:pt x="343728" y="142811"/>
                </a:lnTo>
                <a:lnTo>
                  <a:pt x="365563" y="139952"/>
                </a:lnTo>
                <a:lnTo>
                  <a:pt x="365563" y="129369"/>
                </a:lnTo>
                <a:lnTo>
                  <a:pt x="323839" y="129369"/>
                </a:lnTo>
                <a:lnTo>
                  <a:pt x="318547" y="128213"/>
                </a:lnTo>
                <a:lnTo>
                  <a:pt x="314654" y="125902"/>
                </a:lnTo>
                <a:lnTo>
                  <a:pt x="310762" y="123469"/>
                </a:lnTo>
                <a:lnTo>
                  <a:pt x="308816" y="119212"/>
                </a:lnTo>
                <a:lnTo>
                  <a:pt x="308816" y="109845"/>
                </a:lnTo>
                <a:lnTo>
                  <a:pt x="309606" y="107229"/>
                </a:lnTo>
                <a:lnTo>
                  <a:pt x="311188" y="105283"/>
                </a:lnTo>
                <a:lnTo>
                  <a:pt x="312769" y="103215"/>
                </a:lnTo>
                <a:lnTo>
                  <a:pt x="314715" y="101634"/>
                </a:lnTo>
                <a:lnTo>
                  <a:pt x="317027" y="100539"/>
                </a:lnTo>
                <a:lnTo>
                  <a:pt x="319459" y="99323"/>
                </a:lnTo>
                <a:lnTo>
                  <a:pt x="322075" y="98532"/>
                </a:lnTo>
                <a:lnTo>
                  <a:pt x="327315" y="97863"/>
                </a:lnTo>
                <a:lnTo>
                  <a:pt x="326879" y="97863"/>
                </a:lnTo>
                <a:lnTo>
                  <a:pt x="330529" y="97620"/>
                </a:lnTo>
                <a:lnTo>
                  <a:pt x="365563" y="97620"/>
                </a:lnTo>
                <a:lnTo>
                  <a:pt x="365563" y="86307"/>
                </a:lnTo>
                <a:lnTo>
                  <a:pt x="349069" y="86307"/>
                </a:lnTo>
                <a:lnTo>
                  <a:pt x="345187" y="85516"/>
                </a:lnTo>
                <a:lnTo>
                  <a:pt x="343728" y="85273"/>
                </a:lnTo>
                <a:lnTo>
                  <a:pt x="342025" y="85029"/>
                </a:lnTo>
                <a:lnTo>
                  <a:pt x="340443" y="84664"/>
                </a:lnTo>
                <a:lnTo>
                  <a:pt x="339166" y="84482"/>
                </a:lnTo>
                <a:lnTo>
                  <a:pt x="338284" y="84482"/>
                </a:lnTo>
                <a:lnTo>
                  <a:pt x="335091" y="84056"/>
                </a:lnTo>
                <a:close/>
              </a:path>
              <a:path w="1510665" h="594360">
                <a:moveTo>
                  <a:pt x="365563" y="97620"/>
                </a:moveTo>
                <a:lnTo>
                  <a:pt x="336976" y="97620"/>
                </a:lnTo>
                <a:lnTo>
                  <a:pt x="340261" y="97863"/>
                </a:lnTo>
                <a:lnTo>
                  <a:pt x="342937" y="98349"/>
                </a:lnTo>
                <a:lnTo>
                  <a:pt x="345735" y="98714"/>
                </a:lnTo>
                <a:lnTo>
                  <a:pt x="348244" y="99323"/>
                </a:lnTo>
                <a:lnTo>
                  <a:pt x="347985" y="99323"/>
                </a:lnTo>
                <a:lnTo>
                  <a:pt x="348958" y="99809"/>
                </a:lnTo>
                <a:lnTo>
                  <a:pt x="348958" y="128213"/>
                </a:lnTo>
                <a:lnTo>
                  <a:pt x="348441" y="128213"/>
                </a:lnTo>
                <a:lnTo>
                  <a:pt x="346890" y="128578"/>
                </a:lnTo>
                <a:lnTo>
                  <a:pt x="344275" y="128943"/>
                </a:lnTo>
                <a:lnTo>
                  <a:pt x="338740" y="129369"/>
                </a:lnTo>
                <a:lnTo>
                  <a:pt x="365563" y="129369"/>
                </a:lnTo>
                <a:lnTo>
                  <a:pt x="365563" y="97620"/>
                </a:lnTo>
                <a:close/>
              </a:path>
              <a:path w="1510665" h="594360">
                <a:moveTo>
                  <a:pt x="361110" y="58936"/>
                </a:moveTo>
                <a:lnTo>
                  <a:pt x="331989" y="58936"/>
                </a:lnTo>
                <a:lnTo>
                  <a:pt x="335517" y="59606"/>
                </a:lnTo>
                <a:lnTo>
                  <a:pt x="338193" y="60944"/>
                </a:lnTo>
                <a:lnTo>
                  <a:pt x="340991" y="62160"/>
                </a:lnTo>
                <a:lnTo>
                  <a:pt x="343180" y="63863"/>
                </a:lnTo>
                <a:lnTo>
                  <a:pt x="344762" y="66053"/>
                </a:lnTo>
                <a:lnTo>
                  <a:pt x="346343" y="68121"/>
                </a:lnTo>
                <a:lnTo>
                  <a:pt x="347438" y="70554"/>
                </a:lnTo>
                <a:lnTo>
                  <a:pt x="348046" y="73351"/>
                </a:lnTo>
                <a:lnTo>
                  <a:pt x="348654" y="76028"/>
                </a:lnTo>
                <a:lnTo>
                  <a:pt x="348958" y="78765"/>
                </a:lnTo>
                <a:lnTo>
                  <a:pt x="348958" y="86307"/>
                </a:lnTo>
                <a:lnTo>
                  <a:pt x="365563" y="86307"/>
                </a:lnTo>
                <a:lnTo>
                  <a:pt x="365563" y="75298"/>
                </a:lnTo>
                <a:lnTo>
                  <a:pt x="364970" y="70554"/>
                </a:lnTo>
                <a:lnTo>
                  <a:pt x="362801" y="62586"/>
                </a:lnTo>
                <a:lnTo>
                  <a:pt x="362686" y="62160"/>
                </a:lnTo>
                <a:lnTo>
                  <a:pt x="362571" y="61734"/>
                </a:lnTo>
                <a:lnTo>
                  <a:pt x="362522" y="61552"/>
                </a:lnTo>
                <a:lnTo>
                  <a:pt x="361110" y="58936"/>
                </a:lnTo>
                <a:close/>
              </a:path>
              <a:path w="1510665" h="594360">
                <a:moveTo>
                  <a:pt x="335882" y="44339"/>
                </a:moveTo>
                <a:lnTo>
                  <a:pt x="323109" y="44339"/>
                </a:lnTo>
                <a:lnTo>
                  <a:pt x="317574" y="44826"/>
                </a:lnTo>
                <a:lnTo>
                  <a:pt x="312465" y="45799"/>
                </a:lnTo>
                <a:lnTo>
                  <a:pt x="307356" y="46650"/>
                </a:lnTo>
                <a:lnTo>
                  <a:pt x="303706" y="47563"/>
                </a:lnTo>
                <a:lnTo>
                  <a:pt x="301517" y="48536"/>
                </a:lnTo>
                <a:lnTo>
                  <a:pt x="303003" y="58936"/>
                </a:lnTo>
                <a:lnTo>
                  <a:pt x="303063" y="59362"/>
                </a:lnTo>
                <a:lnTo>
                  <a:pt x="303185" y="60214"/>
                </a:lnTo>
                <a:lnTo>
                  <a:pt x="303289" y="60944"/>
                </a:lnTo>
                <a:lnTo>
                  <a:pt x="303402" y="61734"/>
                </a:lnTo>
                <a:lnTo>
                  <a:pt x="303524" y="62586"/>
                </a:lnTo>
                <a:lnTo>
                  <a:pt x="305592" y="61734"/>
                </a:lnTo>
                <a:lnTo>
                  <a:pt x="308694" y="60944"/>
                </a:lnTo>
                <a:lnTo>
                  <a:pt x="312830" y="60214"/>
                </a:lnTo>
                <a:lnTo>
                  <a:pt x="317087" y="59362"/>
                </a:lnTo>
                <a:lnTo>
                  <a:pt x="322014" y="58936"/>
                </a:lnTo>
                <a:lnTo>
                  <a:pt x="361110" y="58936"/>
                </a:lnTo>
                <a:lnTo>
                  <a:pt x="360454" y="57720"/>
                </a:lnTo>
                <a:lnTo>
                  <a:pt x="357534" y="54557"/>
                </a:lnTo>
                <a:lnTo>
                  <a:pt x="354736" y="51273"/>
                </a:lnTo>
                <a:lnTo>
                  <a:pt x="350965" y="48779"/>
                </a:lnTo>
                <a:lnTo>
                  <a:pt x="346221" y="47076"/>
                </a:lnTo>
                <a:lnTo>
                  <a:pt x="341599" y="45251"/>
                </a:lnTo>
                <a:lnTo>
                  <a:pt x="335882" y="44339"/>
                </a:lnTo>
                <a:close/>
              </a:path>
              <a:path w="1510665" h="594360">
                <a:moveTo>
                  <a:pt x="439060" y="44704"/>
                </a:moveTo>
                <a:lnTo>
                  <a:pt x="423124" y="44704"/>
                </a:lnTo>
                <a:lnTo>
                  <a:pt x="415704" y="45251"/>
                </a:lnTo>
                <a:lnTo>
                  <a:pt x="402810" y="47441"/>
                </a:lnTo>
                <a:lnTo>
                  <a:pt x="397640" y="48475"/>
                </a:lnTo>
                <a:lnTo>
                  <a:pt x="393747" y="49448"/>
                </a:lnTo>
                <a:lnTo>
                  <a:pt x="393747" y="141594"/>
                </a:lnTo>
                <a:lnTo>
                  <a:pt x="410716" y="141594"/>
                </a:lnTo>
                <a:lnTo>
                  <a:pt x="410716" y="61491"/>
                </a:lnTo>
                <a:lnTo>
                  <a:pt x="415096" y="60700"/>
                </a:lnTo>
                <a:lnTo>
                  <a:pt x="416677" y="60518"/>
                </a:lnTo>
                <a:lnTo>
                  <a:pt x="417468" y="60518"/>
                </a:lnTo>
                <a:lnTo>
                  <a:pt x="421573" y="59970"/>
                </a:lnTo>
                <a:lnTo>
                  <a:pt x="464625" y="59970"/>
                </a:lnTo>
                <a:lnTo>
                  <a:pt x="462172" y="56929"/>
                </a:lnTo>
                <a:lnTo>
                  <a:pt x="459253" y="53037"/>
                </a:lnTo>
                <a:lnTo>
                  <a:pt x="455299" y="50056"/>
                </a:lnTo>
                <a:lnTo>
                  <a:pt x="450312" y="47988"/>
                </a:lnTo>
                <a:lnTo>
                  <a:pt x="445324" y="45799"/>
                </a:lnTo>
                <a:lnTo>
                  <a:pt x="439060" y="44704"/>
                </a:lnTo>
                <a:close/>
              </a:path>
              <a:path w="1510665" h="594360">
                <a:moveTo>
                  <a:pt x="464625" y="59970"/>
                </a:moveTo>
                <a:lnTo>
                  <a:pt x="436079" y="59970"/>
                </a:lnTo>
                <a:lnTo>
                  <a:pt x="439473" y="60518"/>
                </a:lnTo>
                <a:lnTo>
                  <a:pt x="438573" y="60518"/>
                </a:lnTo>
                <a:lnTo>
                  <a:pt x="441006" y="61491"/>
                </a:lnTo>
                <a:lnTo>
                  <a:pt x="444047" y="62586"/>
                </a:lnTo>
                <a:lnTo>
                  <a:pt x="446480" y="64410"/>
                </a:lnTo>
                <a:lnTo>
                  <a:pt x="450129" y="69520"/>
                </a:lnTo>
                <a:lnTo>
                  <a:pt x="451407" y="72865"/>
                </a:lnTo>
                <a:lnTo>
                  <a:pt x="452137" y="77001"/>
                </a:lnTo>
                <a:lnTo>
                  <a:pt x="452988" y="81137"/>
                </a:lnTo>
                <a:lnTo>
                  <a:pt x="453414" y="86124"/>
                </a:lnTo>
                <a:lnTo>
                  <a:pt x="453414" y="141594"/>
                </a:lnTo>
                <a:lnTo>
                  <a:pt x="470383" y="141594"/>
                </a:lnTo>
                <a:lnTo>
                  <a:pt x="470308" y="81137"/>
                </a:lnTo>
                <a:lnTo>
                  <a:pt x="469882" y="77001"/>
                </a:lnTo>
                <a:lnTo>
                  <a:pt x="469775" y="75967"/>
                </a:lnTo>
                <a:lnTo>
                  <a:pt x="467342" y="65262"/>
                </a:lnTo>
                <a:lnTo>
                  <a:pt x="465213" y="60700"/>
                </a:lnTo>
                <a:lnTo>
                  <a:pt x="464625" y="59970"/>
                </a:lnTo>
                <a:close/>
              </a:path>
              <a:path w="1510665" h="594360">
                <a:moveTo>
                  <a:pt x="515493" y="0"/>
                </a:moveTo>
                <a:lnTo>
                  <a:pt x="498523" y="2919"/>
                </a:lnTo>
                <a:lnTo>
                  <a:pt x="498523" y="141594"/>
                </a:lnTo>
                <a:lnTo>
                  <a:pt x="515493" y="141594"/>
                </a:lnTo>
                <a:lnTo>
                  <a:pt x="515493" y="95977"/>
                </a:lnTo>
                <a:lnTo>
                  <a:pt x="540603" y="95977"/>
                </a:lnTo>
                <a:lnTo>
                  <a:pt x="540308" y="95673"/>
                </a:lnTo>
                <a:lnTo>
                  <a:pt x="536476" y="92206"/>
                </a:lnTo>
                <a:lnTo>
                  <a:pt x="532827" y="89408"/>
                </a:lnTo>
                <a:lnTo>
                  <a:pt x="535648" y="86489"/>
                </a:lnTo>
                <a:lnTo>
                  <a:pt x="515493" y="86489"/>
                </a:lnTo>
                <a:lnTo>
                  <a:pt x="515493" y="0"/>
                </a:lnTo>
                <a:close/>
              </a:path>
              <a:path w="1510665" h="594360">
                <a:moveTo>
                  <a:pt x="540603" y="95977"/>
                </a:moveTo>
                <a:lnTo>
                  <a:pt x="515493" y="95977"/>
                </a:lnTo>
                <a:lnTo>
                  <a:pt x="518899" y="98289"/>
                </a:lnTo>
                <a:lnTo>
                  <a:pt x="522487" y="101147"/>
                </a:lnTo>
                <a:lnTo>
                  <a:pt x="530029" y="107959"/>
                </a:lnTo>
                <a:lnTo>
                  <a:pt x="533739" y="111730"/>
                </a:lnTo>
                <a:lnTo>
                  <a:pt x="537389" y="115866"/>
                </a:lnTo>
                <a:lnTo>
                  <a:pt x="541038" y="119881"/>
                </a:lnTo>
                <a:lnTo>
                  <a:pt x="544505" y="124138"/>
                </a:lnTo>
                <a:lnTo>
                  <a:pt x="547789" y="128639"/>
                </a:lnTo>
                <a:lnTo>
                  <a:pt x="551195" y="133018"/>
                </a:lnTo>
                <a:lnTo>
                  <a:pt x="554176" y="137337"/>
                </a:lnTo>
                <a:lnTo>
                  <a:pt x="556730" y="141594"/>
                </a:lnTo>
                <a:lnTo>
                  <a:pt x="576619" y="141594"/>
                </a:lnTo>
                <a:lnTo>
                  <a:pt x="574186" y="137337"/>
                </a:lnTo>
                <a:lnTo>
                  <a:pt x="571206" y="132775"/>
                </a:lnTo>
                <a:lnTo>
                  <a:pt x="567678" y="127909"/>
                </a:lnTo>
                <a:lnTo>
                  <a:pt x="564151" y="122922"/>
                </a:lnTo>
                <a:lnTo>
                  <a:pt x="560380" y="118056"/>
                </a:lnTo>
                <a:lnTo>
                  <a:pt x="556365" y="113312"/>
                </a:lnTo>
                <a:lnTo>
                  <a:pt x="552473" y="108446"/>
                </a:lnTo>
                <a:lnTo>
                  <a:pt x="548458" y="103945"/>
                </a:lnTo>
                <a:lnTo>
                  <a:pt x="544322" y="99809"/>
                </a:lnTo>
                <a:lnTo>
                  <a:pt x="540603" y="95977"/>
                </a:lnTo>
                <a:close/>
              </a:path>
              <a:path w="1510665" h="594360">
                <a:moveTo>
                  <a:pt x="572970" y="46711"/>
                </a:moveTo>
                <a:lnTo>
                  <a:pt x="553081" y="46711"/>
                </a:lnTo>
                <a:lnTo>
                  <a:pt x="550891" y="49266"/>
                </a:lnTo>
                <a:lnTo>
                  <a:pt x="548276" y="52246"/>
                </a:lnTo>
                <a:lnTo>
                  <a:pt x="545235" y="55652"/>
                </a:lnTo>
                <a:lnTo>
                  <a:pt x="532158" y="69702"/>
                </a:lnTo>
                <a:lnTo>
                  <a:pt x="528691" y="73291"/>
                </a:lnTo>
                <a:lnTo>
                  <a:pt x="515493" y="86489"/>
                </a:lnTo>
                <a:lnTo>
                  <a:pt x="535648" y="86489"/>
                </a:lnTo>
                <a:lnTo>
                  <a:pt x="553628" y="67877"/>
                </a:lnTo>
                <a:lnTo>
                  <a:pt x="557156" y="64106"/>
                </a:lnTo>
                <a:lnTo>
                  <a:pt x="560562" y="60396"/>
                </a:lnTo>
                <a:lnTo>
                  <a:pt x="570172" y="49752"/>
                </a:lnTo>
                <a:lnTo>
                  <a:pt x="572970" y="46711"/>
                </a:lnTo>
                <a:close/>
              </a:path>
              <a:path w="1510665" h="594360">
                <a:moveTo>
                  <a:pt x="626997" y="44339"/>
                </a:moveTo>
                <a:lnTo>
                  <a:pt x="621523" y="44339"/>
                </a:lnTo>
                <a:lnTo>
                  <a:pt x="616171" y="45373"/>
                </a:lnTo>
                <a:lnTo>
                  <a:pt x="587495" y="72196"/>
                </a:lnTo>
                <a:lnTo>
                  <a:pt x="584969" y="78643"/>
                </a:lnTo>
                <a:lnTo>
                  <a:pt x="583753" y="85942"/>
                </a:lnTo>
                <a:lnTo>
                  <a:pt x="583753" y="101512"/>
                </a:lnTo>
                <a:lnTo>
                  <a:pt x="604067" y="137580"/>
                </a:lnTo>
                <a:lnTo>
                  <a:pt x="623287" y="143784"/>
                </a:lnTo>
                <a:lnTo>
                  <a:pt x="638128" y="143784"/>
                </a:lnTo>
                <a:lnTo>
                  <a:pt x="643967" y="143176"/>
                </a:lnTo>
                <a:lnTo>
                  <a:pt x="654307" y="140743"/>
                </a:lnTo>
                <a:lnTo>
                  <a:pt x="657956" y="139587"/>
                </a:lnTo>
                <a:lnTo>
                  <a:pt x="660024" y="138492"/>
                </a:lnTo>
                <a:lnTo>
                  <a:pt x="658412" y="128821"/>
                </a:lnTo>
                <a:lnTo>
                  <a:pt x="622801" y="128821"/>
                </a:lnTo>
                <a:lnTo>
                  <a:pt x="615015" y="126267"/>
                </a:lnTo>
                <a:lnTo>
                  <a:pt x="605040" y="116049"/>
                </a:lnTo>
                <a:lnTo>
                  <a:pt x="602182" y="108568"/>
                </a:lnTo>
                <a:lnTo>
                  <a:pt x="601452" y="98714"/>
                </a:lnTo>
                <a:lnTo>
                  <a:pt x="666410" y="98714"/>
                </a:lnTo>
                <a:lnTo>
                  <a:pt x="666532" y="97741"/>
                </a:lnTo>
                <a:lnTo>
                  <a:pt x="666593" y="92693"/>
                </a:lnTo>
                <a:lnTo>
                  <a:pt x="666216" y="85942"/>
                </a:lnTo>
                <a:lnTo>
                  <a:pt x="666165" y="85029"/>
                </a:lnTo>
                <a:lnTo>
                  <a:pt x="601817" y="85029"/>
                </a:lnTo>
                <a:lnTo>
                  <a:pt x="602182" y="81745"/>
                </a:lnTo>
                <a:lnTo>
                  <a:pt x="616171" y="61248"/>
                </a:lnTo>
                <a:lnTo>
                  <a:pt x="619455" y="59545"/>
                </a:lnTo>
                <a:lnTo>
                  <a:pt x="622922" y="58754"/>
                </a:lnTo>
                <a:lnTo>
                  <a:pt x="657953" y="58754"/>
                </a:lnTo>
                <a:lnTo>
                  <a:pt x="656375" y="56382"/>
                </a:lnTo>
                <a:lnTo>
                  <a:pt x="650707" y="51113"/>
                </a:lnTo>
                <a:lnTo>
                  <a:pt x="643921" y="47350"/>
                </a:lnTo>
                <a:lnTo>
                  <a:pt x="636018" y="45092"/>
                </a:lnTo>
                <a:lnTo>
                  <a:pt x="626997" y="44339"/>
                </a:lnTo>
                <a:close/>
              </a:path>
              <a:path w="1510665" h="594360">
                <a:moveTo>
                  <a:pt x="657652" y="124260"/>
                </a:moveTo>
                <a:lnTo>
                  <a:pt x="639344" y="128821"/>
                </a:lnTo>
                <a:lnTo>
                  <a:pt x="658412" y="128821"/>
                </a:lnTo>
                <a:lnTo>
                  <a:pt x="657652" y="124260"/>
                </a:lnTo>
                <a:close/>
              </a:path>
              <a:path w="1510665" h="594360">
                <a:moveTo>
                  <a:pt x="657953" y="58754"/>
                </a:moveTo>
                <a:lnTo>
                  <a:pt x="633749" y="58754"/>
                </a:lnTo>
                <a:lnTo>
                  <a:pt x="639162" y="61248"/>
                </a:lnTo>
                <a:lnTo>
                  <a:pt x="643054" y="66235"/>
                </a:lnTo>
                <a:lnTo>
                  <a:pt x="647069" y="71101"/>
                </a:lnTo>
                <a:lnTo>
                  <a:pt x="649015" y="77366"/>
                </a:lnTo>
                <a:lnTo>
                  <a:pt x="648893" y="85029"/>
                </a:lnTo>
                <a:lnTo>
                  <a:pt x="666165" y="85029"/>
                </a:lnTo>
                <a:lnTo>
                  <a:pt x="665981" y="81745"/>
                </a:lnTo>
                <a:lnTo>
                  <a:pt x="665954" y="81254"/>
                </a:lnTo>
                <a:lnTo>
                  <a:pt x="664038" y="71390"/>
                </a:lnTo>
                <a:lnTo>
                  <a:pt x="660845" y="63099"/>
                </a:lnTo>
                <a:lnTo>
                  <a:pt x="657953" y="58754"/>
                </a:lnTo>
                <a:close/>
              </a:path>
              <a:path w="1510665" h="594360">
                <a:moveTo>
                  <a:pt x="733849" y="44522"/>
                </a:moveTo>
                <a:lnTo>
                  <a:pt x="721563" y="44522"/>
                </a:lnTo>
                <a:lnTo>
                  <a:pt x="715481" y="45738"/>
                </a:lnTo>
                <a:lnTo>
                  <a:pt x="688415" y="74081"/>
                </a:lnTo>
                <a:lnTo>
                  <a:pt x="685678" y="86854"/>
                </a:lnTo>
                <a:lnTo>
                  <a:pt x="685705" y="101987"/>
                </a:lnTo>
                <a:lnTo>
                  <a:pt x="707756" y="138006"/>
                </a:lnTo>
                <a:lnTo>
                  <a:pt x="726003" y="143784"/>
                </a:lnTo>
                <a:lnTo>
                  <a:pt x="741209" y="143784"/>
                </a:lnTo>
                <a:lnTo>
                  <a:pt x="748203" y="143236"/>
                </a:lnTo>
                <a:lnTo>
                  <a:pt x="760368" y="141047"/>
                </a:lnTo>
                <a:lnTo>
                  <a:pt x="765355" y="139952"/>
                </a:lnTo>
                <a:lnTo>
                  <a:pt x="769248" y="138857"/>
                </a:lnTo>
                <a:lnTo>
                  <a:pt x="769248" y="128821"/>
                </a:lnTo>
                <a:lnTo>
                  <a:pt x="724361" y="128821"/>
                </a:lnTo>
                <a:lnTo>
                  <a:pt x="717062" y="125841"/>
                </a:lnTo>
                <a:lnTo>
                  <a:pt x="703377" y="94153"/>
                </a:lnTo>
                <a:lnTo>
                  <a:pt x="703377" y="89287"/>
                </a:lnTo>
                <a:lnTo>
                  <a:pt x="703864" y="84725"/>
                </a:lnTo>
                <a:lnTo>
                  <a:pt x="705810" y="76210"/>
                </a:lnTo>
                <a:lnTo>
                  <a:pt x="707391" y="72561"/>
                </a:lnTo>
                <a:lnTo>
                  <a:pt x="709581" y="69520"/>
                </a:lnTo>
                <a:lnTo>
                  <a:pt x="711770" y="66357"/>
                </a:lnTo>
                <a:lnTo>
                  <a:pt x="714568" y="63924"/>
                </a:lnTo>
                <a:lnTo>
                  <a:pt x="717974" y="62221"/>
                </a:lnTo>
                <a:lnTo>
                  <a:pt x="721502" y="60396"/>
                </a:lnTo>
                <a:lnTo>
                  <a:pt x="725699" y="59484"/>
                </a:lnTo>
                <a:lnTo>
                  <a:pt x="769248" y="59484"/>
                </a:lnTo>
                <a:lnTo>
                  <a:pt x="769248" y="50908"/>
                </a:lnTo>
                <a:lnTo>
                  <a:pt x="752278" y="50908"/>
                </a:lnTo>
                <a:lnTo>
                  <a:pt x="750210" y="49570"/>
                </a:lnTo>
                <a:lnTo>
                  <a:pt x="747047" y="48171"/>
                </a:lnTo>
                <a:lnTo>
                  <a:pt x="742790" y="46711"/>
                </a:lnTo>
                <a:lnTo>
                  <a:pt x="738654" y="45251"/>
                </a:lnTo>
                <a:lnTo>
                  <a:pt x="733849" y="44522"/>
                </a:lnTo>
                <a:close/>
              </a:path>
              <a:path w="1510665" h="594360">
                <a:moveTo>
                  <a:pt x="769248" y="59484"/>
                </a:moveTo>
                <a:lnTo>
                  <a:pt x="735187" y="59484"/>
                </a:lnTo>
                <a:lnTo>
                  <a:pt x="740100" y="60396"/>
                </a:lnTo>
                <a:lnTo>
                  <a:pt x="739744" y="60396"/>
                </a:lnTo>
                <a:lnTo>
                  <a:pt x="747230" y="63437"/>
                </a:lnTo>
                <a:lnTo>
                  <a:pt x="750210" y="65079"/>
                </a:lnTo>
                <a:lnTo>
                  <a:pt x="752278" y="66783"/>
                </a:lnTo>
                <a:lnTo>
                  <a:pt x="752278" y="126814"/>
                </a:lnTo>
                <a:lnTo>
                  <a:pt x="738107" y="128821"/>
                </a:lnTo>
                <a:lnTo>
                  <a:pt x="769248" y="128821"/>
                </a:lnTo>
                <a:lnTo>
                  <a:pt x="769248" y="59484"/>
                </a:lnTo>
                <a:close/>
              </a:path>
              <a:path w="1510665" h="594360">
                <a:moveTo>
                  <a:pt x="769248" y="0"/>
                </a:moveTo>
                <a:lnTo>
                  <a:pt x="752278" y="2919"/>
                </a:lnTo>
                <a:lnTo>
                  <a:pt x="752278" y="50908"/>
                </a:lnTo>
                <a:lnTo>
                  <a:pt x="769248" y="50908"/>
                </a:lnTo>
                <a:lnTo>
                  <a:pt x="769248" y="0"/>
                </a:lnTo>
                <a:close/>
              </a:path>
              <a:path w="1510665" h="594360">
                <a:moveTo>
                  <a:pt x="857254" y="0"/>
                </a:moveTo>
                <a:lnTo>
                  <a:pt x="840284" y="2919"/>
                </a:lnTo>
                <a:lnTo>
                  <a:pt x="840284" y="125780"/>
                </a:lnTo>
                <a:lnTo>
                  <a:pt x="842474" y="132410"/>
                </a:lnTo>
                <a:lnTo>
                  <a:pt x="851233" y="140925"/>
                </a:lnTo>
                <a:lnTo>
                  <a:pt x="858653" y="143176"/>
                </a:lnTo>
                <a:lnTo>
                  <a:pt x="869114" y="143419"/>
                </a:lnTo>
                <a:lnTo>
                  <a:pt x="871486" y="129186"/>
                </a:lnTo>
                <a:lnTo>
                  <a:pt x="868810" y="128821"/>
                </a:lnTo>
                <a:lnTo>
                  <a:pt x="866560" y="128396"/>
                </a:lnTo>
                <a:lnTo>
                  <a:pt x="857254" y="116839"/>
                </a:lnTo>
                <a:lnTo>
                  <a:pt x="857254" y="0"/>
                </a:lnTo>
                <a:close/>
              </a:path>
              <a:path w="1510665" h="594360">
                <a:moveTo>
                  <a:pt x="907512" y="46711"/>
                </a:moveTo>
                <a:lnTo>
                  <a:pt x="890543" y="46711"/>
                </a:lnTo>
                <a:lnTo>
                  <a:pt x="890543" y="141594"/>
                </a:lnTo>
                <a:lnTo>
                  <a:pt x="907512" y="141594"/>
                </a:lnTo>
                <a:lnTo>
                  <a:pt x="907512" y="46711"/>
                </a:lnTo>
                <a:close/>
              </a:path>
              <a:path w="1510665" h="594360">
                <a:moveTo>
                  <a:pt x="901977" y="7298"/>
                </a:moveTo>
                <a:lnTo>
                  <a:pt x="895895" y="7298"/>
                </a:lnTo>
                <a:lnTo>
                  <a:pt x="893280" y="8332"/>
                </a:lnTo>
                <a:lnTo>
                  <a:pt x="889022" y="12346"/>
                </a:lnTo>
                <a:lnTo>
                  <a:pt x="887988" y="15023"/>
                </a:lnTo>
                <a:lnTo>
                  <a:pt x="887988" y="21835"/>
                </a:lnTo>
                <a:lnTo>
                  <a:pt x="889022" y="24572"/>
                </a:lnTo>
                <a:lnTo>
                  <a:pt x="891090" y="26640"/>
                </a:lnTo>
                <a:lnTo>
                  <a:pt x="893280" y="28586"/>
                </a:lnTo>
                <a:lnTo>
                  <a:pt x="895895" y="29559"/>
                </a:lnTo>
                <a:lnTo>
                  <a:pt x="901977" y="29559"/>
                </a:lnTo>
                <a:lnTo>
                  <a:pt x="904532" y="28586"/>
                </a:lnTo>
                <a:lnTo>
                  <a:pt x="908790" y="24572"/>
                </a:lnTo>
                <a:lnTo>
                  <a:pt x="909884" y="21835"/>
                </a:lnTo>
                <a:lnTo>
                  <a:pt x="909884" y="15023"/>
                </a:lnTo>
                <a:lnTo>
                  <a:pt x="908790" y="12346"/>
                </a:lnTo>
                <a:lnTo>
                  <a:pt x="906600" y="10400"/>
                </a:lnTo>
                <a:lnTo>
                  <a:pt x="904532" y="8332"/>
                </a:lnTo>
                <a:lnTo>
                  <a:pt x="901977" y="7298"/>
                </a:lnTo>
                <a:close/>
              </a:path>
              <a:path w="1510665" h="594360">
                <a:moveTo>
                  <a:pt x="932498" y="123895"/>
                </a:moveTo>
                <a:lnTo>
                  <a:pt x="929396" y="138492"/>
                </a:lnTo>
                <a:lnTo>
                  <a:pt x="931099" y="139222"/>
                </a:lnTo>
                <a:lnTo>
                  <a:pt x="934322" y="140256"/>
                </a:lnTo>
                <a:lnTo>
                  <a:pt x="939066" y="141594"/>
                </a:lnTo>
                <a:lnTo>
                  <a:pt x="943811" y="143054"/>
                </a:lnTo>
                <a:lnTo>
                  <a:pt x="950379" y="143784"/>
                </a:lnTo>
                <a:lnTo>
                  <a:pt x="958773" y="143784"/>
                </a:lnTo>
                <a:lnTo>
                  <a:pt x="994644" y="129369"/>
                </a:lnTo>
                <a:lnTo>
                  <a:pt x="951718" y="129369"/>
                </a:lnTo>
                <a:lnTo>
                  <a:pt x="946061" y="128639"/>
                </a:lnTo>
                <a:lnTo>
                  <a:pt x="937546" y="125720"/>
                </a:lnTo>
                <a:lnTo>
                  <a:pt x="934444" y="124625"/>
                </a:lnTo>
                <a:lnTo>
                  <a:pt x="932498" y="123895"/>
                </a:lnTo>
                <a:close/>
              </a:path>
              <a:path w="1510665" h="594360">
                <a:moveTo>
                  <a:pt x="968200" y="44339"/>
                </a:moveTo>
                <a:lnTo>
                  <a:pt x="965524" y="44339"/>
                </a:lnTo>
                <a:lnTo>
                  <a:pt x="956619" y="44886"/>
                </a:lnTo>
                <a:lnTo>
                  <a:pt x="957533" y="44886"/>
                </a:lnTo>
                <a:lnTo>
                  <a:pt x="951155" y="46209"/>
                </a:lnTo>
                <a:lnTo>
                  <a:pt x="930855" y="75967"/>
                </a:lnTo>
                <a:lnTo>
                  <a:pt x="931585" y="79555"/>
                </a:lnTo>
                <a:lnTo>
                  <a:pt x="965585" y="102850"/>
                </a:lnTo>
                <a:lnTo>
                  <a:pt x="970998" y="105587"/>
                </a:lnTo>
                <a:lnTo>
                  <a:pt x="977567" y="110453"/>
                </a:lnTo>
                <a:lnTo>
                  <a:pt x="979209" y="113737"/>
                </a:lnTo>
                <a:lnTo>
                  <a:pt x="979209" y="121888"/>
                </a:lnTo>
                <a:lnTo>
                  <a:pt x="977613" y="124625"/>
                </a:lnTo>
                <a:lnTo>
                  <a:pt x="977506" y="124807"/>
                </a:lnTo>
                <a:lnTo>
                  <a:pt x="974100" y="126632"/>
                </a:lnTo>
                <a:lnTo>
                  <a:pt x="970816" y="128457"/>
                </a:lnTo>
                <a:lnTo>
                  <a:pt x="965707" y="129369"/>
                </a:lnTo>
                <a:lnTo>
                  <a:pt x="994644" y="129369"/>
                </a:lnTo>
                <a:lnTo>
                  <a:pt x="996361" y="125902"/>
                </a:lnTo>
                <a:lnTo>
                  <a:pt x="996361" y="112643"/>
                </a:lnTo>
                <a:lnTo>
                  <a:pt x="995692" y="108872"/>
                </a:lnTo>
                <a:lnTo>
                  <a:pt x="994354" y="105831"/>
                </a:lnTo>
                <a:lnTo>
                  <a:pt x="993093" y="102850"/>
                </a:lnTo>
                <a:lnTo>
                  <a:pt x="993016" y="102668"/>
                </a:lnTo>
                <a:lnTo>
                  <a:pt x="991070" y="99992"/>
                </a:lnTo>
                <a:lnTo>
                  <a:pt x="988515" y="97802"/>
                </a:lnTo>
                <a:lnTo>
                  <a:pt x="986082" y="95612"/>
                </a:lnTo>
                <a:lnTo>
                  <a:pt x="983294" y="93849"/>
                </a:lnTo>
                <a:lnTo>
                  <a:pt x="979574" y="92146"/>
                </a:lnTo>
                <a:lnTo>
                  <a:pt x="976046" y="90442"/>
                </a:lnTo>
                <a:lnTo>
                  <a:pt x="972032" y="88739"/>
                </a:lnTo>
                <a:lnTo>
                  <a:pt x="967531" y="87036"/>
                </a:lnTo>
                <a:lnTo>
                  <a:pt x="964125" y="85820"/>
                </a:lnTo>
                <a:lnTo>
                  <a:pt x="961206" y="84664"/>
                </a:lnTo>
                <a:lnTo>
                  <a:pt x="947825" y="72317"/>
                </a:lnTo>
                <a:lnTo>
                  <a:pt x="947825" y="66235"/>
                </a:lnTo>
                <a:lnTo>
                  <a:pt x="949589" y="63316"/>
                </a:lnTo>
                <a:lnTo>
                  <a:pt x="953116" y="61491"/>
                </a:lnTo>
                <a:lnTo>
                  <a:pt x="956644" y="59545"/>
                </a:lnTo>
                <a:lnTo>
                  <a:pt x="960780" y="58572"/>
                </a:lnTo>
                <a:lnTo>
                  <a:pt x="989120" y="58572"/>
                </a:lnTo>
                <a:lnTo>
                  <a:pt x="991250" y="48547"/>
                </a:lnTo>
                <a:lnTo>
                  <a:pt x="990279" y="48171"/>
                </a:lnTo>
                <a:lnTo>
                  <a:pt x="988880" y="47745"/>
                </a:lnTo>
                <a:lnTo>
                  <a:pt x="987055" y="47259"/>
                </a:lnTo>
                <a:lnTo>
                  <a:pt x="985352" y="46772"/>
                </a:lnTo>
                <a:lnTo>
                  <a:pt x="983345" y="46346"/>
                </a:lnTo>
                <a:lnTo>
                  <a:pt x="981034" y="45981"/>
                </a:lnTo>
                <a:lnTo>
                  <a:pt x="978723" y="45495"/>
                </a:lnTo>
                <a:lnTo>
                  <a:pt x="976229" y="45130"/>
                </a:lnTo>
                <a:lnTo>
                  <a:pt x="973553" y="44886"/>
                </a:lnTo>
                <a:lnTo>
                  <a:pt x="970877" y="44522"/>
                </a:lnTo>
                <a:lnTo>
                  <a:pt x="968200" y="44339"/>
                </a:lnTo>
                <a:close/>
              </a:path>
              <a:path w="1510665" h="594360">
                <a:moveTo>
                  <a:pt x="989120" y="58572"/>
                </a:moveTo>
                <a:lnTo>
                  <a:pt x="970998" y="58572"/>
                </a:lnTo>
                <a:lnTo>
                  <a:pt x="975682" y="59119"/>
                </a:lnTo>
                <a:lnTo>
                  <a:pt x="979574" y="60214"/>
                </a:lnTo>
                <a:lnTo>
                  <a:pt x="983467" y="61187"/>
                </a:lnTo>
                <a:lnTo>
                  <a:pt x="986325" y="62160"/>
                </a:lnTo>
                <a:lnTo>
                  <a:pt x="988150" y="63133"/>
                </a:lnTo>
                <a:lnTo>
                  <a:pt x="988913" y="59545"/>
                </a:lnTo>
                <a:lnTo>
                  <a:pt x="989003" y="59119"/>
                </a:lnTo>
                <a:lnTo>
                  <a:pt x="989120" y="58572"/>
                </a:lnTo>
                <a:close/>
              </a:path>
              <a:path w="1510665" h="594360">
                <a:moveTo>
                  <a:pt x="1034002" y="17334"/>
                </a:moveTo>
                <a:lnTo>
                  <a:pt x="1017033" y="20253"/>
                </a:lnTo>
                <a:lnTo>
                  <a:pt x="1017033" y="111244"/>
                </a:lnTo>
                <a:lnTo>
                  <a:pt x="1038587" y="142932"/>
                </a:lnTo>
                <a:lnTo>
                  <a:pt x="1039083" y="142932"/>
                </a:lnTo>
                <a:lnTo>
                  <a:pt x="1043612" y="143601"/>
                </a:lnTo>
                <a:lnTo>
                  <a:pt x="1055533" y="143601"/>
                </a:lnTo>
                <a:lnTo>
                  <a:pt x="1060399" y="142932"/>
                </a:lnTo>
                <a:lnTo>
                  <a:pt x="1064657" y="141594"/>
                </a:lnTo>
                <a:lnTo>
                  <a:pt x="1068914" y="140378"/>
                </a:lnTo>
                <a:lnTo>
                  <a:pt x="1071895" y="139344"/>
                </a:lnTo>
                <a:lnTo>
                  <a:pt x="1073598" y="138492"/>
                </a:lnTo>
                <a:lnTo>
                  <a:pt x="1071294" y="128639"/>
                </a:lnTo>
                <a:lnTo>
                  <a:pt x="1048600" y="128639"/>
                </a:lnTo>
                <a:lnTo>
                  <a:pt x="1046045" y="128274"/>
                </a:lnTo>
                <a:lnTo>
                  <a:pt x="1034002" y="109480"/>
                </a:lnTo>
                <a:lnTo>
                  <a:pt x="1034002" y="60944"/>
                </a:lnTo>
                <a:lnTo>
                  <a:pt x="1069948" y="60944"/>
                </a:lnTo>
                <a:lnTo>
                  <a:pt x="1069948" y="46711"/>
                </a:lnTo>
                <a:lnTo>
                  <a:pt x="1034002" y="46711"/>
                </a:lnTo>
                <a:lnTo>
                  <a:pt x="1034002" y="17334"/>
                </a:lnTo>
                <a:close/>
              </a:path>
              <a:path w="1510665" h="594360">
                <a:moveTo>
                  <a:pt x="1070313" y="124442"/>
                </a:moveTo>
                <a:lnTo>
                  <a:pt x="1063744" y="126997"/>
                </a:lnTo>
                <a:lnTo>
                  <a:pt x="1060703" y="128092"/>
                </a:lnTo>
                <a:lnTo>
                  <a:pt x="1056628" y="128639"/>
                </a:lnTo>
                <a:lnTo>
                  <a:pt x="1071294" y="128639"/>
                </a:lnTo>
                <a:lnTo>
                  <a:pt x="1070313" y="124442"/>
                </a:lnTo>
                <a:close/>
              </a:path>
              <a:path w="1510665" h="594360">
                <a:moveTo>
                  <a:pt x="1179451" y="44339"/>
                </a:moveTo>
                <a:lnTo>
                  <a:pt x="1166557" y="44339"/>
                </a:lnTo>
                <a:lnTo>
                  <a:pt x="1160596" y="45555"/>
                </a:lnTo>
                <a:lnTo>
                  <a:pt x="1155122" y="47988"/>
                </a:lnTo>
                <a:lnTo>
                  <a:pt x="1149648" y="50300"/>
                </a:lnTo>
                <a:lnTo>
                  <a:pt x="1131766" y="73899"/>
                </a:lnTo>
                <a:lnTo>
                  <a:pt x="1129648" y="79783"/>
                </a:lnTo>
                <a:lnTo>
                  <a:pt x="1129577" y="79981"/>
                </a:lnTo>
                <a:lnTo>
                  <a:pt x="1128512" y="86546"/>
                </a:lnTo>
                <a:lnTo>
                  <a:pt x="1128494" y="101771"/>
                </a:lnTo>
                <a:lnTo>
                  <a:pt x="1129598" y="108568"/>
                </a:lnTo>
                <a:lnTo>
                  <a:pt x="1155122" y="140499"/>
                </a:lnTo>
                <a:lnTo>
                  <a:pt x="1166557" y="143966"/>
                </a:lnTo>
                <a:lnTo>
                  <a:pt x="1179451" y="143966"/>
                </a:lnTo>
                <a:lnTo>
                  <a:pt x="1204936" y="130281"/>
                </a:lnTo>
                <a:lnTo>
                  <a:pt x="1206106" y="129004"/>
                </a:lnTo>
                <a:lnTo>
                  <a:pt x="1164732" y="129004"/>
                </a:lnTo>
                <a:lnTo>
                  <a:pt x="1158163" y="125902"/>
                </a:lnTo>
                <a:lnTo>
                  <a:pt x="1146181" y="94153"/>
                </a:lnTo>
                <a:lnTo>
                  <a:pt x="1146615" y="86732"/>
                </a:lnTo>
                <a:lnTo>
                  <a:pt x="1164732" y="59301"/>
                </a:lnTo>
                <a:lnTo>
                  <a:pt x="1206106" y="59301"/>
                </a:lnTo>
                <a:lnTo>
                  <a:pt x="1204936" y="58024"/>
                </a:lnTo>
                <a:lnTo>
                  <a:pt x="1201043" y="53645"/>
                </a:lnTo>
                <a:lnTo>
                  <a:pt x="1196360" y="50300"/>
                </a:lnTo>
                <a:lnTo>
                  <a:pt x="1190886" y="47988"/>
                </a:lnTo>
                <a:lnTo>
                  <a:pt x="1185412" y="45555"/>
                </a:lnTo>
                <a:lnTo>
                  <a:pt x="1179451" y="44339"/>
                </a:lnTo>
                <a:close/>
              </a:path>
              <a:path w="1510665" h="594360">
                <a:moveTo>
                  <a:pt x="1206106" y="59301"/>
                </a:moveTo>
                <a:lnTo>
                  <a:pt x="1181276" y="59301"/>
                </a:lnTo>
                <a:lnTo>
                  <a:pt x="1187784" y="62464"/>
                </a:lnTo>
                <a:lnTo>
                  <a:pt x="1192528" y="68790"/>
                </a:lnTo>
                <a:lnTo>
                  <a:pt x="1195734" y="73899"/>
                </a:lnTo>
                <a:lnTo>
                  <a:pt x="1198002" y="79783"/>
                </a:lnTo>
                <a:lnTo>
                  <a:pt x="1199370" y="86546"/>
                </a:lnTo>
                <a:lnTo>
                  <a:pt x="1199827" y="94153"/>
                </a:lnTo>
                <a:lnTo>
                  <a:pt x="1199370" y="101771"/>
                </a:lnTo>
                <a:lnTo>
                  <a:pt x="1181276" y="129004"/>
                </a:lnTo>
                <a:lnTo>
                  <a:pt x="1206106" y="129004"/>
                </a:lnTo>
                <a:lnTo>
                  <a:pt x="1208950" y="125902"/>
                </a:lnTo>
                <a:lnTo>
                  <a:pt x="1212052" y="120671"/>
                </a:lnTo>
                <a:lnTo>
                  <a:pt x="1216409" y="108568"/>
                </a:lnTo>
                <a:lnTo>
                  <a:pt x="1217514" y="101771"/>
                </a:lnTo>
                <a:lnTo>
                  <a:pt x="1217496" y="86546"/>
                </a:lnTo>
                <a:lnTo>
                  <a:pt x="1216431" y="79981"/>
                </a:lnTo>
                <a:lnTo>
                  <a:pt x="1214241" y="73899"/>
                </a:lnTo>
                <a:lnTo>
                  <a:pt x="1212052" y="67695"/>
                </a:lnTo>
                <a:lnTo>
                  <a:pt x="1208986" y="62464"/>
                </a:lnTo>
                <a:lnTo>
                  <a:pt x="1206106" y="59301"/>
                </a:lnTo>
                <a:close/>
              </a:path>
              <a:path w="1510665" h="594360">
                <a:moveTo>
                  <a:pt x="1283429" y="0"/>
                </a:moveTo>
                <a:lnTo>
                  <a:pt x="1278441" y="0"/>
                </a:lnTo>
                <a:lnTo>
                  <a:pt x="1269501" y="627"/>
                </a:lnTo>
                <a:lnTo>
                  <a:pt x="1241959" y="29536"/>
                </a:lnTo>
                <a:lnTo>
                  <a:pt x="1241401" y="38135"/>
                </a:lnTo>
                <a:lnTo>
                  <a:pt x="1241401" y="141594"/>
                </a:lnTo>
                <a:lnTo>
                  <a:pt x="1258370" y="141594"/>
                </a:lnTo>
                <a:lnTo>
                  <a:pt x="1258370" y="60944"/>
                </a:lnTo>
                <a:lnTo>
                  <a:pt x="1294863" y="60944"/>
                </a:lnTo>
                <a:lnTo>
                  <a:pt x="1294863" y="46711"/>
                </a:lnTo>
                <a:lnTo>
                  <a:pt x="1258370" y="46711"/>
                </a:lnTo>
                <a:lnTo>
                  <a:pt x="1258370" y="31201"/>
                </a:lnTo>
                <a:lnTo>
                  <a:pt x="1259951" y="25423"/>
                </a:lnTo>
                <a:lnTo>
                  <a:pt x="1263114" y="21166"/>
                </a:lnTo>
                <a:lnTo>
                  <a:pt x="1266277" y="16786"/>
                </a:lnTo>
                <a:lnTo>
                  <a:pt x="1271812" y="14597"/>
                </a:lnTo>
                <a:lnTo>
                  <a:pt x="1296435" y="14597"/>
                </a:lnTo>
                <a:lnTo>
                  <a:pt x="1298878" y="3101"/>
                </a:lnTo>
                <a:lnTo>
                  <a:pt x="1297455" y="2508"/>
                </a:lnTo>
                <a:lnTo>
                  <a:pt x="1294863" y="1824"/>
                </a:lnTo>
                <a:lnTo>
                  <a:pt x="1287686" y="364"/>
                </a:lnTo>
                <a:lnTo>
                  <a:pt x="1283429" y="0"/>
                </a:lnTo>
                <a:close/>
              </a:path>
              <a:path w="1510665" h="594360">
                <a:moveTo>
                  <a:pt x="1296435" y="14597"/>
                </a:moveTo>
                <a:lnTo>
                  <a:pt x="1283611" y="14597"/>
                </a:lnTo>
                <a:lnTo>
                  <a:pt x="1286896" y="14962"/>
                </a:lnTo>
                <a:lnTo>
                  <a:pt x="1289572" y="15692"/>
                </a:lnTo>
                <a:lnTo>
                  <a:pt x="1292248" y="16300"/>
                </a:lnTo>
                <a:lnTo>
                  <a:pt x="1294316" y="16969"/>
                </a:lnTo>
                <a:lnTo>
                  <a:pt x="1295776" y="17699"/>
                </a:lnTo>
                <a:lnTo>
                  <a:pt x="1296202" y="15692"/>
                </a:lnTo>
                <a:lnTo>
                  <a:pt x="1296246" y="15486"/>
                </a:lnTo>
                <a:lnTo>
                  <a:pt x="1296357" y="14962"/>
                </a:lnTo>
                <a:lnTo>
                  <a:pt x="1296435" y="14597"/>
                </a:lnTo>
                <a:close/>
              </a:path>
              <a:path w="1510665" h="594360">
                <a:moveTo>
                  <a:pt x="171307" y="253632"/>
                </a:moveTo>
                <a:lnTo>
                  <a:pt x="160115" y="253632"/>
                </a:lnTo>
                <a:lnTo>
                  <a:pt x="153790" y="254909"/>
                </a:lnTo>
                <a:lnTo>
                  <a:pt x="148072" y="257464"/>
                </a:lnTo>
                <a:lnTo>
                  <a:pt x="142477" y="259897"/>
                </a:lnTo>
                <a:lnTo>
                  <a:pt x="137733" y="263364"/>
                </a:lnTo>
                <a:lnTo>
                  <a:pt x="133840" y="267865"/>
                </a:lnTo>
                <a:lnTo>
                  <a:pt x="129947" y="272244"/>
                </a:lnTo>
                <a:lnTo>
                  <a:pt x="121615" y="310927"/>
                </a:lnTo>
                <a:lnTo>
                  <a:pt x="122607" y="317678"/>
                </a:lnTo>
                <a:lnTo>
                  <a:pt x="153875" y="351921"/>
                </a:lnTo>
                <a:lnTo>
                  <a:pt x="154066" y="351921"/>
                </a:lnTo>
                <a:lnTo>
                  <a:pt x="160480" y="353077"/>
                </a:lnTo>
                <a:lnTo>
                  <a:pt x="170577" y="353077"/>
                </a:lnTo>
                <a:lnTo>
                  <a:pt x="173071" y="352894"/>
                </a:lnTo>
                <a:lnTo>
                  <a:pt x="175625" y="352530"/>
                </a:lnTo>
                <a:lnTo>
                  <a:pt x="178301" y="352286"/>
                </a:lnTo>
                <a:lnTo>
                  <a:pt x="180795" y="351921"/>
                </a:lnTo>
                <a:lnTo>
                  <a:pt x="183106" y="351435"/>
                </a:lnTo>
                <a:lnTo>
                  <a:pt x="185417" y="351070"/>
                </a:lnTo>
                <a:lnTo>
                  <a:pt x="193507" y="348333"/>
                </a:lnTo>
                <a:lnTo>
                  <a:pt x="191804" y="338115"/>
                </a:lnTo>
                <a:lnTo>
                  <a:pt x="164738" y="338115"/>
                </a:lnTo>
                <a:lnTo>
                  <a:pt x="159994" y="337324"/>
                </a:lnTo>
                <a:lnTo>
                  <a:pt x="139314" y="308737"/>
                </a:lnTo>
                <a:lnTo>
                  <a:pt x="139314" y="303628"/>
                </a:lnTo>
                <a:lnTo>
                  <a:pt x="159203" y="268595"/>
                </a:lnTo>
                <a:lnTo>
                  <a:pt x="189282" y="268595"/>
                </a:lnTo>
                <a:lnTo>
                  <a:pt x="192047" y="258194"/>
                </a:lnTo>
                <a:lnTo>
                  <a:pt x="188154" y="256612"/>
                </a:lnTo>
                <a:lnTo>
                  <a:pt x="184079" y="255457"/>
                </a:lnTo>
                <a:lnTo>
                  <a:pt x="175564" y="253997"/>
                </a:lnTo>
                <a:lnTo>
                  <a:pt x="171307" y="253632"/>
                </a:lnTo>
                <a:close/>
              </a:path>
              <a:path w="1510665" h="594360">
                <a:moveTo>
                  <a:pt x="191135" y="334100"/>
                </a:moveTo>
                <a:lnTo>
                  <a:pt x="189067" y="335073"/>
                </a:lnTo>
                <a:lnTo>
                  <a:pt x="186208" y="335986"/>
                </a:lnTo>
                <a:lnTo>
                  <a:pt x="178909" y="337689"/>
                </a:lnTo>
                <a:lnTo>
                  <a:pt x="174834" y="338115"/>
                </a:lnTo>
                <a:lnTo>
                  <a:pt x="191804" y="338115"/>
                </a:lnTo>
                <a:lnTo>
                  <a:pt x="191449" y="335986"/>
                </a:lnTo>
                <a:lnTo>
                  <a:pt x="191408" y="335743"/>
                </a:lnTo>
                <a:lnTo>
                  <a:pt x="191297" y="335073"/>
                </a:lnTo>
                <a:lnTo>
                  <a:pt x="191256" y="334830"/>
                </a:lnTo>
                <a:lnTo>
                  <a:pt x="191135" y="334100"/>
                </a:lnTo>
                <a:close/>
              </a:path>
              <a:path w="1510665" h="594360">
                <a:moveTo>
                  <a:pt x="189282" y="268595"/>
                </a:moveTo>
                <a:lnTo>
                  <a:pt x="172462" y="268595"/>
                </a:lnTo>
                <a:lnTo>
                  <a:pt x="175990" y="268959"/>
                </a:lnTo>
                <a:lnTo>
                  <a:pt x="182680" y="270419"/>
                </a:lnTo>
                <a:lnTo>
                  <a:pt x="185661" y="271392"/>
                </a:lnTo>
                <a:lnTo>
                  <a:pt x="188215" y="272609"/>
                </a:lnTo>
                <a:lnTo>
                  <a:pt x="189185" y="268959"/>
                </a:lnTo>
                <a:lnTo>
                  <a:pt x="189282" y="268595"/>
                </a:lnTo>
                <a:close/>
              </a:path>
              <a:path w="1510665" h="594360">
                <a:moveTo>
                  <a:pt x="255086" y="253632"/>
                </a:moveTo>
                <a:lnTo>
                  <a:pt x="242192" y="253632"/>
                </a:lnTo>
                <a:lnTo>
                  <a:pt x="236231" y="254849"/>
                </a:lnTo>
                <a:lnTo>
                  <a:pt x="230757" y="257282"/>
                </a:lnTo>
                <a:lnTo>
                  <a:pt x="225283" y="259593"/>
                </a:lnTo>
                <a:lnTo>
                  <a:pt x="207401" y="283192"/>
                </a:lnTo>
                <a:lnTo>
                  <a:pt x="205283" y="289076"/>
                </a:lnTo>
                <a:lnTo>
                  <a:pt x="205212" y="289274"/>
                </a:lnTo>
                <a:lnTo>
                  <a:pt x="204147" y="295839"/>
                </a:lnTo>
                <a:lnTo>
                  <a:pt x="204129" y="311064"/>
                </a:lnTo>
                <a:lnTo>
                  <a:pt x="205234" y="317861"/>
                </a:lnTo>
                <a:lnTo>
                  <a:pt x="230757" y="349792"/>
                </a:lnTo>
                <a:lnTo>
                  <a:pt x="242192" y="353259"/>
                </a:lnTo>
                <a:lnTo>
                  <a:pt x="255086" y="353259"/>
                </a:lnTo>
                <a:lnTo>
                  <a:pt x="280571" y="339574"/>
                </a:lnTo>
                <a:lnTo>
                  <a:pt x="281742" y="338297"/>
                </a:lnTo>
                <a:lnTo>
                  <a:pt x="240367" y="338297"/>
                </a:lnTo>
                <a:lnTo>
                  <a:pt x="233798" y="335195"/>
                </a:lnTo>
                <a:lnTo>
                  <a:pt x="221816" y="303446"/>
                </a:lnTo>
                <a:lnTo>
                  <a:pt x="222250" y="296025"/>
                </a:lnTo>
                <a:lnTo>
                  <a:pt x="240367" y="268595"/>
                </a:lnTo>
                <a:lnTo>
                  <a:pt x="281742" y="268595"/>
                </a:lnTo>
                <a:lnTo>
                  <a:pt x="280571" y="267317"/>
                </a:lnTo>
                <a:lnTo>
                  <a:pt x="276678" y="262938"/>
                </a:lnTo>
                <a:lnTo>
                  <a:pt x="271995" y="259593"/>
                </a:lnTo>
                <a:lnTo>
                  <a:pt x="266521" y="257282"/>
                </a:lnTo>
                <a:lnTo>
                  <a:pt x="261047" y="254849"/>
                </a:lnTo>
                <a:lnTo>
                  <a:pt x="255086" y="253632"/>
                </a:lnTo>
                <a:close/>
              </a:path>
              <a:path w="1510665" h="594360">
                <a:moveTo>
                  <a:pt x="281742" y="268595"/>
                </a:moveTo>
                <a:lnTo>
                  <a:pt x="256911" y="268595"/>
                </a:lnTo>
                <a:lnTo>
                  <a:pt x="263419" y="271757"/>
                </a:lnTo>
                <a:lnTo>
                  <a:pt x="268163" y="278083"/>
                </a:lnTo>
                <a:lnTo>
                  <a:pt x="271369" y="283192"/>
                </a:lnTo>
                <a:lnTo>
                  <a:pt x="273637" y="289076"/>
                </a:lnTo>
                <a:lnTo>
                  <a:pt x="275006" y="295839"/>
                </a:lnTo>
                <a:lnTo>
                  <a:pt x="275462" y="303446"/>
                </a:lnTo>
                <a:lnTo>
                  <a:pt x="275006" y="311064"/>
                </a:lnTo>
                <a:lnTo>
                  <a:pt x="256911" y="338297"/>
                </a:lnTo>
                <a:lnTo>
                  <a:pt x="281742" y="338297"/>
                </a:lnTo>
                <a:lnTo>
                  <a:pt x="284585" y="335195"/>
                </a:lnTo>
                <a:lnTo>
                  <a:pt x="287687" y="329964"/>
                </a:lnTo>
                <a:lnTo>
                  <a:pt x="292044" y="317861"/>
                </a:lnTo>
                <a:lnTo>
                  <a:pt x="293149" y="311064"/>
                </a:lnTo>
                <a:lnTo>
                  <a:pt x="293131" y="295839"/>
                </a:lnTo>
                <a:lnTo>
                  <a:pt x="292066" y="289274"/>
                </a:lnTo>
                <a:lnTo>
                  <a:pt x="289877" y="283192"/>
                </a:lnTo>
                <a:lnTo>
                  <a:pt x="287687" y="276988"/>
                </a:lnTo>
                <a:lnTo>
                  <a:pt x="284621" y="271757"/>
                </a:lnTo>
                <a:lnTo>
                  <a:pt x="281742" y="268595"/>
                </a:lnTo>
                <a:close/>
              </a:path>
              <a:path w="1510665" h="594360">
                <a:moveTo>
                  <a:pt x="352252" y="288301"/>
                </a:moveTo>
                <a:lnTo>
                  <a:pt x="307183" y="288301"/>
                </a:lnTo>
                <a:lnTo>
                  <a:pt x="307183" y="304176"/>
                </a:lnTo>
                <a:lnTo>
                  <a:pt x="352252" y="304176"/>
                </a:lnTo>
                <a:lnTo>
                  <a:pt x="352252" y="288301"/>
                </a:lnTo>
                <a:close/>
              </a:path>
              <a:path w="1510665" h="594360">
                <a:moveTo>
                  <a:pt x="415963" y="253632"/>
                </a:moveTo>
                <a:lnTo>
                  <a:pt x="404771" y="253632"/>
                </a:lnTo>
                <a:lnTo>
                  <a:pt x="398446" y="254909"/>
                </a:lnTo>
                <a:lnTo>
                  <a:pt x="392728" y="257464"/>
                </a:lnTo>
                <a:lnTo>
                  <a:pt x="387133" y="259897"/>
                </a:lnTo>
                <a:lnTo>
                  <a:pt x="382389" y="263364"/>
                </a:lnTo>
                <a:lnTo>
                  <a:pt x="378496" y="267865"/>
                </a:lnTo>
                <a:lnTo>
                  <a:pt x="374603" y="272244"/>
                </a:lnTo>
                <a:lnTo>
                  <a:pt x="366271" y="310927"/>
                </a:lnTo>
                <a:lnTo>
                  <a:pt x="367263" y="317678"/>
                </a:lnTo>
                <a:lnTo>
                  <a:pt x="398531" y="351921"/>
                </a:lnTo>
                <a:lnTo>
                  <a:pt x="398722" y="351921"/>
                </a:lnTo>
                <a:lnTo>
                  <a:pt x="405136" y="353077"/>
                </a:lnTo>
                <a:lnTo>
                  <a:pt x="415233" y="353077"/>
                </a:lnTo>
                <a:lnTo>
                  <a:pt x="417727" y="352894"/>
                </a:lnTo>
                <a:lnTo>
                  <a:pt x="420281" y="352530"/>
                </a:lnTo>
                <a:lnTo>
                  <a:pt x="422957" y="352286"/>
                </a:lnTo>
                <a:lnTo>
                  <a:pt x="425451" y="351921"/>
                </a:lnTo>
                <a:lnTo>
                  <a:pt x="427762" y="351435"/>
                </a:lnTo>
                <a:lnTo>
                  <a:pt x="430073" y="351070"/>
                </a:lnTo>
                <a:lnTo>
                  <a:pt x="438163" y="348333"/>
                </a:lnTo>
                <a:lnTo>
                  <a:pt x="436460" y="338115"/>
                </a:lnTo>
                <a:lnTo>
                  <a:pt x="409394" y="338115"/>
                </a:lnTo>
                <a:lnTo>
                  <a:pt x="404650" y="337324"/>
                </a:lnTo>
                <a:lnTo>
                  <a:pt x="383970" y="308737"/>
                </a:lnTo>
                <a:lnTo>
                  <a:pt x="383970" y="303628"/>
                </a:lnTo>
                <a:lnTo>
                  <a:pt x="403859" y="268595"/>
                </a:lnTo>
                <a:lnTo>
                  <a:pt x="433938" y="268595"/>
                </a:lnTo>
                <a:lnTo>
                  <a:pt x="436703" y="258194"/>
                </a:lnTo>
                <a:lnTo>
                  <a:pt x="432810" y="256612"/>
                </a:lnTo>
                <a:lnTo>
                  <a:pt x="428735" y="255457"/>
                </a:lnTo>
                <a:lnTo>
                  <a:pt x="420220" y="253997"/>
                </a:lnTo>
                <a:lnTo>
                  <a:pt x="415963" y="253632"/>
                </a:lnTo>
                <a:close/>
              </a:path>
              <a:path w="1510665" h="594360">
                <a:moveTo>
                  <a:pt x="435791" y="334100"/>
                </a:moveTo>
                <a:lnTo>
                  <a:pt x="433723" y="335073"/>
                </a:lnTo>
                <a:lnTo>
                  <a:pt x="430864" y="335986"/>
                </a:lnTo>
                <a:lnTo>
                  <a:pt x="423565" y="337689"/>
                </a:lnTo>
                <a:lnTo>
                  <a:pt x="419490" y="338115"/>
                </a:lnTo>
                <a:lnTo>
                  <a:pt x="436460" y="338115"/>
                </a:lnTo>
                <a:lnTo>
                  <a:pt x="436105" y="335986"/>
                </a:lnTo>
                <a:lnTo>
                  <a:pt x="436064" y="335743"/>
                </a:lnTo>
                <a:lnTo>
                  <a:pt x="435953" y="335073"/>
                </a:lnTo>
                <a:lnTo>
                  <a:pt x="435912" y="334830"/>
                </a:lnTo>
                <a:lnTo>
                  <a:pt x="435791" y="334100"/>
                </a:lnTo>
                <a:close/>
              </a:path>
              <a:path w="1510665" h="594360">
                <a:moveTo>
                  <a:pt x="433938" y="268595"/>
                </a:moveTo>
                <a:lnTo>
                  <a:pt x="417118" y="268595"/>
                </a:lnTo>
                <a:lnTo>
                  <a:pt x="420646" y="268959"/>
                </a:lnTo>
                <a:lnTo>
                  <a:pt x="427336" y="270419"/>
                </a:lnTo>
                <a:lnTo>
                  <a:pt x="430317" y="271392"/>
                </a:lnTo>
                <a:lnTo>
                  <a:pt x="432871" y="272609"/>
                </a:lnTo>
                <a:lnTo>
                  <a:pt x="433841" y="268959"/>
                </a:lnTo>
                <a:lnTo>
                  <a:pt x="433938" y="268595"/>
                </a:lnTo>
                <a:close/>
              </a:path>
              <a:path w="1510665" h="594360">
                <a:moveTo>
                  <a:pt x="494517" y="254119"/>
                </a:moveTo>
                <a:lnTo>
                  <a:pt x="482778" y="254119"/>
                </a:lnTo>
                <a:lnTo>
                  <a:pt x="476696" y="254727"/>
                </a:lnTo>
                <a:lnTo>
                  <a:pt x="477033" y="254727"/>
                </a:lnTo>
                <a:lnTo>
                  <a:pt x="471343" y="256004"/>
                </a:lnTo>
                <a:lnTo>
                  <a:pt x="465383" y="257221"/>
                </a:lnTo>
                <a:lnTo>
                  <a:pt x="460395" y="258559"/>
                </a:lnTo>
                <a:lnTo>
                  <a:pt x="456381" y="260019"/>
                </a:lnTo>
                <a:lnTo>
                  <a:pt x="456381" y="350887"/>
                </a:lnTo>
                <a:lnTo>
                  <a:pt x="473351" y="350887"/>
                </a:lnTo>
                <a:lnTo>
                  <a:pt x="473351" y="271149"/>
                </a:lnTo>
                <a:lnTo>
                  <a:pt x="473177" y="271149"/>
                </a:lnTo>
                <a:lnTo>
                  <a:pt x="476331" y="270480"/>
                </a:lnTo>
                <a:lnTo>
                  <a:pt x="479372" y="269872"/>
                </a:lnTo>
                <a:lnTo>
                  <a:pt x="482535" y="269142"/>
                </a:lnTo>
                <a:lnTo>
                  <a:pt x="485698" y="268777"/>
                </a:lnTo>
                <a:lnTo>
                  <a:pt x="508013" y="268777"/>
                </a:lnTo>
                <a:lnTo>
                  <a:pt x="510295" y="257221"/>
                </a:lnTo>
                <a:lnTo>
                  <a:pt x="510391" y="256734"/>
                </a:lnTo>
                <a:lnTo>
                  <a:pt x="509662" y="256491"/>
                </a:lnTo>
                <a:lnTo>
                  <a:pt x="508506" y="256248"/>
                </a:lnTo>
                <a:lnTo>
                  <a:pt x="506925" y="256004"/>
                </a:lnTo>
                <a:lnTo>
                  <a:pt x="505465" y="255639"/>
                </a:lnTo>
                <a:lnTo>
                  <a:pt x="503823" y="255335"/>
                </a:lnTo>
                <a:lnTo>
                  <a:pt x="501998" y="255092"/>
                </a:lnTo>
                <a:lnTo>
                  <a:pt x="500173" y="254727"/>
                </a:lnTo>
                <a:lnTo>
                  <a:pt x="498288" y="254484"/>
                </a:lnTo>
                <a:lnTo>
                  <a:pt x="497254" y="254484"/>
                </a:lnTo>
                <a:lnTo>
                  <a:pt x="494517" y="254119"/>
                </a:lnTo>
                <a:close/>
              </a:path>
              <a:path w="1510665" h="594360">
                <a:moveTo>
                  <a:pt x="508013" y="268777"/>
                </a:moveTo>
                <a:lnTo>
                  <a:pt x="493726" y="268777"/>
                </a:lnTo>
                <a:lnTo>
                  <a:pt x="497680" y="269142"/>
                </a:lnTo>
                <a:lnTo>
                  <a:pt x="500721" y="269872"/>
                </a:lnTo>
                <a:lnTo>
                  <a:pt x="503883" y="270480"/>
                </a:lnTo>
                <a:lnTo>
                  <a:pt x="506634" y="271149"/>
                </a:lnTo>
                <a:lnTo>
                  <a:pt x="506468" y="271149"/>
                </a:lnTo>
                <a:lnTo>
                  <a:pt x="507472" y="271514"/>
                </a:lnTo>
                <a:lnTo>
                  <a:pt x="507940" y="269142"/>
                </a:lnTo>
                <a:lnTo>
                  <a:pt x="508013" y="268777"/>
                </a:lnTo>
                <a:close/>
              </a:path>
              <a:path w="1510665" h="594360">
                <a:moveTo>
                  <a:pt x="538885" y="384826"/>
                </a:moveTo>
                <a:lnTo>
                  <a:pt x="527037" y="384826"/>
                </a:lnTo>
                <a:lnTo>
                  <a:pt x="529227" y="385191"/>
                </a:lnTo>
                <a:lnTo>
                  <a:pt x="536221" y="385191"/>
                </a:lnTo>
                <a:lnTo>
                  <a:pt x="538885" y="384826"/>
                </a:lnTo>
                <a:close/>
              </a:path>
              <a:path w="1510665" h="594360">
                <a:moveTo>
                  <a:pt x="519556" y="368587"/>
                </a:moveTo>
                <a:lnTo>
                  <a:pt x="516454" y="382272"/>
                </a:lnTo>
                <a:lnTo>
                  <a:pt x="516941" y="382515"/>
                </a:lnTo>
                <a:lnTo>
                  <a:pt x="517731" y="382819"/>
                </a:lnTo>
                <a:lnTo>
                  <a:pt x="518826" y="383184"/>
                </a:lnTo>
                <a:lnTo>
                  <a:pt x="520043" y="383549"/>
                </a:lnTo>
                <a:lnTo>
                  <a:pt x="521320" y="383853"/>
                </a:lnTo>
                <a:lnTo>
                  <a:pt x="522658" y="384096"/>
                </a:lnTo>
                <a:lnTo>
                  <a:pt x="521928" y="384096"/>
                </a:lnTo>
                <a:lnTo>
                  <a:pt x="526307" y="384826"/>
                </a:lnTo>
                <a:lnTo>
                  <a:pt x="539883" y="384826"/>
                </a:lnTo>
                <a:lnTo>
                  <a:pt x="548167" y="382272"/>
                </a:lnTo>
                <a:lnTo>
                  <a:pt x="548337" y="382272"/>
                </a:lnTo>
                <a:lnTo>
                  <a:pt x="552157" y="380265"/>
                </a:lnTo>
                <a:lnTo>
                  <a:pt x="558483" y="375155"/>
                </a:lnTo>
                <a:lnTo>
                  <a:pt x="561341" y="371871"/>
                </a:lnTo>
                <a:lnTo>
                  <a:pt x="561806" y="371141"/>
                </a:lnTo>
                <a:lnTo>
                  <a:pt x="528984" y="371141"/>
                </a:lnTo>
                <a:lnTo>
                  <a:pt x="526855" y="370837"/>
                </a:lnTo>
                <a:lnTo>
                  <a:pt x="524665" y="370229"/>
                </a:lnTo>
                <a:lnTo>
                  <a:pt x="522597" y="369742"/>
                </a:lnTo>
                <a:lnTo>
                  <a:pt x="520894" y="369195"/>
                </a:lnTo>
                <a:lnTo>
                  <a:pt x="519556" y="368587"/>
                </a:lnTo>
                <a:close/>
              </a:path>
              <a:path w="1510665" h="594360">
                <a:moveTo>
                  <a:pt x="537255" y="256004"/>
                </a:moveTo>
                <a:lnTo>
                  <a:pt x="519009" y="256004"/>
                </a:lnTo>
                <a:lnTo>
                  <a:pt x="522498" y="268560"/>
                </a:lnTo>
                <a:lnTo>
                  <a:pt x="535431" y="305818"/>
                </a:lnTo>
                <a:lnTo>
                  <a:pt x="551305" y="341057"/>
                </a:lnTo>
                <a:lnTo>
                  <a:pt x="556962" y="352165"/>
                </a:lnTo>
                <a:lnTo>
                  <a:pt x="553921" y="358855"/>
                </a:lnTo>
                <a:lnTo>
                  <a:pt x="550515" y="363660"/>
                </a:lnTo>
                <a:lnTo>
                  <a:pt x="546744" y="366579"/>
                </a:lnTo>
                <a:lnTo>
                  <a:pt x="542822" y="369742"/>
                </a:lnTo>
                <a:lnTo>
                  <a:pt x="542554" y="369742"/>
                </a:lnTo>
                <a:lnTo>
                  <a:pt x="537742" y="371141"/>
                </a:lnTo>
                <a:lnTo>
                  <a:pt x="561806" y="371141"/>
                </a:lnTo>
                <a:lnTo>
                  <a:pt x="563896" y="367857"/>
                </a:lnTo>
                <a:lnTo>
                  <a:pt x="566572" y="363964"/>
                </a:lnTo>
                <a:lnTo>
                  <a:pt x="569126" y="359281"/>
                </a:lnTo>
                <a:lnTo>
                  <a:pt x="571559" y="353807"/>
                </a:lnTo>
                <a:lnTo>
                  <a:pt x="576132" y="342847"/>
                </a:lnTo>
                <a:lnTo>
                  <a:pt x="580102" y="332641"/>
                </a:lnTo>
                <a:lnTo>
                  <a:pt x="564261" y="332641"/>
                </a:lnTo>
                <a:lnTo>
                  <a:pt x="561341" y="326437"/>
                </a:lnTo>
                <a:lnTo>
                  <a:pt x="546075" y="286537"/>
                </a:lnTo>
                <a:lnTo>
                  <a:pt x="538594" y="261478"/>
                </a:lnTo>
                <a:lnTo>
                  <a:pt x="537255" y="256004"/>
                </a:lnTo>
                <a:close/>
              </a:path>
              <a:path w="1510665" h="594360">
                <a:moveTo>
                  <a:pt x="603491" y="256004"/>
                </a:moveTo>
                <a:lnTo>
                  <a:pt x="585974" y="256004"/>
                </a:lnTo>
                <a:lnTo>
                  <a:pt x="583659" y="265880"/>
                </a:lnTo>
                <a:lnTo>
                  <a:pt x="581276" y="275620"/>
                </a:lnTo>
                <a:lnTo>
                  <a:pt x="570738" y="313573"/>
                </a:lnTo>
                <a:lnTo>
                  <a:pt x="564261" y="332641"/>
                </a:lnTo>
                <a:lnTo>
                  <a:pt x="580102" y="332641"/>
                </a:lnTo>
                <a:lnTo>
                  <a:pt x="592817" y="295109"/>
                </a:lnTo>
                <a:lnTo>
                  <a:pt x="600115" y="269290"/>
                </a:lnTo>
                <a:lnTo>
                  <a:pt x="603491" y="256004"/>
                </a:lnTo>
                <a:close/>
              </a:path>
              <a:path w="1510665" h="594360">
                <a:moveTo>
                  <a:pt x="617189" y="333188"/>
                </a:moveTo>
                <a:lnTo>
                  <a:pt x="614087" y="347785"/>
                </a:lnTo>
                <a:lnTo>
                  <a:pt x="615790" y="348515"/>
                </a:lnTo>
                <a:lnTo>
                  <a:pt x="619014" y="349549"/>
                </a:lnTo>
                <a:lnTo>
                  <a:pt x="623758" y="350887"/>
                </a:lnTo>
                <a:lnTo>
                  <a:pt x="628502" y="352347"/>
                </a:lnTo>
                <a:lnTo>
                  <a:pt x="635071" y="353077"/>
                </a:lnTo>
                <a:lnTo>
                  <a:pt x="643464" y="353077"/>
                </a:lnTo>
                <a:lnTo>
                  <a:pt x="679335" y="338662"/>
                </a:lnTo>
                <a:lnTo>
                  <a:pt x="636409" y="338662"/>
                </a:lnTo>
                <a:lnTo>
                  <a:pt x="630752" y="337932"/>
                </a:lnTo>
                <a:lnTo>
                  <a:pt x="622237" y="335013"/>
                </a:lnTo>
                <a:lnTo>
                  <a:pt x="619135" y="333918"/>
                </a:lnTo>
                <a:lnTo>
                  <a:pt x="617189" y="333188"/>
                </a:lnTo>
                <a:close/>
              </a:path>
              <a:path w="1510665" h="594360">
                <a:moveTo>
                  <a:pt x="652892" y="253632"/>
                </a:moveTo>
                <a:lnTo>
                  <a:pt x="650216" y="253632"/>
                </a:lnTo>
                <a:lnTo>
                  <a:pt x="641310" y="254180"/>
                </a:lnTo>
                <a:lnTo>
                  <a:pt x="642224" y="254180"/>
                </a:lnTo>
                <a:lnTo>
                  <a:pt x="635846" y="255502"/>
                </a:lnTo>
                <a:lnTo>
                  <a:pt x="615547" y="285260"/>
                </a:lnTo>
                <a:lnTo>
                  <a:pt x="616277" y="288848"/>
                </a:lnTo>
                <a:lnTo>
                  <a:pt x="650276" y="312143"/>
                </a:lnTo>
                <a:lnTo>
                  <a:pt x="655690" y="314880"/>
                </a:lnTo>
                <a:lnTo>
                  <a:pt x="662258" y="319746"/>
                </a:lnTo>
                <a:lnTo>
                  <a:pt x="663901" y="323031"/>
                </a:lnTo>
                <a:lnTo>
                  <a:pt x="663901" y="331181"/>
                </a:lnTo>
                <a:lnTo>
                  <a:pt x="662304" y="333918"/>
                </a:lnTo>
                <a:lnTo>
                  <a:pt x="662198" y="334100"/>
                </a:lnTo>
                <a:lnTo>
                  <a:pt x="658792" y="335925"/>
                </a:lnTo>
                <a:lnTo>
                  <a:pt x="655507" y="337750"/>
                </a:lnTo>
                <a:lnTo>
                  <a:pt x="650398" y="338662"/>
                </a:lnTo>
                <a:lnTo>
                  <a:pt x="679335" y="338662"/>
                </a:lnTo>
                <a:lnTo>
                  <a:pt x="681053" y="335195"/>
                </a:lnTo>
                <a:lnTo>
                  <a:pt x="681053" y="321936"/>
                </a:lnTo>
                <a:lnTo>
                  <a:pt x="680384" y="318165"/>
                </a:lnTo>
                <a:lnTo>
                  <a:pt x="679045" y="315124"/>
                </a:lnTo>
                <a:lnTo>
                  <a:pt x="677785" y="312143"/>
                </a:lnTo>
                <a:lnTo>
                  <a:pt x="677707" y="311961"/>
                </a:lnTo>
                <a:lnTo>
                  <a:pt x="675761" y="309285"/>
                </a:lnTo>
                <a:lnTo>
                  <a:pt x="673206" y="307095"/>
                </a:lnTo>
                <a:lnTo>
                  <a:pt x="670774" y="304906"/>
                </a:lnTo>
                <a:lnTo>
                  <a:pt x="667986" y="303142"/>
                </a:lnTo>
                <a:lnTo>
                  <a:pt x="664266" y="301439"/>
                </a:lnTo>
                <a:lnTo>
                  <a:pt x="660738" y="299736"/>
                </a:lnTo>
                <a:lnTo>
                  <a:pt x="656724" y="298033"/>
                </a:lnTo>
                <a:lnTo>
                  <a:pt x="652223" y="296330"/>
                </a:lnTo>
                <a:lnTo>
                  <a:pt x="648817" y="295113"/>
                </a:lnTo>
                <a:lnTo>
                  <a:pt x="645897" y="293957"/>
                </a:lnTo>
                <a:lnTo>
                  <a:pt x="632516" y="281611"/>
                </a:lnTo>
                <a:lnTo>
                  <a:pt x="632516" y="275528"/>
                </a:lnTo>
                <a:lnTo>
                  <a:pt x="634280" y="272609"/>
                </a:lnTo>
                <a:lnTo>
                  <a:pt x="637808" y="270784"/>
                </a:lnTo>
                <a:lnTo>
                  <a:pt x="641335" y="268838"/>
                </a:lnTo>
                <a:lnTo>
                  <a:pt x="645471" y="267865"/>
                </a:lnTo>
                <a:lnTo>
                  <a:pt x="673811" y="267865"/>
                </a:lnTo>
                <a:lnTo>
                  <a:pt x="675941" y="257840"/>
                </a:lnTo>
                <a:lnTo>
                  <a:pt x="674970" y="257464"/>
                </a:lnTo>
                <a:lnTo>
                  <a:pt x="673571" y="257038"/>
                </a:lnTo>
                <a:lnTo>
                  <a:pt x="671747" y="256552"/>
                </a:lnTo>
                <a:lnTo>
                  <a:pt x="670044" y="256065"/>
                </a:lnTo>
                <a:lnTo>
                  <a:pt x="668037" y="255639"/>
                </a:lnTo>
                <a:lnTo>
                  <a:pt x="665725" y="255274"/>
                </a:lnTo>
                <a:lnTo>
                  <a:pt x="663414" y="254788"/>
                </a:lnTo>
                <a:lnTo>
                  <a:pt x="660920" y="254423"/>
                </a:lnTo>
                <a:lnTo>
                  <a:pt x="658244" y="254180"/>
                </a:lnTo>
                <a:lnTo>
                  <a:pt x="655568" y="253815"/>
                </a:lnTo>
                <a:lnTo>
                  <a:pt x="652892" y="253632"/>
                </a:lnTo>
                <a:close/>
              </a:path>
              <a:path w="1510665" h="594360">
                <a:moveTo>
                  <a:pt x="673811" y="267865"/>
                </a:moveTo>
                <a:lnTo>
                  <a:pt x="655690" y="267865"/>
                </a:lnTo>
                <a:lnTo>
                  <a:pt x="660373" y="268412"/>
                </a:lnTo>
                <a:lnTo>
                  <a:pt x="664266" y="269507"/>
                </a:lnTo>
                <a:lnTo>
                  <a:pt x="668158" y="270480"/>
                </a:lnTo>
                <a:lnTo>
                  <a:pt x="671017" y="271453"/>
                </a:lnTo>
                <a:lnTo>
                  <a:pt x="672842" y="272426"/>
                </a:lnTo>
                <a:lnTo>
                  <a:pt x="673604" y="268838"/>
                </a:lnTo>
                <a:lnTo>
                  <a:pt x="673695" y="268412"/>
                </a:lnTo>
                <a:lnTo>
                  <a:pt x="673811" y="267865"/>
                </a:lnTo>
                <a:close/>
              </a:path>
              <a:path w="1510665" h="594360">
                <a:moveTo>
                  <a:pt x="718693" y="226627"/>
                </a:moveTo>
                <a:lnTo>
                  <a:pt x="701724" y="229546"/>
                </a:lnTo>
                <a:lnTo>
                  <a:pt x="701724" y="320537"/>
                </a:lnTo>
                <a:lnTo>
                  <a:pt x="702189" y="325889"/>
                </a:lnTo>
                <a:lnTo>
                  <a:pt x="702211" y="326133"/>
                </a:lnTo>
                <a:lnTo>
                  <a:pt x="723279" y="352225"/>
                </a:lnTo>
                <a:lnTo>
                  <a:pt x="723774" y="352225"/>
                </a:lnTo>
                <a:lnTo>
                  <a:pt x="728303" y="352894"/>
                </a:lnTo>
                <a:lnTo>
                  <a:pt x="740225" y="352894"/>
                </a:lnTo>
                <a:lnTo>
                  <a:pt x="745090" y="352225"/>
                </a:lnTo>
                <a:lnTo>
                  <a:pt x="749348" y="350887"/>
                </a:lnTo>
                <a:lnTo>
                  <a:pt x="753606" y="349671"/>
                </a:lnTo>
                <a:lnTo>
                  <a:pt x="756586" y="348637"/>
                </a:lnTo>
                <a:lnTo>
                  <a:pt x="758289" y="347785"/>
                </a:lnTo>
                <a:lnTo>
                  <a:pt x="755986" y="337932"/>
                </a:lnTo>
                <a:lnTo>
                  <a:pt x="733291" y="337932"/>
                </a:lnTo>
                <a:lnTo>
                  <a:pt x="730736" y="337567"/>
                </a:lnTo>
                <a:lnTo>
                  <a:pt x="718693" y="318773"/>
                </a:lnTo>
                <a:lnTo>
                  <a:pt x="718693" y="270237"/>
                </a:lnTo>
                <a:lnTo>
                  <a:pt x="754640" y="270237"/>
                </a:lnTo>
                <a:lnTo>
                  <a:pt x="754640" y="256004"/>
                </a:lnTo>
                <a:lnTo>
                  <a:pt x="718693" y="256004"/>
                </a:lnTo>
                <a:lnTo>
                  <a:pt x="718693" y="226627"/>
                </a:lnTo>
                <a:close/>
              </a:path>
              <a:path w="1510665" h="594360">
                <a:moveTo>
                  <a:pt x="755005" y="333735"/>
                </a:moveTo>
                <a:lnTo>
                  <a:pt x="748436" y="336290"/>
                </a:lnTo>
                <a:lnTo>
                  <a:pt x="745395" y="337385"/>
                </a:lnTo>
                <a:lnTo>
                  <a:pt x="741319" y="337932"/>
                </a:lnTo>
                <a:lnTo>
                  <a:pt x="755986" y="337932"/>
                </a:lnTo>
                <a:lnTo>
                  <a:pt x="755005" y="333735"/>
                </a:lnTo>
                <a:close/>
              </a:path>
              <a:path w="1510665" h="594360">
                <a:moveTo>
                  <a:pt x="812909" y="293349"/>
                </a:moveTo>
                <a:lnTo>
                  <a:pt x="802955" y="293349"/>
                </a:lnTo>
                <a:lnTo>
                  <a:pt x="798981" y="293775"/>
                </a:lnTo>
                <a:lnTo>
                  <a:pt x="769565" y="328505"/>
                </a:lnTo>
                <a:lnTo>
                  <a:pt x="770395" y="332762"/>
                </a:lnTo>
                <a:lnTo>
                  <a:pt x="800988" y="352894"/>
                </a:lnTo>
                <a:lnTo>
                  <a:pt x="810112" y="352894"/>
                </a:lnTo>
                <a:lnTo>
                  <a:pt x="813883" y="352712"/>
                </a:lnTo>
                <a:lnTo>
                  <a:pt x="817654" y="352347"/>
                </a:lnTo>
                <a:lnTo>
                  <a:pt x="821546" y="352104"/>
                </a:lnTo>
                <a:lnTo>
                  <a:pt x="843381" y="349245"/>
                </a:lnTo>
                <a:lnTo>
                  <a:pt x="843381" y="338662"/>
                </a:lnTo>
                <a:lnTo>
                  <a:pt x="801657" y="338662"/>
                </a:lnTo>
                <a:lnTo>
                  <a:pt x="796366" y="337506"/>
                </a:lnTo>
                <a:lnTo>
                  <a:pt x="792473" y="335195"/>
                </a:lnTo>
                <a:lnTo>
                  <a:pt x="788580" y="332762"/>
                </a:lnTo>
                <a:lnTo>
                  <a:pt x="786634" y="328505"/>
                </a:lnTo>
                <a:lnTo>
                  <a:pt x="786634" y="319138"/>
                </a:lnTo>
                <a:lnTo>
                  <a:pt x="787425" y="316523"/>
                </a:lnTo>
                <a:lnTo>
                  <a:pt x="789006" y="314576"/>
                </a:lnTo>
                <a:lnTo>
                  <a:pt x="790588" y="312508"/>
                </a:lnTo>
                <a:lnTo>
                  <a:pt x="792534" y="310927"/>
                </a:lnTo>
                <a:lnTo>
                  <a:pt x="794845" y="309832"/>
                </a:lnTo>
                <a:lnTo>
                  <a:pt x="797278" y="308616"/>
                </a:lnTo>
                <a:lnTo>
                  <a:pt x="799893" y="307825"/>
                </a:lnTo>
                <a:lnTo>
                  <a:pt x="805134" y="307156"/>
                </a:lnTo>
                <a:lnTo>
                  <a:pt x="804699" y="307156"/>
                </a:lnTo>
                <a:lnTo>
                  <a:pt x="808348" y="306913"/>
                </a:lnTo>
                <a:lnTo>
                  <a:pt x="843381" y="306913"/>
                </a:lnTo>
                <a:lnTo>
                  <a:pt x="843381" y="295600"/>
                </a:lnTo>
                <a:lnTo>
                  <a:pt x="826888" y="295600"/>
                </a:lnTo>
                <a:lnTo>
                  <a:pt x="823006" y="294809"/>
                </a:lnTo>
                <a:lnTo>
                  <a:pt x="821546" y="294566"/>
                </a:lnTo>
                <a:lnTo>
                  <a:pt x="819843" y="294322"/>
                </a:lnTo>
                <a:lnTo>
                  <a:pt x="818262" y="293957"/>
                </a:lnTo>
                <a:lnTo>
                  <a:pt x="816984" y="293775"/>
                </a:lnTo>
                <a:lnTo>
                  <a:pt x="816103" y="293775"/>
                </a:lnTo>
                <a:lnTo>
                  <a:pt x="812909" y="293349"/>
                </a:lnTo>
                <a:close/>
              </a:path>
              <a:path w="1510665" h="594360">
                <a:moveTo>
                  <a:pt x="843381" y="306913"/>
                </a:moveTo>
                <a:lnTo>
                  <a:pt x="814795" y="306913"/>
                </a:lnTo>
                <a:lnTo>
                  <a:pt x="818079" y="307156"/>
                </a:lnTo>
                <a:lnTo>
                  <a:pt x="820756" y="307643"/>
                </a:lnTo>
                <a:lnTo>
                  <a:pt x="823553" y="308007"/>
                </a:lnTo>
                <a:lnTo>
                  <a:pt x="826062" y="308616"/>
                </a:lnTo>
                <a:lnTo>
                  <a:pt x="825804" y="308616"/>
                </a:lnTo>
                <a:lnTo>
                  <a:pt x="826777" y="309102"/>
                </a:lnTo>
                <a:lnTo>
                  <a:pt x="826777" y="337506"/>
                </a:lnTo>
                <a:lnTo>
                  <a:pt x="826260" y="337506"/>
                </a:lnTo>
                <a:lnTo>
                  <a:pt x="824709" y="337871"/>
                </a:lnTo>
                <a:lnTo>
                  <a:pt x="822094" y="338236"/>
                </a:lnTo>
                <a:lnTo>
                  <a:pt x="816559" y="338662"/>
                </a:lnTo>
                <a:lnTo>
                  <a:pt x="843381" y="338662"/>
                </a:lnTo>
                <a:lnTo>
                  <a:pt x="843381" y="306913"/>
                </a:lnTo>
                <a:close/>
              </a:path>
              <a:path w="1510665" h="594360">
                <a:moveTo>
                  <a:pt x="838929" y="268230"/>
                </a:moveTo>
                <a:lnTo>
                  <a:pt x="809807" y="268230"/>
                </a:lnTo>
                <a:lnTo>
                  <a:pt x="813335" y="268899"/>
                </a:lnTo>
                <a:lnTo>
                  <a:pt x="816011" y="270237"/>
                </a:lnTo>
                <a:lnTo>
                  <a:pt x="818809" y="271453"/>
                </a:lnTo>
                <a:lnTo>
                  <a:pt x="820999" y="273156"/>
                </a:lnTo>
                <a:lnTo>
                  <a:pt x="822580" y="275346"/>
                </a:lnTo>
                <a:lnTo>
                  <a:pt x="824162" y="277414"/>
                </a:lnTo>
                <a:lnTo>
                  <a:pt x="825256" y="279847"/>
                </a:lnTo>
                <a:lnTo>
                  <a:pt x="825865" y="282645"/>
                </a:lnTo>
                <a:lnTo>
                  <a:pt x="826473" y="285321"/>
                </a:lnTo>
                <a:lnTo>
                  <a:pt x="826777" y="288058"/>
                </a:lnTo>
                <a:lnTo>
                  <a:pt x="826777" y="295600"/>
                </a:lnTo>
                <a:lnTo>
                  <a:pt x="843381" y="295600"/>
                </a:lnTo>
                <a:lnTo>
                  <a:pt x="843381" y="284591"/>
                </a:lnTo>
                <a:lnTo>
                  <a:pt x="842788" y="279847"/>
                </a:lnTo>
                <a:lnTo>
                  <a:pt x="840620" y="271879"/>
                </a:lnTo>
                <a:lnTo>
                  <a:pt x="840505" y="271453"/>
                </a:lnTo>
                <a:lnTo>
                  <a:pt x="840390" y="271027"/>
                </a:lnTo>
                <a:lnTo>
                  <a:pt x="840340" y="270845"/>
                </a:lnTo>
                <a:lnTo>
                  <a:pt x="838929" y="268230"/>
                </a:lnTo>
                <a:close/>
              </a:path>
              <a:path w="1510665" h="594360">
                <a:moveTo>
                  <a:pt x="813700" y="253632"/>
                </a:moveTo>
                <a:lnTo>
                  <a:pt x="800927" y="253632"/>
                </a:lnTo>
                <a:lnTo>
                  <a:pt x="795393" y="254119"/>
                </a:lnTo>
                <a:lnTo>
                  <a:pt x="790284" y="255092"/>
                </a:lnTo>
                <a:lnTo>
                  <a:pt x="785174" y="255943"/>
                </a:lnTo>
                <a:lnTo>
                  <a:pt x="781525" y="256856"/>
                </a:lnTo>
                <a:lnTo>
                  <a:pt x="779335" y="257829"/>
                </a:lnTo>
                <a:lnTo>
                  <a:pt x="780821" y="268230"/>
                </a:lnTo>
                <a:lnTo>
                  <a:pt x="780882" y="268655"/>
                </a:lnTo>
                <a:lnTo>
                  <a:pt x="781004" y="269507"/>
                </a:lnTo>
                <a:lnTo>
                  <a:pt x="781108" y="270237"/>
                </a:lnTo>
                <a:lnTo>
                  <a:pt x="781221" y="271027"/>
                </a:lnTo>
                <a:lnTo>
                  <a:pt x="781343" y="271879"/>
                </a:lnTo>
                <a:lnTo>
                  <a:pt x="783411" y="271027"/>
                </a:lnTo>
                <a:lnTo>
                  <a:pt x="786512" y="270237"/>
                </a:lnTo>
                <a:lnTo>
                  <a:pt x="790648" y="269507"/>
                </a:lnTo>
                <a:lnTo>
                  <a:pt x="794906" y="268655"/>
                </a:lnTo>
                <a:lnTo>
                  <a:pt x="799833" y="268230"/>
                </a:lnTo>
                <a:lnTo>
                  <a:pt x="838929" y="268230"/>
                </a:lnTo>
                <a:lnTo>
                  <a:pt x="838272" y="267013"/>
                </a:lnTo>
                <a:lnTo>
                  <a:pt x="835353" y="263850"/>
                </a:lnTo>
                <a:lnTo>
                  <a:pt x="832555" y="260566"/>
                </a:lnTo>
                <a:lnTo>
                  <a:pt x="828784" y="258072"/>
                </a:lnTo>
                <a:lnTo>
                  <a:pt x="824040" y="256369"/>
                </a:lnTo>
                <a:lnTo>
                  <a:pt x="819417" y="254545"/>
                </a:lnTo>
                <a:lnTo>
                  <a:pt x="813700" y="253632"/>
                </a:lnTo>
                <a:close/>
              </a:path>
              <a:path w="1510665" h="594360">
                <a:moveTo>
                  <a:pt x="888170" y="209293"/>
                </a:moveTo>
                <a:lnTo>
                  <a:pt x="871201" y="212212"/>
                </a:lnTo>
                <a:lnTo>
                  <a:pt x="871201" y="335073"/>
                </a:lnTo>
                <a:lnTo>
                  <a:pt x="873390" y="341703"/>
                </a:lnTo>
                <a:lnTo>
                  <a:pt x="882149" y="350218"/>
                </a:lnTo>
                <a:lnTo>
                  <a:pt x="889569" y="352469"/>
                </a:lnTo>
                <a:lnTo>
                  <a:pt x="900031" y="352712"/>
                </a:lnTo>
                <a:lnTo>
                  <a:pt x="902403" y="338480"/>
                </a:lnTo>
                <a:lnTo>
                  <a:pt x="899726" y="338115"/>
                </a:lnTo>
                <a:lnTo>
                  <a:pt x="897476" y="337689"/>
                </a:lnTo>
                <a:lnTo>
                  <a:pt x="888170" y="326133"/>
                </a:lnTo>
                <a:lnTo>
                  <a:pt x="888170" y="209293"/>
                </a:lnTo>
                <a:close/>
              </a:path>
              <a:path w="1510665" h="594360">
                <a:moveTo>
                  <a:pt x="917262" y="333188"/>
                </a:moveTo>
                <a:lnTo>
                  <a:pt x="914160" y="347785"/>
                </a:lnTo>
                <a:lnTo>
                  <a:pt x="915863" y="348515"/>
                </a:lnTo>
                <a:lnTo>
                  <a:pt x="919087" y="349549"/>
                </a:lnTo>
                <a:lnTo>
                  <a:pt x="923831" y="350887"/>
                </a:lnTo>
                <a:lnTo>
                  <a:pt x="928575" y="352347"/>
                </a:lnTo>
                <a:lnTo>
                  <a:pt x="935144" y="353077"/>
                </a:lnTo>
                <a:lnTo>
                  <a:pt x="943538" y="353077"/>
                </a:lnTo>
                <a:lnTo>
                  <a:pt x="979408" y="338662"/>
                </a:lnTo>
                <a:lnTo>
                  <a:pt x="936482" y="338662"/>
                </a:lnTo>
                <a:lnTo>
                  <a:pt x="930826" y="337932"/>
                </a:lnTo>
                <a:lnTo>
                  <a:pt x="922310" y="335013"/>
                </a:lnTo>
                <a:lnTo>
                  <a:pt x="919209" y="333918"/>
                </a:lnTo>
                <a:lnTo>
                  <a:pt x="917262" y="333188"/>
                </a:lnTo>
                <a:close/>
              </a:path>
              <a:path w="1510665" h="594360">
                <a:moveTo>
                  <a:pt x="952965" y="253632"/>
                </a:moveTo>
                <a:lnTo>
                  <a:pt x="950289" y="253632"/>
                </a:lnTo>
                <a:lnTo>
                  <a:pt x="941384" y="254180"/>
                </a:lnTo>
                <a:lnTo>
                  <a:pt x="942297" y="254180"/>
                </a:lnTo>
                <a:lnTo>
                  <a:pt x="935920" y="255502"/>
                </a:lnTo>
                <a:lnTo>
                  <a:pt x="915620" y="285260"/>
                </a:lnTo>
                <a:lnTo>
                  <a:pt x="916350" y="288848"/>
                </a:lnTo>
                <a:lnTo>
                  <a:pt x="950350" y="312143"/>
                </a:lnTo>
                <a:lnTo>
                  <a:pt x="955763" y="314880"/>
                </a:lnTo>
                <a:lnTo>
                  <a:pt x="962332" y="319746"/>
                </a:lnTo>
                <a:lnTo>
                  <a:pt x="963974" y="323031"/>
                </a:lnTo>
                <a:lnTo>
                  <a:pt x="963974" y="331181"/>
                </a:lnTo>
                <a:lnTo>
                  <a:pt x="962377" y="333918"/>
                </a:lnTo>
                <a:lnTo>
                  <a:pt x="962271" y="334100"/>
                </a:lnTo>
                <a:lnTo>
                  <a:pt x="958865" y="335925"/>
                </a:lnTo>
                <a:lnTo>
                  <a:pt x="955580" y="337750"/>
                </a:lnTo>
                <a:lnTo>
                  <a:pt x="950471" y="338662"/>
                </a:lnTo>
                <a:lnTo>
                  <a:pt x="979408" y="338662"/>
                </a:lnTo>
                <a:lnTo>
                  <a:pt x="981126" y="335195"/>
                </a:lnTo>
                <a:lnTo>
                  <a:pt x="981126" y="321936"/>
                </a:lnTo>
                <a:lnTo>
                  <a:pt x="980457" y="318165"/>
                </a:lnTo>
                <a:lnTo>
                  <a:pt x="979119" y="315124"/>
                </a:lnTo>
                <a:lnTo>
                  <a:pt x="977858" y="312143"/>
                </a:lnTo>
                <a:lnTo>
                  <a:pt x="977781" y="311961"/>
                </a:lnTo>
                <a:lnTo>
                  <a:pt x="975834" y="309285"/>
                </a:lnTo>
                <a:lnTo>
                  <a:pt x="973280" y="307095"/>
                </a:lnTo>
                <a:lnTo>
                  <a:pt x="970847" y="304906"/>
                </a:lnTo>
                <a:lnTo>
                  <a:pt x="968059" y="303142"/>
                </a:lnTo>
                <a:lnTo>
                  <a:pt x="964339" y="301439"/>
                </a:lnTo>
                <a:lnTo>
                  <a:pt x="960811" y="299736"/>
                </a:lnTo>
                <a:lnTo>
                  <a:pt x="956797" y="298033"/>
                </a:lnTo>
                <a:lnTo>
                  <a:pt x="952296" y="296330"/>
                </a:lnTo>
                <a:lnTo>
                  <a:pt x="948890" y="295113"/>
                </a:lnTo>
                <a:lnTo>
                  <a:pt x="945970" y="293957"/>
                </a:lnTo>
                <a:lnTo>
                  <a:pt x="932589" y="281611"/>
                </a:lnTo>
                <a:lnTo>
                  <a:pt x="932589" y="275528"/>
                </a:lnTo>
                <a:lnTo>
                  <a:pt x="934353" y="272609"/>
                </a:lnTo>
                <a:lnTo>
                  <a:pt x="937881" y="270784"/>
                </a:lnTo>
                <a:lnTo>
                  <a:pt x="941409" y="268838"/>
                </a:lnTo>
                <a:lnTo>
                  <a:pt x="945545" y="267865"/>
                </a:lnTo>
                <a:lnTo>
                  <a:pt x="973884" y="267865"/>
                </a:lnTo>
                <a:lnTo>
                  <a:pt x="976014" y="257840"/>
                </a:lnTo>
                <a:lnTo>
                  <a:pt x="975044" y="257464"/>
                </a:lnTo>
                <a:lnTo>
                  <a:pt x="973645" y="257038"/>
                </a:lnTo>
                <a:lnTo>
                  <a:pt x="971820" y="256552"/>
                </a:lnTo>
                <a:lnTo>
                  <a:pt x="970117" y="256065"/>
                </a:lnTo>
                <a:lnTo>
                  <a:pt x="968110" y="255639"/>
                </a:lnTo>
                <a:lnTo>
                  <a:pt x="965799" y="255274"/>
                </a:lnTo>
                <a:lnTo>
                  <a:pt x="963487" y="254788"/>
                </a:lnTo>
                <a:lnTo>
                  <a:pt x="960994" y="254423"/>
                </a:lnTo>
                <a:lnTo>
                  <a:pt x="958317" y="254180"/>
                </a:lnTo>
                <a:lnTo>
                  <a:pt x="955641" y="253815"/>
                </a:lnTo>
                <a:lnTo>
                  <a:pt x="952965" y="253632"/>
                </a:lnTo>
                <a:close/>
              </a:path>
              <a:path w="1510665" h="594360">
                <a:moveTo>
                  <a:pt x="973884" y="267865"/>
                </a:moveTo>
                <a:lnTo>
                  <a:pt x="955763" y="267865"/>
                </a:lnTo>
                <a:lnTo>
                  <a:pt x="960446" y="268412"/>
                </a:lnTo>
                <a:lnTo>
                  <a:pt x="964339" y="269507"/>
                </a:lnTo>
                <a:lnTo>
                  <a:pt x="968231" y="270480"/>
                </a:lnTo>
                <a:lnTo>
                  <a:pt x="971090" y="271453"/>
                </a:lnTo>
                <a:lnTo>
                  <a:pt x="972915" y="272426"/>
                </a:lnTo>
                <a:lnTo>
                  <a:pt x="973677" y="268838"/>
                </a:lnTo>
                <a:lnTo>
                  <a:pt x="973768" y="268412"/>
                </a:lnTo>
                <a:lnTo>
                  <a:pt x="973884" y="267865"/>
                </a:lnTo>
                <a:close/>
              </a:path>
              <a:path w="1510665" h="594360">
                <a:moveTo>
                  <a:pt x="1052057" y="256004"/>
                </a:moveTo>
                <a:lnTo>
                  <a:pt x="1033811" y="256004"/>
                </a:lnTo>
                <a:lnTo>
                  <a:pt x="1037426" y="269724"/>
                </a:lnTo>
                <a:lnTo>
                  <a:pt x="1048896" y="307825"/>
                </a:lnTo>
                <a:lnTo>
                  <a:pt x="1065377" y="350887"/>
                </a:lnTo>
                <a:lnTo>
                  <a:pt x="1080157" y="350887"/>
                </a:lnTo>
                <a:lnTo>
                  <a:pt x="1082746" y="344090"/>
                </a:lnTo>
                <a:lnTo>
                  <a:pt x="1085403" y="336837"/>
                </a:lnTo>
                <a:lnTo>
                  <a:pt x="1087726" y="330268"/>
                </a:lnTo>
                <a:lnTo>
                  <a:pt x="1073588" y="330268"/>
                </a:lnTo>
                <a:lnTo>
                  <a:pt x="1071764" y="325646"/>
                </a:lnTo>
                <a:lnTo>
                  <a:pt x="1059903" y="287997"/>
                </a:lnTo>
                <a:lnTo>
                  <a:pt x="1053274" y="261722"/>
                </a:lnTo>
                <a:lnTo>
                  <a:pt x="1052057" y="256004"/>
                </a:lnTo>
                <a:close/>
              </a:path>
              <a:path w="1510665" h="594360">
                <a:moveTo>
                  <a:pt x="1116140" y="285746"/>
                </a:moveTo>
                <a:lnTo>
                  <a:pt x="1101323" y="285746"/>
                </a:lnTo>
                <a:lnTo>
                  <a:pt x="1103753" y="294790"/>
                </a:lnTo>
                <a:lnTo>
                  <a:pt x="1117381" y="336837"/>
                </a:lnTo>
                <a:lnTo>
                  <a:pt x="1122672" y="350887"/>
                </a:lnTo>
                <a:lnTo>
                  <a:pt x="1137452" y="350887"/>
                </a:lnTo>
                <a:lnTo>
                  <a:pt x="1141626" y="341160"/>
                </a:lnTo>
                <a:lnTo>
                  <a:pt x="1145940" y="330268"/>
                </a:lnTo>
                <a:lnTo>
                  <a:pt x="1129971" y="330268"/>
                </a:lnTo>
                <a:lnTo>
                  <a:pt x="1127903" y="324551"/>
                </a:lnTo>
                <a:lnTo>
                  <a:pt x="1118110" y="292863"/>
                </a:lnTo>
                <a:lnTo>
                  <a:pt x="1116140" y="285746"/>
                </a:lnTo>
                <a:close/>
              </a:path>
              <a:path w="1510665" h="594360">
                <a:moveTo>
                  <a:pt x="1108987" y="256004"/>
                </a:moveTo>
                <a:lnTo>
                  <a:pt x="1094937" y="256004"/>
                </a:lnTo>
                <a:lnTo>
                  <a:pt x="1093721" y="261478"/>
                </a:lnTo>
                <a:lnTo>
                  <a:pt x="1092261" y="267378"/>
                </a:lnTo>
                <a:lnTo>
                  <a:pt x="1090558" y="273704"/>
                </a:lnTo>
                <a:lnTo>
                  <a:pt x="1088977" y="279907"/>
                </a:lnTo>
                <a:lnTo>
                  <a:pt x="1087273" y="286294"/>
                </a:lnTo>
                <a:lnTo>
                  <a:pt x="1085449" y="292863"/>
                </a:lnTo>
                <a:lnTo>
                  <a:pt x="1083624" y="299310"/>
                </a:lnTo>
                <a:lnTo>
                  <a:pt x="1081678" y="305757"/>
                </a:lnTo>
                <a:lnTo>
                  <a:pt x="1079610" y="312204"/>
                </a:lnTo>
                <a:lnTo>
                  <a:pt x="1077663" y="318530"/>
                </a:lnTo>
                <a:lnTo>
                  <a:pt x="1075656" y="324551"/>
                </a:lnTo>
                <a:lnTo>
                  <a:pt x="1073588" y="330268"/>
                </a:lnTo>
                <a:lnTo>
                  <a:pt x="1087726" y="330268"/>
                </a:lnTo>
                <a:lnTo>
                  <a:pt x="1101323" y="285746"/>
                </a:lnTo>
                <a:lnTo>
                  <a:pt x="1116140" y="285746"/>
                </a:lnTo>
                <a:lnTo>
                  <a:pt x="1114583" y="279907"/>
                </a:lnTo>
                <a:lnTo>
                  <a:pt x="1113001" y="273704"/>
                </a:lnTo>
                <a:lnTo>
                  <a:pt x="1111420" y="267378"/>
                </a:lnTo>
                <a:lnTo>
                  <a:pt x="1110137" y="261722"/>
                </a:lnTo>
                <a:lnTo>
                  <a:pt x="1108987" y="256004"/>
                </a:lnTo>
                <a:close/>
              </a:path>
              <a:path w="1510665" h="594360">
                <a:moveTo>
                  <a:pt x="1169019" y="256004"/>
                </a:moveTo>
                <a:lnTo>
                  <a:pt x="1151502" y="256004"/>
                </a:lnTo>
                <a:lnTo>
                  <a:pt x="1150337" y="261478"/>
                </a:lnTo>
                <a:lnTo>
                  <a:pt x="1148826" y="267925"/>
                </a:lnTo>
                <a:lnTo>
                  <a:pt x="1137695" y="307825"/>
                </a:lnTo>
                <a:lnTo>
                  <a:pt x="1135627" y="314029"/>
                </a:lnTo>
                <a:lnTo>
                  <a:pt x="1133681" y="320233"/>
                </a:lnTo>
                <a:lnTo>
                  <a:pt x="1131795" y="325646"/>
                </a:lnTo>
                <a:lnTo>
                  <a:pt x="1129971" y="330268"/>
                </a:lnTo>
                <a:lnTo>
                  <a:pt x="1145940" y="330268"/>
                </a:lnTo>
                <a:lnTo>
                  <a:pt x="1161674" y="282964"/>
                </a:lnTo>
                <a:lnTo>
                  <a:pt x="1165404" y="269724"/>
                </a:lnTo>
                <a:lnTo>
                  <a:pt x="1169019" y="256004"/>
                </a:lnTo>
                <a:close/>
              </a:path>
              <a:path w="1510665" h="594360">
                <a:moveTo>
                  <a:pt x="1203933" y="256004"/>
                </a:moveTo>
                <a:lnTo>
                  <a:pt x="1186963" y="256004"/>
                </a:lnTo>
                <a:lnTo>
                  <a:pt x="1186963" y="350887"/>
                </a:lnTo>
                <a:lnTo>
                  <a:pt x="1203933" y="350887"/>
                </a:lnTo>
                <a:lnTo>
                  <a:pt x="1203933" y="256004"/>
                </a:lnTo>
                <a:close/>
              </a:path>
              <a:path w="1510665" h="594360">
                <a:moveTo>
                  <a:pt x="1198398" y="216591"/>
                </a:moveTo>
                <a:lnTo>
                  <a:pt x="1192316" y="216591"/>
                </a:lnTo>
                <a:lnTo>
                  <a:pt x="1189700" y="217625"/>
                </a:lnTo>
                <a:lnTo>
                  <a:pt x="1185443" y="221640"/>
                </a:lnTo>
                <a:lnTo>
                  <a:pt x="1184409" y="224316"/>
                </a:lnTo>
                <a:lnTo>
                  <a:pt x="1184409" y="231128"/>
                </a:lnTo>
                <a:lnTo>
                  <a:pt x="1185443" y="233865"/>
                </a:lnTo>
                <a:lnTo>
                  <a:pt x="1187511" y="235933"/>
                </a:lnTo>
                <a:lnTo>
                  <a:pt x="1189700" y="237879"/>
                </a:lnTo>
                <a:lnTo>
                  <a:pt x="1192316" y="238852"/>
                </a:lnTo>
                <a:lnTo>
                  <a:pt x="1198398" y="238852"/>
                </a:lnTo>
                <a:lnTo>
                  <a:pt x="1200952" y="237879"/>
                </a:lnTo>
                <a:lnTo>
                  <a:pt x="1205210" y="233865"/>
                </a:lnTo>
                <a:lnTo>
                  <a:pt x="1206305" y="231128"/>
                </a:lnTo>
                <a:lnTo>
                  <a:pt x="1206305" y="224316"/>
                </a:lnTo>
                <a:lnTo>
                  <a:pt x="1205210" y="221640"/>
                </a:lnTo>
                <a:lnTo>
                  <a:pt x="1203020" y="219693"/>
                </a:lnTo>
                <a:lnTo>
                  <a:pt x="1200952" y="217625"/>
                </a:lnTo>
                <a:lnTo>
                  <a:pt x="1198398" y="216591"/>
                </a:lnTo>
                <a:close/>
              </a:path>
              <a:path w="1510665" h="594360">
                <a:moveTo>
                  <a:pt x="1248989" y="226627"/>
                </a:moveTo>
                <a:lnTo>
                  <a:pt x="1232020" y="229546"/>
                </a:lnTo>
                <a:lnTo>
                  <a:pt x="1232020" y="320537"/>
                </a:lnTo>
                <a:lnTo>
                  <a:pt x="1253574" y="352225"/>
                </a:lnTo>
                <a:lnTo>
                  <a:pt x="1254070" y="352225"/>
                </a:lnTo>
                <a:lnTo>
                  <a:pt x="1258599" y="352894"/>
                </a:lnTo>
                <a:lnTo>
                  <a:pt x="1270521" y="352894"/>
                </a:lnTo>
                <a:lnTo>
                  <a:pt x="1275386" y="352225"/>
                </a:lnTo>
                <a:lnTo>
                  <a:pt x="1279644" y="350887"/>
                </a:lnTo>
                <a:lnTo>
                  <a:pt x="1283901" y="349671"/>
                </a:lnTo>
                <a:lnTo>
                  <a:pt x="1286882" y="348637"/>
                </a:lnTo>
                <a:lnTo>
                  <a:pt x="1288585" y="347785"/>
                </a:lnTo>
                <a:lnTo>
                  <a:pt x="1286281" y="337932"/>
                </a:lnTo>
                <a:lnTo>
                  <a:pt x="1263587" y="337932"/>
                </a:lnTo>
                <a:lnTo>
                  <a:pt x="1261032" y="337567"/>
                </a:lnTo>
                <a:lnTo>
                  <a:pt x="1248989" y="318773"/>
                </a:lnTo>
                <a:lnTo>
                  <a:pt x="1248989" y="270237"/>
                </a:lnTo>
                <a:lnTo>
                  <a:pt x="1284935" y="270237"/>
                </a:lnTo>
                <a:lnTo>
                  <a:pt x="1284935" y="256004"/>
                </a:lnTo>
                <a:lnTo>
                  <a:pt x="1248989" y="256004"/>
                </a:lnTo>
                <a:lnTo>
                  <a:pt x="1248989" y="226627"/>
                </a:lnTo>
                <a:close/>
              </a:path>
              <a:path w="1510665" h="594360">
                <a:moveTo>
                  <a:pt x="1285300" y="333735"/>
                </a:moveTo>
                <a:lnTo>
                  <a:pt x="1278732" y="336290"/>
                </a:lnTo>
                <a:lnTo>
                  <a:pt x="1275690" y="337385"/>
                </a:lnTo>
                <a:lnTo>
                  <a:pt x="1271615" y="337932"/>
                </a:lnTo>
                <a:lnTo>
                  <a:pt x="1286281" y="337932"/>
                </a:lnTo>
                <a:lnTo>
                  <a:pt x="1285300" y="333735"/>
                </a:lnTo>
                <a:close/>
              </a:path>
              <a:path w="1510665" h="594360">
                <a:moveTo>
                  <a:pt x="1323499" y="209293"/>
                </a:moveTo>
                <a:lnTo>
                  <a:pt x="1306529" y="212212"/>
                </a:lnTo>
                <a:lnTo>
                  <a:pt x="1306529" y="350887"/>
                </a:lnTo>
                <a:lnTo>
                  <a:pt x="1323499" y="350887"/>
                </a:lnTo>
                <a:lnTo>
                  <a:pt x="1323499" y="272061"/>
                </a:lnTo>
                <a:lnTo>
                  <a:pt x="1323955" y="271879"/>
                </a:lnTo>
                <a:lnTo>
                  <a:pt x="1331162" y="270237"/>
                </a:lnTo>
                <a:lnTo>
                  <a:pt x="1332379" y="269993"/>
                </a:lnTo>
                <a:lnTo>
                  <a:pt x="1332233" y="269993"/>
                </a:lnTo>
                <a:lnTo>
                  <a:pt x="1334872" y="269568"/>
                </a:lnTo>
                <a:lnTo>
                  <a:pt x="1338765" y="269081"/>
                </a:lnTo>
                <a:lnTo>
                  <a:pt x="1377260" y="269081"/>
                </a:lnTo>
                <a:lnTo>
                  <a:pt x="1374955" y="266222"/>
                </a:lnTo>
                <a:lnTo>
                  <a:pt x="1372035" y="262330"/>
                </a:lnTo>
                <a:lnTo>
                  <a:pt x="1368082" y="259349"/>
                </a:lnTo>
                <a:lnTo>
                  <a:pt x="1364414" y="257829"/>
                </a:lnTo>
                <a:lnTo>
                  <a:pt x="1323499" y="257829"/>
                </a:lnTo>
                <a:lnTo>
                  <a:pt x="1323499" y="209293"/>
                </a:lnTo>
                <a:close/>
              </a:path>
              <a:path w="1510665" h="594360">
                <a:moveTo>
                  <a:pt x="1377260" y="269081"/>
                </a:moveTo>
                <a:lnTo>
                  <a:pt x="1347730" y="269081"/>
                </a:lnTo>
                <a:lnTo>
                  <a:pt x="1350747" y="269568"/>
                </a:lnTo>
                <a:lnTo>
                  <a:pt x="1353788" y="270784"/>
                </a:lnTo>
                <a:lnTo>
                  <a:pt x="1364919" y="286294"/>
                </a:lnTo>
                <a:lnTo>
                  <a:pt x="1365770" y="290430"/>
                </a:lnTo>
                <a:lnTo>
                  <a:pt x="1366196" y="295417"/>
                </a:lnTo>
                <a:lnTo>
                  <a:pt x="1366196" y="350887"/>
                </a:lnTo>
                <a:lnTo>
                  <a:pt x="1383166" y="350887"/>
                </a:lnTo>
                <a:lnTo>
                  <a:pt x="1383090" y="290430"/>
                </a:lnTo>
                <a:lnTo>
                  <a:pt x="1378109" y="270237"/>
                </a:lnTo>
                <a:lnTo>
                  <a:pt x="1377996" y="269993"/>
                </a:lnTo>
                <a:lnTo>
                  <a:pt x="1377260" y="269081"/>
                </a:lnTo>
                <a:close/>
              </a:path>
              <a:path w="1510665" h="594360">
                <a:moveTo>
                  <a:pt x="1351842" y="253997"/>
                </a:moveTo>
                <a:lnTo>
                  <a:pt x="1340772" y="253997"/>
                </a:lnTo>
                <a:lnTo>
                  <a:pt x="1337184" y="254362"/>
                </a:lnTo>
                <a:lnTo>
                  <a:pt x="1333534" y="255092"/>
                </a:lnTo>
                <a:lnTo>
                  <a:pt x="1330007" y="255700"/>
                </a:lnTo>
                <a:lnTo>
                  <a:pt x="1326662" y="256612"/>
                </a:lnTo>
                <a:lnTo>
                  <a:pt x="1323499" y="257829"/>
                </a:lnTo>
                <a:lnTo>
                  <a:pt x="1364414" y="257829"/>
                </a:lnTo>
                <a:lnTo>
                  <a:pt x="1363094" y="257282"/>
                </a:lnTo>
                <a:lnTo>
                  <a:pt x="1358107" y="255092"/>
                </a:lnTo>
                <a:lnTo>
                  <a:pt x="1351842" y="253997"/>
                </a:lnTo>
                <a:close/>
              </a:path>
              <a:path w="1510665" h="594360">
                <a:moveTo>
                  <a:pt x="48171" y="463108"/>
                </a:moveTo>
                <a:lnTo>
                  <a:pt x="35885" y="463108"/>
                </a:lnTo>
                <a:lnTo>
                  <a:pt x="29803" y="464324"/>
                </a:lnTo>
                <a:lnTo>
                  <a:pt x="2737" y="492667"/>
                </a:lnTo>
                <a:lnTo>
                  <a:pt x="0" y="505440"/>
                </a:lnTo>
                <a:lnTo>
                  <a:pt x="27" y="520574"/>
                </a:lnTo>
                <a:lnTo>
                  <a:pt x="22078" y="556592"/>
                </a:lnTo>
                <a:lnTo>
                  <a:pt x="40325" y="562370"/>
                </a:lnTo>
                <a:lnTo>
                  <a:pt x="55530" y="562370"/>
                </a:lnTo>
                <a:lnTo>
                  <a:pt x="62525" y="561823"/>
                </a:lnTo>
                <a:lnTo>
                  <a:pt x="74689" y="559633"/>
                </a:lnTo>
                <a:lnTo>
                  <a:pt x="79677" y="558538"/>
                </a:lnTo>
                <a:lnTo>
                  <a:pt x="83570" y="557443"/>
                </a:lnTo>
                <a:lnTo>
                  <a:pt x="83570" y="547408"/>
                </a:lnTo>
                <a:lnTo>
                  <a:pt x="38683" y="547408"/>
                </a:lnTo>
                <a:lnTo>
                  <a:pt x="31384" y="544427"/>
                </a:lnTo>
                <a:lnTo>
                  <a:pt x="17699" y="512739"/>
                </a:lnTo>
                <a:lnTo>
                  <a:pt x="17699" y="507873"/>
                </a:lnTo>
                <a:lnTo>
                  <a:pt x="18185" y="503311"/>
                </a:lnTo>
                <a:lnTo>
                  <a:pt x="20132" y="494796"/>
                </a:lnTo>
                <a:lnTo>
                  <a:pt x="21713" y="491147"/>
                </a:lnTo>
                <a:lnTo>
                  <a:pt x="23903" y="488106"/>
                </a:lnTo>
                <a:lnTo>
                  <a:pt x="26092" y="484943"/>
                </a:lnTo>
                <a:lnTo>
                  <a:pt x="28890" y="482510"/>
                </a:lnTo>
                <a:lnTo>
                  <a:pt x="32296" y="480807"/>
                </a:lnTo>
                <a:lnTo>
                  <a:pt x="35824" y="478982"/>
                </a:lnTo>
                <a:lnTo>
                  <a:pt x="40021" y="478070"/>
                </a:lnTo>
                <a:lnTo>
                  <a:pt x="83570" y="478070"/>
                </a:lnTo>
                <a:lnTo>
                  <a:pt x="83570" y="469494"/>
                </a:lnTo>
                <a:lnTo>
                  <a:pt x="66600" y="469494"/>
                </a:lnTo>
                <a:lnTo>
                  <a:pt x="64532" y="468156"/>
                </a:lnTo>
                <a:lnTo>
                  <a:pt x="61369" y="466757"/>
                </a:lnTo>
                <a:lnTo>
                  <a:pt x="57112" y="465297"/>
                </a:lnTo>
                <a:lnTo>
                  <a:pt x="52976" y="463838"/>
                </a:lnTo>
                <a:lnTo>
                  <a:pt x="48171" y="463108"/>
                </a:lnTo>
                <a:close/>
              </a:path>
              <a:path w="1510665" h="594360">
                <a:moveTo>
                  <a:pt x="83570" y="478070"/>
                </a:moveTo>
                <a:lnTo>
                  <a:pt x="49509" y="478070"/>
                </a:lnTo>
                <a:lnTo>
                  <a:pt x="54422" y="478982"/>
                </a:lnTo>
                <a:lnTo>
                  <a:pt x="54066" y="478982"/>
                </a:lnTo>
                <a:lnTo>
                  <a:pt x="61552" y="482024"/>
                </a:lnTo>
                <a:lnTo>
                  <a:pt x="64532" y="483666"/>
                </a:lnTo>
                <a:lnTo>
                  <a:pt x="66600" y="485369"/>
                </a:lnTo>
                <a:lnTo>
                  <a:pt x="66600" y="545401"/>
                </a:lnTo>
                <a:lnTo>
                  <a:pt x="52428" y="547408"/>
                </a:lnTo>
                <a:lnTo>
                  <a:pt x="83570" y="547408"/>
                </a:lnTo>
                <a:lnTo>
                  <a:pt x="83570" y="478070"/>
                </a:lnTo>
                <a:close/>
              </a:path>
              <a:path w="1510665" h="594360">
                <a:moveTo>
                  <a:pt x="83570" y="418586"/>
                </a:moveTo>
                <a:lnTo>
                  <a:pt x="66600" y="421505"/>
                </a:lnTo>
                <a:lnTo>
                  <a:pt x="66600" y="469494"/>
                </a:lnTo>
                <a:lnTo>
                  <a:pt x="83570" y="469494"/>
                </a:lnTo>
                <a:lnTo>
                  <a:pt x="83570" y="418586"/>
                </a:lnTo>
                <a:close/>
              </a:path>
              <a:path w="1510665" h="594360">
                <a:moveTo>
                  <a:pt x="150693" y="462925"/>
                </a:moveTo>
                <a:lnTo>
                  <a:pt x="145219" y="462925"/>
                </a:lnTo>
                <a:lnTo>
                  <a:pt x="139867" y="463959"/>
                </a:lnTo>
                <a:lnTo>
                  <a:pt x="111191" y="490782"/>
                </a:lnTo>
                <a:lnTo>
                  <a:pt x="108665" y="497229"/>
                </a:lnTo>
                <a:lnTo>
                  <a:pt x="107449" y="504528"/>
                </a:lnTo>
                <a:lnTo>
                  <a:pt x="107449" y="520098"/>
                </a:lnTo>
                <a:lnTo>
                  <a:pt x="127763" y="556166"/>
                </a:lnTo>
                <a:lnTo>
                  <a:pt x="146983" y="562370"/>
                </a:lnTo>
                <a:lnTo>
                  <a:pt x="161824" y="562370"/>
                </a:lnTo>
                <a:lnTo>
                  <a:pt x="167663" y="561762"/>
                </a:lnTo>
                <a:lnTo>
                  <a:pt x="178003" y="559329"/>
                </a:lnTo>
                <a:lnTo>
                  <a:pt x="181652" y="558173"/>
                </a:lnTo>
                <a:lnTo>
                  <a:pt x="183720" y="557078"/>
                </a:lnTo>
                <a:lnTo>
                  <a:pt x="182108" y="547408"/>
                </a:lnTo>
                <a:lnTo>
                  <a:pt x="146497" y="547408"/>
                </a:lnTo>
                <a:lnTo>
                  <a:pt x="138711" y="544853"/>
                </a:lnTo>
                <a:lnTo>
                  <a:pt x="128736" y="534635"/>
                </a:lnTo>
                <a:lnTo>
                  <a:pt x="125878" y="527154"/>
                </a:lnTo>
                <a:lnTo>
                  <a:pt x="125148" y="517301"/>
                </a:lnTo>
                <a:lnTo>
                  <a:pt x="190106" y="517301"/>
                </a:lnTo>
                <a:lnTo>
                  <a:pt x="190228" y="516327"/>
                </a:lnTo>
                <a:lnTo>
                  <a:pt x="190289" y="511279"/>
                </a:lnTo>
                <a:lnTo>
                  <a:pt x="189912" y="504528"/>
                </a:lnTo>
                <a:lnTo>
                  <a:pt x="189861" y="503616"/>
                </a:lnTo>
                <a:lnTo>
                  <a:pt x="125513" y="503616"/>
                </a:lnTo>
                <a:lnTo>
                  <a:pt x="125878" y="500331"/>
                </a:lnTo>
                <a:lnTo>
                  <a:pt x="126580" y="497229"/>
                </a:lnTo>
                <a:lnTo>
                  <a:pt x="127702" y="493945"/>
                </a:lnTo>
                <a:lnTo>
                  <a:pt x="128825" y="491025"/>
                </a:lnTo>
                <a:lnTo>
                  <a:pt x="128919" y="490782"/>
                </a:lnTo>
                <a:lnTo>
                  <a:pt x="130561" y="487984"/>
                </a:lnTo>
                <a:lnTo>
                  <a:pt x="134697" y="483118"/>
                </a:lnTo>
                <a:lnTo>
                  <a:pt x="137191" y="481172"/>
                </a:lnTo>
                <a:lnTo>
                  <a:pt x="139867" y="479834"/>
                </a:lnTo>
                <a:lnTo>
                  <a:pt x="143151" y="478131"/>
                </a:lnTo>
                <a:lnTo>
                  <a:pt x="146618" y="477340"/>
                </a:lnTo>
                <a:lnTo>
                  <a:pt x="181649" y="477340"/>
                </a:lnTo>
                <a:lnTo>
                  <a:pt x="180071" y="474968"/>
                </a:lnTo>
                <a:lnTo>
                  <a:pt x="174403" y="469699"/>
                </a:lnTo>
                <a:lnTo>
                  <a:pt x="167617" y="465936"/>
                </a:lnTo>
                <a:lnTo>
                  <a:pt x="159714" y="463678"/>
                </a:lnTo>
                <a:lnTo>
                  <a:pt x="150693" y="462925"/>
                </a:lnTo>
                <a:close/>
              </a:path>
              <a:path w="1510665" h="594360">
                <a:moveTo>
                  <a:pt x="181348" y="542846"/>
                </a:moveTo>
                <a:lnTo>
                  <a:pt x="163040" y="547408"/>
                </a:lnTo>
                <a:lnTo>
                  <a:pt x="182108" y="547408"/>
                </a:lnTo>
                <a:lnTo>
                  <a:pt x="181348" y="542846"/>
                </a:lnTo>
                <a:close/>
              </a:path>
              <a:path w="1510665" h="594360">
                <a:moveTo>
                  <a:pt x="181649" y="477340"/>
                </a:moveTo>
                <a:lnTo>
                  <a:pt x="157445" y="477340"/>
                </a:lnTo>
                <a:lnTo>
                  <a:pt x="162858" y="479834"/>
                </a:lnTo>
                <a:lnTo>
                  <a:pt x="166750" y="484821"/>
                </a:lnTo>
                <a:lnTo>
                  <a:pt x="170765" y="489687"/>
                </a:lnTo>
                <a:lnTo>
                  <a:pt x="172711" y="495952"/>
                </a:lnTo>
                <a:lnTo>
                  <a:pt x="172589" y="503616"/>
                </a:lnTo>
                <a:lnTo>
                  <a:pt x="189861" y="503616"/>
                </a:lnTo>
                <a:lnTo>
                  <a:pt x="189677" y="500331"/>
                </a:lnTo>
                <a:lnTo>
                  <a:pt x="189650" y="499841"/>
                </a:lnTo>
                <a:lnTo>
                  <a:pt x="187734" y="489976"/>
                </a:lnTo>
                <a:lnTo>
                  <a:pt x="184541" y="481685"/>
                </a:lnTo>
                <a:lnTo>
                  <a:pt x="181649" y="477340"/>
                </a:lnTo>
                <a:close/>
              </a:path>
              <a:path w="1510665" h="594360">
                <a:moveTo>
                  <a:pt x="210469" y="542481"/>
                </a:moveTo>
                <a:lnTo>
                  <a:pt x="207367" y="557078"/>
                </a:lnTo>
                <a:lnTo>
                  <a:pt x="209070" y="557808"/>
                </a:lnTo>
                <a:lnTo>
                  <a:pt x="212293" y="558842"/>
                </a:lnTo>
                <a:lnTo>
                  <a:pt x="217037" y="560180"/>
                </a:lnTo>
                <a:lnTo>
                  <a:pt x="221781" y="561640"/>
                </a:lnTo>
                <a:lnTo>
                  <a:pt x="228350" y="562370"/>
                </a:lnTo>
                <a:lnTo>
                  <a:pt x="236744" y="562370"/>
                </a:lnTo>
                <a:lnTo>
                  <a:pt x="272615" y="547955"/>
                </a:lnTo>
                <a:lnTo>
                  <a:pt x="229688" y="547955"/>
                </a:lnTo>
                <a:lnTo>
                  <a:pt x="224032" y="547225"/>
                </a:lnTo>
                <a:lnTo>
                  <a:pt x="215517" y="544306"/>
                </a:lnTo>
                <a:lnTo>
                  <a:pt x="212415" y="543211"/>
                </a:lnTo>
                <a:lnTo>
                  <a:pt x="210469" y="542481"/>
                </a:lnTo>
                <a:close/>
              </a:path>
              <a:path w="1510665" h="594360">
                <a:moveTo>
                  <a:pt x="246171" y="462925"/>
                </a:moveTo>
                <a:lnTo>
                  <a:pt x="243495" y="462925"/>
                </a:lnTo>
                <a:lnTo>
                  <a:pt x="234589" y="463473"/>
                </a:lnTo>
                <a:lnTo>
                  <a:pt x="235504" y="463473"/>
                </a:lnTo>
                <a:lnTo>
                  <a:pt x="229126" y="464796"/>
                </a:lnTo>
                <a:lnTo>
                  <a:pt x="208826" y="494553"/>
                </a:lnTo>
                <a:lnTo>
                  <a:pt x="209556" y="498142"/>
                </a:lnTo>
                <a:lnTo>
                  <a:pt x="243556" y="521437"/>
                </a:lnTo>
                <a:lnTo>
                  <a:pt x="248969" y="524174"/>
                </a:lnTo>
                <a:lnTo>
                  <a:pt x="255538" y="529039"/>
                </a:lnTo>
                <a:lnTo>
                  <a:pt x="257180" y="532324"/>
                </a:lnTo>
                <a:lnTo>
                  <a:pt x="257180" y="540474"/>
                </a:lnTo>
                <a:lnTo>
                  <a:pt x="255584" y="543211"/>
                </a:lnTo>
                <a:lnTo>
                  <a:pt x="255477" y="543393"/>
                </a:lnTo>
                <a:lnTo>
                  <a:pt x="252071" y="545218"/>
                </a:lnTo>
                <a:lnTo>
                  <a:pt x="248787" y="547043"/>
                </a:lnTo>
                <a:lnTo>
                  <a:pt x="243678" y="547955"/>
                </a:lnTo>
                <a:lnTo>
                  <a:pt x="272615" y="547955"/>
                </a:lnTo>
                <a:lnTo>
                  <a:pt x="274332" y="544488"/>
                </a:lnTo>
                <a:lnTo>
                  <a:pt x="274332" y="531229"/>
                </a:lnTo>
                <a:lnTo>
                  <a:pt x="273663" y="527458"/>
                </a:lnTo>
                <a:lnTo>
                  <a:pt x="272325" y="524417"/>
                </a:lnTo>
                <a:lnTo>
                  <a:pt x="271064" y="521437"/>
                </a:lnTo>
                <a:lnTo>
                  <a:pt x="270987" y="521254"/>
                </a:lnTo>
                <a:lnTo>
                  <a:pt x="269041" y="518578"/>
                </a:lnTo>
                <a:lnTo>
                  <a:pt x="266486" y="516388"/>
                </a:lnTo>
                <a:lnTo>
                  <a:pt x="264053" y="514199"/>
                </a:lnTo>
                <a:lnTo>
                  <a:pt x="261265" y="512435"/>
                </a:lnTo>
                <a:lnTo>
                  <a:pt x="257545" y="510732"/>
                </a:lnTo>
                <a:lnTo>
                  <a:pt x="254017" y="509029"/>
                </a:lnTo>
                <a:lnTo>
                  <a:pt x="250003" y="507326"/>
                </a:lnTo>
                <a:lnTo>
                  <a:pt x="245502" y="505623"/>
                </a:lnTo>
                <a:lnTo>
                  <a:pt x="242096" y="504406"/>
                </a:lnTo>
                <a:lnTo>
                  <a:pt x="239177" y="503251"/>
                </a:lnTo>
                <a:lnTo>
                  <a:pt x="225796" y="490904"/>
                </a:lnTo>
                <a:lnTo>
                  <a:pt x="225796" y="484821"/>
                </a:lnTo>
                <a:lnTo>
                  <a:pt x="227560" y="481902"/>
                </a:lnTo>
                <a:lnTo>
                  <a:pt x="231087" y="480077"/>
                </a:lnTo>
                <a:lnTo>
                  <a:pt x="234615" y="478131"/>
                </a:lnTo>
                <a:lnTo>
                  <a:pt x="238751" y="477158"/>
                </a:lnTo>
                <a:lnTo>
                  <a:pt x="267090" y="477158"/>
                </a:lnTo>
                <a:lnTo>
                  <a:pt x="269221" y="467133"/>
                </a:lnTo>
                <a:lnTo>
                  <a:pt x="268250" y="466757"/>
                </a:lnTo>
                <a:lnTo>
                  <a:pt x="266851" y="466331"/>
                </a:lnTo>
                <a:lnTo>
                  <a:pt x="265026" y="465845"/>
                </a:lnTo>
                <a:lnTo>
                  <a:pt x="263323" y="465358"/>
                </a:lnTo>
                <a:lnTo>
                  <a:pt x="261316" y="464932"/>
                </a:lnTo>
                <a:lnTo>
                  <a:pt x="259005" y="464568"/>
                </a:lnTo>
                <a:lnTo>
                  <a:pt x="256694" y="464081"/>
                </a:lnTo>
                <a:lnTo>
                  <a:pt x="254200" y="463716"/>
                </a:lnTo>
                <a:lnTo>
                  <a:pt x="251524" y="463473"/>
                </a:lnTo>
                <a:lnTo>
                  <a:pt x="248847" y="463108"/>
                </a:lnTo>
                <a:lnTo>
                  <a:pt x="246171" y="462925"/>
                </a:lnTo>
                <a:close/>
              </a:path>
              <a:path w="1510665" h="594360">
                <a:moveTo>
                  <a:pt x="267090" y="477158"/>
                </a:moveTo>
                <a:lnTo>
                  <a:pt x="248969" y="477158"/>
                </a:lnTo>
                <a:lnTo>
                  <a:pt x="253652" y="477705"/>
                </a:lnTo>
                <a:lnTo>
                  <a:pt x="257545" y="478800"/>
                </a:lnTo>
                <a:lnTo>
                  <a:pt x="261438" y="479773"/>
                </a:lnTo>
                <a:lnTo>
                  <a:pt x="264296" y="480746"/>
                </a:lnTo>
                <a:lnTo>
                  <a:pt x="266121" y="481719"/>
                </a:lnTo>
                <a:lnTo>
                  <a:pt x="266884" y="478131"/>
                </a:lnTo>
                <a:lnTo>
                  <a:pt x="266974" y="477705"/>
                </a:lnTo>
                <a:lnTo>
                  <a:pt x="267090" y="477158"/>
                </a:lnTo>
                <a:close/>
              </a:path>
              <a:path w="1510665" h="594360">
                <a:moveTo>
                  <a:pt x="313068" y="465297"/>
                </a:moveTo>
                <a:lnTo>
                  <a:pt x="296098" y="465297"/>
                </a:lnTo>
                <a:lnTo>
                  <a:pt x="296098" y="560180"/>
                </a:lnTo>
                <a:lnTo>
                  <a:pt x="313068" y="560180"/>
                </a:lnTo>
                <a:lnTo>
                  <a:pt x="313068" y="465297"/>
                </a:lnTo>
                <a:close/>
              </a:path>
              <a:path w="1510665" h="594360">
                <a:moveTo>
                  <a:pt x="307533" y="425884"/>
                </a:moveTo>
                <a:lnTo>
                  <a:pt x="301451" y="425884"/>
                </a:lnTo>
                <a:lnTo>
                  <a:pt x="298835" y="426918"/>
                </a:lnTo>
                <a:lnTo>
                  <a:pt x="294578" y="430933"/>
                </a:lnTo>
                <a:lnTo>
                  <a:pt x="293544" y="433609"/>
                </a:lnTo>
                <a:lnTo>
                  <a:pt x="293544" y="440421"/>
                </a:lnTo>
                <a:lnTo>
                  <a:pt x="294578" y="443158"/>
                </a:lnTo>
                <a:lnTo>
                  <a:pt x="296646" y="445226"/>
                </a:lnTo>
                <a:lnTo>
                  <a:pt x="298835" y="447172"/>
                </a:lnTo>
                <a:lnTo>
                  <a:pt x="301451" y="448145"/>
                </a:lnTo>
                <a:lnTo>
                  <a:pt x="307533" y="448145"/>
                </a:lnTo>
                <a:lnTo>
                  <a:pt x="310088" y="447172"/>
                </a:lnTo>
                <a:lnTo>
                  <a:pt x="314345" y="443158"/>
                </a:lnTo>
                <a:lnTo>
                  <a:pt x="315440" y="440421"/>
                </a:lnTo>
                <a:lnTo>
                  <a:pt x="315440" y="433609"/>
                </a:lnTo>
                <a:lnTo>
                  <a:pt x="314345" y="430933"/>
                </a:lnTo>
                <a:lnTo>
                  <a:pt x="312156" y="428986"/>
                </a:lnTo>
                <a:lnTo>
                  <a:pt x="310088" y="426918"/>
                </a:lnTo>
                <a:lnTo>
                  <a:pt x="307533" y="425884"/>
                </a:lnTo>
                <a:close/>
              </a:path>
              <a:path w="1510665" h="594360">
                <a:moveTo>
                  <a:pt x="380386" y="463412"/>
                </a:moveTo>
                <a:lnTo>
                  <a:pt x="368647" y="463412"/>
                </a:lnTo>
                <a:lnTo>
                  <a:pt x="362565" y="464020"/>
                </a:lnTo>
                <a:lnTo>
                  <a:pt x="362902" y="464020"/>
                </a:lnTo>
                <a:lnTo>
                  <a:pt x="357212" y="465297"/>
                </a:lnTo>
                <a:lnTo>
                  <a:pt x="351252" y="466514"/>
                </a:lnTo>
                <a:lnTo>
                  <a:pt x="346264" y="467852"/>
                </a:lnTo>
                <a:lnTo>
                  <a:pt x="342250" y="469312"/>
                </a:lnTo>
                <a:lnTo>
                  <a:pt x="342250" y="560180"/>
                </a:lnTo>
                <a:lnTo>
                  <a:pt x="359219" y="560180"/>
                </a:lnTo>
                <a:lnTo>
                  <a:pt x="359219" y="480442"/>
                </a:lnTo>
                <a:lnTo>
                  <a:pt x="359045" y="480442"/>
                </a:lnTo>
                <a:lnTo>
                  <a:pt x="362200" y="479773"/>
                </a:lnTo>
                <a:lnTo>
                  <a:pt x="365241" y="479165"/>
                </a:lnTo>
                <a:lnTo>
                  <a:pt x="368403" y="478435"/>
                </a:lnTo>
                <a:lnTo>
                  <a:pt x="371566" y="478070"/>
                </a:lnTo>
                <a:lnTo>
                  <a:pt x="393881" y="478070"/>
                </a:lnTo>
                <a:lnTo>
                  <a:pt x="396164" y="466514"/>
                </a:lnTo>
                <a:lnTo>
                  <a:pt x="396260" y="466027"/>
                </a:lnTo>
                <a:lnTo>
                  <a:pt x="395530" y="465784"/>
                </a:lnTo>
                <a:lnTo>
                  <a:pt x="394375" y="465541"/>
                </a:lnTo>
                <a:lnTo>
                  <a:pt x="392793" y="465297"/>
                </a:lnTo>
                <a:lnTo>
                  <a:pt x="391334" y="464932"/>
                </a:lnTo>
                <a:lnTo>
                  <a:pt x="389691" y="464628"/>
                </a:lnTo>
                <a:lnTo>
                  <a:pt x="387867" y="464385"/>
                </a:lnTo>
                <a:lnTo>
                  <a:pt x="386042" y="464020"/>
                </a:lnTo>
                <a:lnTo>
                  <a:pt x="384156" y="463777"/>
                </a:lnTo>
                <a:lnTo>
                  <a:pt x="383123" y="463777"/>
                </a:lnTo>
                <a:lnTo>
                  <a:pt x="380386" y="463412"/>
                </a:lnTo>
                <a:close/>
              </a:path>
              <a:path w="1510665" h="594360">
                <a:moveTo>
                  <a:pt x="393881" y="478070"/>
                </a:moveTo>
                <a:lnTo>
                  <a:pt x="379595" y="478070"/>
                </a:lnTo>
                <a:lnTo>
                  <a:pt x="383548" y="478435"/>
                </a:lnTo>
                <a:lnTo>
                  <a:pt x="386589" y="479165"/>
                </a:lnTo>
                <a:lnTo>
                  <a:pt x="389752" y="479773"/>
                </a:lnTo>
                <a:lnTo>
                  <a:pt x="392503" y="480442"/>
                </a:lnTo>
                <a:lnTo>
                  <a:pt x="392337" y="480442"/>
                </a:lnTo>
                <a:lnTo>
                  <a:pt x="393341" y="480807"/>
                </a:lnTo>
                <a:lnTo>
                  <a:pt x="393809" y="478435"/>
                </a:lnTo>
                <a:lnTo>
                  <a:pt x="393881" y="478070"/>
                </a:lnTo>
                <a:close/>
              </a:path>
              <a:path w="1510665" h="594360">
                <a:moveTo>
                  <a:pt x="450588" y="462925"/>
                </a:moveTo>
                <a:lnTo>
                  <a:pt x="445114" y="462925"/>
                </a:lnTo>
                <a:lnTo>
                  <a:pt x="439762" y="463959"/>
                </a:lnTo>
                <a:lnTo>
                  <a:pt x="411087" y="490782"/>
                </a:lnTo>
                <a:lnTo>
                  <a:pt x="408560" y="497229"/>
                </a:lnTo>
                <a:lnTo>
                  <a:pt x="407344" y="504528"/>
                </a:lnTo>
                <a:lnTo>
                  <a:pt x="407344" y="520098"/>
                </a:lnTo>
                <a:lnTo>
                  <a:pt x="427658" y="556166"/>
                </a:lnTo>
                <a:lnTo>
                  <a:pt x="446878" y="562370"/>
                </a:lnTo>
                <a:lnTo>
                  <a:pt x="461719" y="562370"/>
                </a:lnTo>
                <a:lnTo>
                  <a:pt x="467558" y="561762"/>
                </a:lnTo>
                <a:lnTo>
                  <a:pt x="477898" y="559329"/>
                </a:lnTo>
                <a:lnTo>
                  <a:pt x="481547" y="558173"/>
                </a:lnTo>
                <a:lnTo>
                  <a:pt x="483615" y="557078"/>
                </a:lnTo>
                <a:lnTo>
                  <a:pt x="482003" y="547408"/>
                </a:lnTo>
                <a:lnTo>
                  <a:pt x="446392" y="547408"/>
                </a:lnTo>
                <a:lnTo>
                  <a:pt x="438606" y="544853"/>
                </a:lnTo>
                <a:lnTo>
                  <a:pt x="428632" y="534635"/>
                </a:lnTo>
                <a:lnTo>
                  <a:pt x="425773" y="527154"/>
                </a:lnTo>
                <a:lnTo>
                  <a:pt x="425043" y="517301"/>
                </a:lnTo>
                <a:lnTo>
                  <a:pt x="490001" y="517301"/>
                </a:lnTo>
                <a:lnTo>
                  <a:pt x="490123" y="516327"/>
                </a:lnTo>
                <a:lnTo>
                  <a:pt x="490184" y="511279"/>
                </a:lnTo>
                <a:lnTo>
                  <a:pt x="489807" y="504528"/>
                </a:lnTo>
                <a:lnTo>
                  <a:pt x="489756" y="503616"/>
                </a:lnTo>
                <a:lnTo>
                  <a:pt x="425408" y="503616"/>
                </a:lnTo>
                <a:lnTo>
                  <a:pt x="425773" y="500331"/>
                </a:lnTo>
                <a:lnTo>
                  <a:pt x="439762" y="479834"/>
                </a:lnTo>
                <a:lnTo>
                  <a:pt x="443046" y="478131"/>
                </a:lnTo>
                <a:lnTo>
                  <a:pt x="446513" y="477340"/>
                </a:lnTo>
                <a:lnTo>
                  <a:pt x="481544" y="477340"/>
                </a:lnTo>
                <a:lnTo>
                  <a:pt x="479966" y="474968"/>
                </a:lnTo>
                <a:lnTo>
                  <a:pt x="474298" y="469699"/>
                </a:lnTo>
                <a:lnTo>
                  <a:pt x="467512" y="465936"/>
                </a:lnTo>
                <a:lnTo>
                  <a:pt x="459609" y="463678"/>
                </a:lnTo>
                <a:lnTo>
                  <a:pt x="450588" y="462925"/>
                </a:lnTo>
                <a:close/>
              </a:path>
              <a:path w="1510665" h="594360">
                <a:moveTo>
                  <a:pt x="481243" y="542846"/>
                </a:moveTo>
                <a:lnTo>
                  <a:pt x="462935" y="547408"/>
                </a:lnTo>
                <a:lnTo>
                  <a:pt x="482003" y="547408"/>
                </a:lnTo>
                <a:lnTo>
                  <a:pt x="481243" y="542846"/>
                </a:lnTo>
                <a:close/>
              </a:path>
              <a:path w="1510665" h="594360">
                <a:moveTo>
                  <a:pt x="481544" y="477340"/>
                </a:moveTo>
                <a:lnTo>
                  <a:pt x="457340" y="477340"/>
                </a:lnTo>
                <a:lnTo>
                  <a:pt x="462753" y="479834"/>
                </a:lnTo>
                <a:lnTo>
                  <a:pt x="466646" y="484821"/>
                </a:lnTo>
                <a:lnTo>
                  <a:pt x="470660" y="489687"/>
                </a:lnTo>
                <a:lnTo>
                  <a:pt x="472606" y="495952"/>
                </a:lnTo>
                <a:lnTo>
                  <a:pt x="472485" y="503616"/>
                </a:lnTo>
                <a:lnTo>
                  <a:pt x="489756" y="503616"/>
                </a:lnTo>
                <a:lnTo>
                  <a:pt x="489573" y="500331"/>
                </a:lnTo>
                <a:lnTo>
                  <a:pt x="489545" y="499841"/>
                </a:lnTo>
                <a:lnTo>
                  <a:pt x="487629" y="489976"/>
                </a:lnTo>
                <a:lnTo>
                  <a:pt x="484436" y="481685"/>
                </a:lnTo>
                <a:lnTo>
                  <a:pt x="481544" y="477340"/>
                </a:lnTo>
                <a:close/>
              </a:path>
              <a:path w="1510665" h="594360">
                <a:moveTo>
                  <a:pt x="557440" y="463108"/>
                </a:moveTo>
                <a:lnTo>
                  <a:pt x="545154" y="463108"/>
                </a:lnTo>
                <a:lnTo>
                  <a:pt x="539072" y="464324"/>
                </a:lnTo>
                <a:lnTo>
                  <a:pt x="512006" y="492667"/>
                </a:lnTo>
                <a:lnTo>
                  <a:pt x="509269" y="505440"/>
                </a:lnTo>
                <a:lnTo>
                  <a:pt x="509296" y="520574"/>
                </a:lnTo>
                <a:lnTo>
                  <a:pt x="531347" y="556592"/>
                </a:lnTo>
                <a:lnTo>
                  <a:pt x="549594" y="562370"/>
                </a:lnTo>
                <a:lnTo>
                  <a:pt x="564800" y="562370"/>
                </a:lnTo>
                <a:lnTo>
                  <a:pt x="571794" y="561823"/>
                </a:lnTo>
                <a:lnTo>
                  <a:pt x="583959" y="559633"/>
                </a:lnTo>
                <a:lnTo>
                  <a:pt x="588946" y="558538"/>
                </a:lnTo>
                <a:lnTo>
                  <a:pt x="592839" y="557443"/>
                </a:lnTo>
                <a:lnTo>
                  <a:pt x="592839" y="547408"/>
                </a:lnTo>
                <a:lnTo>
                  <a:pt x="547952" y="547408"/>
                </a:lnTo>
                <a:lnTo>
                  <a:pt x="540653" y="544427"/>
                </a:lnTo>
                <a:lnTo>
                  <a:pt x="526968" y="512739"/>
                </a:lnTo>
                <a:lnTo>
                  <a:pt x="526968" y="507873"/>
                </a:lnTo>
                <a:lnTo>
                  <a:pt x="527455" y="503311"/>
                </a:lnTo>
                <a:lnTo>
                  <a:pt x="529401" y="494796"/>
                </a:lnTo>
                <a:lnTo>
                  <a:pt x="530982" y="491147"/>
                </a:lnTo>
                <a:lnTo>
                  <a:pt x="533172" y="488106"/>
                </a:lnTo>
                <a:lnTo>
                  <a:pt x="535362" y="484943"/>
                </a:lnTo>
                <a:lnTo>
                  <a:pt x="538159" y="482510"/>
                </a:lnTo>
                <a:lnTo>
                  <a:pt x="541565" y="480807"/>
                </a:lnTo>
                <a:lnTo>
                  <a:pt x="545093" y="478982"/>
                </a:lnTo>
                <a:lnTo>
                  <a:pt x="549290" y="478070"/>
                </a:lnTo>
                <a:lnTo>
                  <a:pt x="592839" y="478070"/>
                </a:lnTo>
                <a:lnTo>
                  <a:pt x="592839" y="469494"/>
                </a:lnTo>
                <a:lnTo>
                  <a:pt x="575869" y="469494"/>
                </a:lnTo>
                <a:lnTo>
                  <a:pt x="573801" y="468156"/>
                </a:lnTo>
                <a:lnTo>
                  <a:pt x="570639" y="466757"/>
                </a:lnTo>
                <a:lnTo>
                  <a:pt x="566381" y="465297"/>
                </a:lnTo>
                <a:lnTo>
                  <a:pt x="562245" y="463838"/>
                </a:lnTo>
                <a:lnTo>
                  <a:pt x="557440" y="463108"/>
                </a:lnTo>
                <a:close/>
              </a:path>
              <a:path w="1510665" h="594360">
                <a:moveTo>
                  <a:pt x="592839" y="478070"/>
                </a:moveTo>
                <a:lnTo>
                  <a:pt x="558778" y="478070"/>
                </a:lnTo>
                <a:lnTo>
                  <a:pt x="563691" y="478982"/>
                </a:lnTo>
                <a:lnTo>
                  <a:pt x="563335" y="478982"/>
                </a:lnTo>
                <a:lnTo>
                  <a:pt x="570821" y="482024"/>
                </a:lnTo>
                <a:lnTo>
                  <a:pt x="573801" y="483666"/>
                </a:lnTo>
                <a:lnTo>
                  <a:pt x="575869" y="485369"/>
                </a:lnTo>
                <a:lnTo>
                  <a:pt x="575869" y="545401"/>
                </a:lnTo>
                <a:lnTo>
                  <a:pt x="561698" y="547408"/>
                </a:lnTo>
                <a:lnTo>
                  <a:pt x="592839" y="547408"/>
                </a:lnTo>
                <a:lnTo>
                  <a:pt x="592839" y="478070"/>
                </a:lnTo>
                <a:close/>
              </a:path>
              <a:path w="1510665" h="594360">
                <a:moveTo>
                  <a:pt x="592839" y="418586"/>
                </a:moveTo>
                <a:lnTo>
                  <a:pt x="575869" y="421505"/>
                </a:lnTo>
                <a:lnTo>
                  <a:pt x="575869" y="469494"/>
                </a:lnTo>
                <a:lnTo>
                  <a:pt x="592839" y="469494"/>
                </a:lnTo>
                <a:lnTo>
                  <a:pt x="592839" y="418586"/>
                </a:lnTo>
                <a:close/>
              </a:path>
              <a:path w="1510665" h="594360">
                <a:moveTo>
                  <a:pt x="707485" y="463290"/>
                </a:moveTo>
                <a:lnTo>
                  <a:pt x="692280" y="463290"/>
                </a:lnTo>
                <a:lnTo>
                  <a:pt x="685285" y="463898"/>
                </a:lnTo>
                <a:lnTo>
                  <a:pt x="679203" y="465115"/>
                </a:lnTo>
                <a:lnTo>
                  <a:pt x="673242" y="466210"/>
                </a:lnTo>
                <a:lnTo>
                  <a:pt x="668255" y="467244"/>
                </a:lnTo>
                <a:lnTo>
                  <a:pt x="664241" y="468217"/>
                </a:lnTo>
                <a:lnTo>
                  <a:pt x="664241" y="593937"/>
                </a:lnTo>
                <a:lnTo>
                  <a:pt x="681210" y="593937"/>
                </a:lnTo>
                <a:lnTo>
                  <a:pt x="681210" y="555984"/>
                </a:lnTo>
                <a:lnTo>
                  <a:pt x="728932" y="555984"/>
                </a:lnTo>
                <a:lnTo>
                  <a:pt x="733031" y="552882"/>
                </a:lnTo>
                <a:lnTo>
                  <a:pt x="737593" y="547408"/>
                </a:lnTo>
                <a:lnTo>
                  <a:pt x="698301" y="547408"/>
                </a:lnTo>
                <a:lnTo>
                  <a:pt x="694044" y="546617"/>
                </a:lnTo>
                <a:lnTo>
                  <a:pt x="686258" y="543454"/>
                </a:lnTo>
                <a:lnTo>
                  <a:pt x="683278" y="541812"/>
                </a:lnTo>
                <a:lnTo>
                  <a:pt x="681210" y="540109"/>
                </a:lnTo>
                <a:lnTo>
                  <a:pt x="681210" y="480260"/>
                </a:lnTo>
                <a:lnTo>
                  <a:pt x="682913" y="479773"/>
                </a:lnTo>
                <a:lnTo>
                  <a:pt x="685163" y="479347"/>
                </a:lnTo>
                <a:lnTo>
                  <a:pt x="690881" y="478617"/>
                </a:lnTo>
                <a:lnTo>
                  <a:pt x="694895" y="478435"/>
                </a:lnTo>
                <a:lnTo>
                  <a:pt x="736628" y="478435"/>
                </a:lnTo>
                <a:lnTo>
                  <a:pt x="730720" y="472353"/>
                </a:lnTo>
                <a:lnTo>
                  <a:pt x="725732" y="469068"/>
                </a:lnTo>
                <a:lnTo>
                  <a:pt x="714054" y="464446"/>
                </a:lnTo>
                <a:lnTo>
                  <a:pt x="707485" y="463290"/>
                </a:lnTo>
                <a:close/>
              </a:path>
              <a:path w="1510665" h="594360">
                <a:moveTo>
                  <a:pt x="728932" y="555984"/>
                </a:moveTo>
                <a:lnTo>
                  <a:pt x="681210" y="555984"/>
                </a:lnTo>
                <a:lnTo>
                  <a:pt x="683278" y="557322"/>
                </a:lnTo>
                <a:lnTo>
                  <a:pt x="686380" y="558721"/>
                </a:lnTo>
                <a:lnTo>
                  <a:pt x="690516" y="560180"/>
                </a:lnTo>
                <a:lnTo>
                  <a:pt x="694773" y="561640"/>
                </a:lnTo>
                <a:lnTo>
                  <a:pt x="699639" y="562370"/>
                </a:lnTo>
                <a:lnTo>
                  <a:pt x="711925" y="562370"/>
                </a:lnTo>
                <a:lnTo>
                  <a:pt x="717947" y="561154"/>
                </a:lnTo>
                <a:lnTo>
                  <a:pt x="723178" y="558721"/>
                </a:lnTo>
                <a:lnTo>
                  <a:pt x="728530" y="556288"/>
                </a:lnTo>
                <a:lnTo>
                  <a:pt x="728932" y="555984"/>
                </a:lnTo>
                <a:close/>
              </a:path>
              <a:path w="1510665" h="594360">
                <a:moveTo>
                  <a:pt x="736628" y="478435"/>
                </a:moveTo>
                <a:lnTo>
                  <a:pt x="709128" y="478435"/>
                </a:lnTo>
                <a:lnTo>
                  <a:pt x="716426" y="481415"/>
                </a:lnTo>
                <a:lnTo>
                  <a:pt x="721900" y="487376"/>
                </a:lnTo>
                <a:lnTo>
                  <a:pt x="725493" y="492325"/>
                </a:lnTo>
                <a:lnTo>
                  <a:pt x="728059" y="498233"/>
                </a:lnTo>
                <a:lnTo>
                  <a:pt x="729598" y="505098"/>
                </a:lnTo>
                <a:lnTo>
                  <a:pt x="730111" y="512921"/>
                </a:lnTo>
                <a:lnTo>
                  <a:pt x="730111" y="517787"/>
                </a:lnTo>
                <a:lnTo>
                  <a:pt x="711804" y="546617"/>
                </a:lnTo>
                <a:lnTo>
                  <a:pt x="711630" y="546617"/>
                </a:lnTo>
                <a:lnTo>
                  <a:pt x="707789" y="547408"/>
                </a:lnTo>
                <a:lnTo>
                  <a:pt x="737593" y="547408"/>
                </a:lnTo>
                <a:lnTo>
                  <a:pt x="740329" y="544123"/>
                </a:lnTo>
                <a:lnTo>
                  <a:pt x="743067" y="538893"/>
                </a:lnTo>
                <a:lnTo>
                  <a:pt x="744891" y="532810"/>
                </a:lnTo>
                <a:lnTo>
                  <a:pt x="746838" y="526728"/>
                </a:lnTo>
                <a:lnTo>
                  <a:pt x="747811" y="520098"/>
                </a:lnTo>
                <a:lnTo>
                  <a:pt x="747784" y="505098"/>
                </a:lnTo>
                <a:lnTo>
                  <a:pt x="746655" y="498385"/>
                </a:lnTo>
                <a:lnTo>
                  <a:pt x="744352" y="492325"/>
                </a:lnTo>
                <a:lnTo>
                  <a:pt x="742154" y="486099"/>
                </a:lnTo>
                <a:lnTo>
                  <a:pt x="738991" y="480868"/>
                </a:lnTo>
                <a:lnTo>
                  <a:pt x="736628" y="478435"/>
                </a:lnTo>
                <a:close/>
              </a:path>
              <a:path w="1510665" h="594360">
                <a:moveTo>
                  <a:pt x="809825" y="463412"/>
                </a:moveTo>
                <a:lnTo>
                  <a:pt x="798087" y="463412"/>
                </a:lnTo>
                <a:lnTo>
                  <a:pt x="792004" y="464020"/>
                </a:lnTo>
                <a:lnTo>
                  <a:pt x="792342" y="464020"/>
                </a:lnTo>
                <a:lnTo>
                  <a:pt x="786652" y="465297"/>
                </a:lnTo>
                <a:lnTo>
                  <a:pt x="780691" y="466514"/>
                </a:lnTo>
                <a:lnTo>
                  <a:pt x="775704" y="467852"/>
                </a:lnTo>
                <a:lnTo>
                  <a:pt x="771690" y="469312"/>
                </a:lnTo>
                <a:lnTo>
                  <a:pt x="771690" y="560180"/>
                </a:lnTo>
                <a:lnTo>
                  <a:pt x="788659" y="560180"/>
                </a:lnTo>
                <a:lnTo>
                  <a:pt x="788659" y="480442"/>
                </a:lnTo>
                <a:lnTo>
                  <a:pt x="788485" y="480442"/>
                </a:lnTo>
                <a:lnTo>
                  <a:pt x="791640" y="479773"/>
                </a:lnTo>
                <a:lnTo>
                  <a:pt x="794681" y="479165"/>
                </a:lnTo>
                <a:lnTo>
                  <a:pt x="797843" y="478435"/>
                </a:lnTo>
                <a:lnTo>
                  <a:pt x="801006" y="478070"/>
                </a:lnTo>
                <a:lnTo>
                  <a:pt x="823321" y="478070"/>
                </a:lnTo>
                <a:lnTo>
                  <a:pt x="825604" y="466514"/>
                </a:lnTo>
                <a:lnTo>
                  <a:pt x="825700" y="466027"/>
                </a:lnTo>
                <a:lnTo>
                  <a:pt x="824970" y="465784"/>
                </a:lnTo>
                <a:lnTo>
                  <a:pt x="823815" y="465541"/>
                </a:lnTo>
                <a:lnTo>
                  <a:pt x="822233" y="465297"/>
                </a:lnTo>
                <a:lnTo>
                  <a:pt x="820773" y="464932"/>
                </a:lnTo>
                <a:lnTo>
                  <a:pt x="819131" y="464628"/>
                </a:lnTo>
                <a:lnTo>
                  <a:pt x="817307" y="464385"/>
                </a:lnTo>
                <a:lnTo>
                  <a:pt x="815482" y="464020"/>
                </a:lnTo>
                <a:lnTo>
                  <a:pt x="813596" y="463777"/>
                </a:lnTo>
                <a:lnTo>
                  <a:pt x="812563" y="463777"/>
                </a:lnTo>
                <a:lnTo>
                  <a:pt x="809825" y="463412"/>
                </a:lnTo>
                <a:close/>
              </a:path>
              <a:path w="1510665" h="594360">
                <a:moveTo>
                  <a:pt x="823321" y="478070"/>
                </a:moveTo>
                <a:lnTo>
                  <a:pt x="809035" y="478070"/>
                </a:lnTo>
                <a:lnTo>
                  <a:pt x="812988" y="478435"/>
                </a:lnTo>
                <a:lnTo>
                  <a:pt x="816029" y="479165"/>
                </a:lnTo>
                <a:lnTo>
                  <a:pt x="819192" y="479773"/>
                </a:lnTo>
                <a:lnTo>
                  <a:pt x="821942" y="480442"/>
                </a:lnTo>
                <a:lnTo>
                  <a:pt x="821777" y="480442"/>
                </a:lnTo>
                <a:lnTo>
                  <a:pt x="822781" y="480807"/>
                </a:lnTo>
                <a:lnTo>
                  <a:pt x="823249" y="478435"/>
                </a:lnTo>
                <a:lnTo>
                  <a:pt x="823321" y="478070"/>
                </a:lnTo>
                <a:close/>
              </a:path>
              <a:path w="1510665" h="594360">
                <a:moveTo>
                  <a:pt x="887753" y="462925"/>
                </a:moveTo>
                <a:lnTo>
                  <a:pt x="874858" y="462925"/>
                </a:lnTo>
                <a:lnTo>
                  <a:pt x="868898" y="464142"/>
                </a:lnTo>
                <a:lnTo>
                  <a:pt x="863424" y="466575"/>
                </a:lnTo>
                <a:lnTo>
                  <a:pt x="857950" y="468886"/>
                </a:lnTo>
                <a:lnTo>
                  <a:pt x="840068" y="492485"/>
                </a:lnTo>
                <a:lnTo>
                  <a:pt x="837949" y="498370"/>
                </a:lnTo>
                <a:lnTo>
                  <a:pt x="837878" y="498567"/>
                </a:lnTo>
                <a:lnTo>
                  <a:pt x="836814" y="505132"/>
                </a:lnTo>
                <a:lnTo>
                  <a:pt x="836796" y="520357"/>
                </a:lnTo>
                <a:lnTo>
                  <a:pt x="837900" y="527154"/>
                </a:lnTo>
                <a:lnTo>
                  <a:pt x="863424" y="559086"/>
                </a:lnTo>
                <a:lnTo>
                  <a:pt x="874858" y="562553"/>
                </a:lnTo>
                <a:lnTo>
                  <a:pt x="887753" y="562553"/>
                </a:lnTo>
                <a:lnTo>
                  <a:pt x="913237" y="548867"/>
                </a:lnTo>
                <a:lnTo>
                  <a:pt x="914408" y="547590"/>
                </a:lnTo>
                <a:lnTo>
                  <a:pt x="873034" y="547590"/>
                </a:lnTo>
                <a:lnTo>
                  <a:pt x="866465" y="544488"/>
                </a:lnTo>
                <a:lnTo>
                  <a:pt x="854483" y="512739"/>
                </a:lnTo>
                <a:lnTo>
                  <a:pt x="854917" y="505319"/>
                </a:lnTo>
                <a:lnTo>
                  <a:pt x="854928" y="505132"/>
                </a:lnTo>
                <a:lnTo>
                  <a:pt x="873034" y="477888"/>
                </a:lnTo>
                <a:lnTo>
                  <a:pt x="914408" y="477888"/>
                </a:lnTo>
                <a:lnTo>
                  <a:pt x="913237" y="476610"/>
                </a:lnTo>
                <a:lnTo>
                  <a:pt x="909345" y="472231"/>
                </a:lnTo>
                <a:lnTo>
                  <a:pt x="904661" y="468886"/>
                </a:lnTo>
                <a:lnTo>
                  <a:pt x="899187" y="466575"/>
                </a:lnTo>
                <a:lnTo>
                  <a:pt x="893713" y="464142"/>
                </a:lnTo>
                <a:lnTo>
                  <a:pt x="887753" y="462925"/>
                </a:lnTo>
                <a:close/>
              </a:path>
              <a:path w="1510665" h="594360">
                <a:moveTo>
                  <a:pt x="914408" y="477888"/>
                </a:moveTo>
                <a:lnTo>
                  <a:pt x="889577" y="477888"/>
                </a:lnTo>
                <a:lnTo>
                  <a:pt x="896085" y="481050"/>
                </a:lnTo>
                <a:lnTo>
                  <a:pt x="900830" y="487376"/>
                </a:lnTo>
                <a:lnTo>
                  <a:pt x="904036" y="492485"/>
                </a:lnTo>
                <a:lnTo>
                  <a:pt x="906304" y="498370"/>
                </a:lnTo>
                <a:lnTo>
                  <a:pt x="907672" y="505132"/>
                </a:lnTo>
                <a:lnTo>
                  <a:pt x="908128" y="512739"/>
                </a:lnTo>
                <a:lnTo>
                  <a:pt x="907672" y="520357"/>
                </a:lnTo>
                <a:lnTo>
                  <a:pt x="889577" y="547590"/>
                </a:lnTo>
                <a:lnTo>
                  <a:pt x="914408" y="547590"/>
                </a:lnTo>
                <a:lnTo>
                  <a:pt x="917252" y="544488"/>
                </a:lnTo>
                <a:lnTo>
                  <a:pt x="920354" y="539257"/>
                </a:lnTo>
                <a:lnTo>
                  <a:pt x="924711" y="527154"/>
                </a:lnTo>
                <a:lnTo>
                  <a:pt x="925815" y="520357"/>
                </a:lnTo>
                <a:lnTo>
                  <a:pt x="925797" y="505132"/>
                </a:lnTo>
                <a:lnTo>
                  <a:pt x="924733" y="498567"/>
                </a:lnTo>
                <a:lnTo>
                  <a:pt x="922543" y="492485"/>
                </a:lnTo>
                <a:lnTo>
                  <a:pt x="920354" y="486281"/>
                </a:lnTo>
                <a:lnTo>
                  <a:pt x="917287" y="481050"/>
                </a:lnTo>
                <a:lnTo>
                  <a:pt x="914408" y="477888"/>
                </a:lnTo>
                <a:close/>
              </a:path>
              <a:path w="1510665" h="594360">
                <a:moveTo>
                  <a:pt x="992947" y="463290"/>
                </a:moveTo>
                <a:lnTo>
                  <a:pt x="977741" y="463290"/>
                </a:lnTo>
                <a:lnTo>
                  <a:pt x="970747" y="463898"/>
                </a:lnTo>
                <a:lnTo>
                  <a:pt x="964665" y="465115"/>
                </a:lnTo>
                <a:lnTo>
                  <a:pt x="958704" y="466210"/>
                </a:lnTo>
                <a:lnTo>
                  <a:pt x="953717" y="467244"/>
                </a:lnTo>
                <a:lnTo>
                  <a:pt x="949702" y="468217"/>
                </a:lnTo>
                <a:lnTo>
                  <a:pt x="949702" y="593937"/>
                </a:lnTo>
                <a:lnTo>
                  <a:pt x="966672" y="593937"/>
                </a:lnTo>
                <a:lnTo>
                  <a:pt x="966672" y="555984"/>
                </a:lnTo>
                <a:lnTo>
                  <a:pt x="1014393" y="555984"/>
                </a:lnTo>
                <a:lnTo>
                  <a:pt x="1018492" y="552882"/>
                </a:lnTo>
                <a:lnTo>
                  <a:pt x="1023054" y="547408"/>
                </a:lnTo>
                <a:lnTo>
                  <a:pt x="983763" y="547408"/>
                </a:lnTo>
                <a:lnTo>
                  <a:pt x="979505" y="546617"/>
                </a:lnTo>
                <a:lnTo>
                  <a:pt x="971720" y="543454"/>
                </a:lnTo>
                <a:lnTo>
                  <a:pt x="968740" y="541812"/>
                </a:lnTo>
                <a:lnTo>
                  <a:pt x="966672" y="540109"/>
                </a:lnTo>
                <a:lnTo>
                  <a:pt x="966672" y="480260"/>
                </a:lnTo>
                <a:lnTo>
                  <a:pt x="968375" y="479773"/>
                </a:lnTo>
                <a:lnTo>
                  <a:pt x="970625" y="479347"/>
                </a:lnTo>
                <a:lnTo>
                  <a:pt x="976342" y="478617"/>
                </a:lnTo>
                <a:lnTo>
                  <a:pt x="980357" y="478435"/>
                </a:lnTo>
                <a:lnTo>
                  <a:pt x="1022090" y="478435"/>
                </a:lnTo>
                <a:lnTo>
                  <a:pt x="1016181" y="472353"/>
                </a:lnTo>
                <a:lnTo>
                  <a:pt x="1011194" y="469068"/>
                </a:lnTo>
                <a:lnTo>
                  <a:pt x="999516" y="464446"/>
                </a:lnTo>
                <a:lnTo>
                  <a:pt x="992947" y="463290"/>
                </a:lnTo>
                <a:close/>
              </a:path>
              <a:path w="1510665" h="594360">
                <a:moveTo>
                  <a:pt x="1014393" y="555984"/>
                </a:moveTo>
                <a:lnTo>
                  <a:pt x="966672" y="555984"/>
                </a:lnTo>
                <a:lnTo>
                  <a:pt x="968740" y="557322"/>
                </a:lnTo>
                <a:lnTo>
                  <a:pt x="971842" y="558721"/>
                </a:lnTo>
                <a:lnTo>
                  <a:pt x="975978" y="560180"/>
                </a:lnTo>
                <a:lnTo>
                  <a:pt x="980235" y="561640"/>
                </a:lnTo>
                <a:lnTo>
                  <a:pt x="985101" y="562370"/>
                </a:lnTo>
                <a:lnTo>
                  <a:pt x="997387" y="562370"/>
                </a:lnTo>
                <a:lnTo>
                  <a:pt x="1003408" y="561154"/>
                </a:lnTo>
                <a:lnTo>
                  <a:pt x="1008639" y="558721"/>
                </a:lnTo>
                <a:lnTo>
                  <a:pt x="1013992" y="556288"/>
                </a:lnTo>
                <a:lnTo>
                  <a:pt x="1014393" y="555984"/>
                </a:lnTo>
                <a:close/>
              </a:path>
              <a:path w="1510665" h="594360">
                <a:moveTo>
                  <a:pt x="1022090" y="478435"/>
                </a:moveTo>
                <a:lnTo>
                  <a:pt x="994589" y="478435"/>
                </a:lnTo>
                <a:lnTo>
                  <a:pt x="1001888" y="481415"/>
                </a:lnTo>
                <a:lnTo>
                  <a:pt x="1007362" y="487376"/>
                </a:lnTo>
                <a:lnTo>
                  <a:pt x="1010954" y="492325"/>
                </a:lnTo>
                <a:lnTo>
                  <a:pt x="1013520" y="498233"/>
                </a:lnTo>
                <a:lnTo>
                  <a:pt x="1015060" y="505098"/>
                </a:lnTo>
                <a:lnTo>
                  <a:pt x="1015573" y="512921"/>
                </a:lnTo>
                <a:lnTo>
                  <a:pt x="1015573" y="517787"/>
                </a:lnTo>
                <a:lnTo>
                  <a:pt x="997265" y="546617"/>
                </a:lnTo>
                <a:lnTo>
                  <a:pt x="997092" y="546617"/>
                </a:lnTo>
                <a:lnTo>
                  <a:pt x="993251" y="547408"/>
                </a:lnTo>
                <a:lnTo>
                  <a:pt x="1023054" y="547408"/>
                </a:lnTo>
                <a:lnTo>
                  <a:pt x="1025791" y="544123"/>
                </a:lnTo>
                <a:lnTo>
                  <a:pt x="1028528" y="538893"/>
                </a:lnTo>
                <a:lnTo>
                  <a:pt x="1030353" y="532810"/>
                </a:lnTo>
                <a:lnTo>
                  <a:pt x="1032299" y="526728"/>
                </a:lnTo>
                <a:lnTo>
                  <a:pt x="1033272" y="520098"/>
                </a:lnTo>
                <a:lnTo>
                  <a:pt x="1033246" y="505098"/>
                </a:lnTo>
                <a:lnTo>
                  <a:pt x="1032117" y="498385"/>
                </a:lnTo>
                <a:lnTo>
                  <a:pt x="1029814" y="492325"/>
                </a:lnTo>
                <a:lnTo>
                  <a:pt x="1027616" y="486099"/>
                </a:lnTo>
                <a:lnTo>
                  <a:pt x="1024453" y="480868"/>
                </a:lnTo>
                <a:lnTo>
                  <a:pt x="1022090" y="478435"/>
                </a:lnTo>
                <a:close/>
              </a:path>
              <a:path w="1510665" h="594360">
                <a:moveTo>
                  <a:pt x="1095104" y="462925"/>
                </a:moveTo>
                <a:lnTo>
                  <a:pt x="1089630" y="462925"/>
                </a:lnTo>
                <a:lnTo>
                  <a:pt x="1084278" y="463959"/>
                </a:lnTo>
                <a:lnTo>
                  <a:pt x="1055603" y="490782"/>
                </a:lnTo>
                <a:lnTo>
                  <a:pt x="1053076" y="497229"/>
                </a:lnTo>
                <a:lnTo>
                  <a:pt x="1051860" y="504528"/>
                </a:lnTo>
                <a:lnTo>
                  <a:pt x="1051860" y="520098"/>
                </a:lnTo>
                <a:lnTo>
                  <a:pt x="1072174" y="556166"/>
                </a:lnTo>
                <a:lnTo>
                  <a:pt x="1091394" y="562370"/>
                </a:lnTo>
                <a:lnTo>
                  <a:pt x="1106235" y="562370"/>
                </a:lnTo>
                <a:lnTo>
                  <a:pt x="1112074" y="561762"/>
                </a:lnTo>
                <a:lnTo>
                  <a:pt x="1122414" y="559329"/>
                </a:lnTo>
                <a:lnTo>
                  <a:pt x="1126063" y="558173"/>
                </a:lnTo>
                <a:lnTo>
                  <a:pt x="1128131" y="557078"/>
                </a:lnTo>
                <a:lnTo>
                  <a:pt x="1126519" y="547408"/>
                </a:lnTo>
                <a:lnTo>
                  <a:pt x="1090908" y="547408"/>
                </a:lnTo>
                <a:lnTo>
                  <a:pt x="1083123" y="544853"/>
                </a:lnTo>
                <a:lnTo>
                  <a:pt x="1073148" y="534635"/>
                </a:lnTo>
                <a:lnTo>
                  <a:pt x="1070289" y="527154"/>
                </a:lnTo>
                <a:lnTo>
                  <a:pt x="1069559" y="517301"/>
                </a:lnTo>
                <a:lnTo>
                  <a:pt x="1134517" y="517301"/>
                </a:lnTo>
                <a:lnTo>
                  <a:pt x="1134639" y="516327"/>
                </a:lnTo>
                <a:lnTo>
                  <a:pt x="1134700" y="511279"/>
                </a:lnTo>
                <a:lnTo>
                  <a:pt x="1134323" y="504528"/>
                </a:lnTo>
                <a:lnTo>
                  <a:pt x="1134272" y="503616"/>
                </a:lnTo>
                <a:lnTo>
                  <a:pt x="1069924" y="503616"/>
                </a:lnTo>
                <a:lnTo>
                  <a:pt x="1070289" y="500331"/>
                </a:lnTo>
                <a:lnTo>
                  <a:pt x="1084278" y="479834"/>
                </a:lnTo>
                <a:lnTo>
                  <a:pt x="1087562" y="478131"/>
                </a:lnTo>
                <a:lnTo>
                  <a:pt x="1091029" y="477340"/>
                </a:lnTo>
                <a:lnTo>
                  <a:pt x="1126060" y="477340"/>
                </a:lnTo>
                <a:lnTo>
                  <a:pt x="1124482" y="474968"/>
                </a:lnTo>
                <a:lnTo>
                  <a:pt x="1118814" y="469699"/>
                </a:lnTo>
                <a:lnTo>
                  <a:pt x="1112028" y="465936"/>
                </a:lnTo>
                <a:lnTo>
                  <a:pt x="1104125" y="463678"/>
                </a:lnTo>
                <a:lnTo>
                  <a:pt x="1095104" y="462925"/>
                </a:lnTo>
                <a:close/>
              </a:path>
              <a:path w="1510665" h="594360">
                <a:moveTo>
                  <a:pt x="1125759" y="542846"/>
                </a:moveTo>
                <a:lnTo>
                  <a:pt x="1107451" y="547408"/>
                </a:lnTo>
                <a:lnTo>
                  <a:pt x="1126519" y="547408"/>
                </a:lnTo>
                <a:lnTo>
                  <a:pt x="1125759" y="542846"/>
                </a:lnTo>
                <a:close/>
              </a:path>
              <a:path w="1510665" h="594360">
                <a:moveTo>
                  <a:pt x="1126060" y="477340"/>
                </a:moveTo>
                <a:lnTo>
                  <a:pt x="1101856" y="477340"/>
                </a:lnTo>
                <a:lnTo>
                  <a:pt x="1107269" y="479834"/>
                </a:lnTo>
                <a:lnTo>
                  <a:pt x="1111162" y="484821"/>
                </a:lnTo>
                <a:lnTo>
                  <a:pt x="1115176" y="489687"/>
                </a:lnTo>
                <a:lnTo>
                  <a:pt x="1117122" y="495952"/>
                </a:lnTo>
                <a:lnTo>
                  <a:pt x="1117001" y="503616"/>
                </a:lnTo>
                <a:lnTo>
                  <a:pt x="1134272" y="503616"/>
                </a:lnTo>
                <a:lnTo>
                  <a:pt x="1134089" y="500331"/>
                </a:lnTo>
                <a:lnTo>
                  <a:pt x="1134061" y="499841"/>
                </a:lnTo>
                <a:lnTo>
                  <a:pt x="1132145" y="489976"/>
                </a:lnTo>
                <a:lnTo>
                  <a:pt x="1128952" y="481685"/>
                </a:lnTo>
                <a:lnTo>
                  <a:pt x="1126060" y="477340"/>
                </a:lnTo>
                <a:close/>
              </a:path>
              <a:path w="1510665" h="594360">
                <a:moveTo>
                  <a:pt x="1197212" y="463412"/>
                </a:moveTo>
                <a:lnTo>
                  <a:pt x="1185474" y="463412"/>
                </a:lnTo>
                <a:lnTo>
                  <a:pt x="1179391" y="464020"/>
                </a:lnTo>
                <a:lnTo>
                  <a:pt x="1179728" y="464020"/>
                </a:lnTo>
                <a:lnTo>
                  <a:pt x="1174039" y="465297"/>
                </a:lnTo>
                <a:lnTo>
                  <a:pt x="1168078" y="466514"/>
                </a:lnTo>
                <a:lnTo>
                  <a:pt x="1163091" y="467852"/>
                </a:lnTo>
                <a:lnTo>
                  <a:pt x="1159076" y="469312"/>
                </a:lnTo>
                <a:lnTo>
                  <a:pt x="1159076" y="560180"/>
                </a:lnTo>
                <a:lnTo>
                  <a:pt x="1176046" y="560180"/>
                </a:lnTo>
                <a:lnTo>
                  <a:pt x="1176046" y="480442"/>
                </a:lnTo>
                <a:lnTo>
                  <a:pt x="1175872" y="480442"/>
                </a:lnTo>
                <a:lnTo>
                  <a:pt x="1179026" y="479773"/>
                </a:lnTo>
                <a:lnTo>
                  <a:pt x="1182067" y="479165"/>
                </a:lnTo>
                <a:lnTo>
                  <a:pt x="1185230" y="478435"/>
                </a:lnTo>
                <a:lnTo>
                  <a:pt x="1188393" y="478070"/>
                </a:lnTo>
                <a:lnTo>
                  <a:pt x="1210708" y="478070"/>
                </a:lnTo>
                <a:lnTo>
                  <a:pt x="1212991" y="466514"/>
                </a:lnTo>
                <a:lnTo>
                  <a:pt x="1213087" y="466027"/>
                </a:lnTo>
                <a:lnTo>
                  <a:pt x="1212357" y="465784"/>
                </a:lnTo>
                <a:lnTo>
                  <a:pt x="1211201" y="465541"/>
                </a:lnTo>
                <a:lnTo>
                  <a:pt x="1209620" y="465297"/>
                </a:lnTo>
                <a:lnTo>
                  <a:pt x="1208160" y="464932"/>
                </a:lnTo>
                <a:lnTo>
                  <a:pt x="1206518" y="464628"/>
                </a:lnTo>
                <a:lnTo>
                  <a:pt x="1204693" y="464385"/>
                </a:lnTo>
                <a:lnTo>
                  <a:pt x="1202869" y="464020"/>
                </a:lnTo>
                <a:lnTo>
                  <a:pt x="1200983" y="463777"/>
                </a:lnTo>
                <a:lnTo>
                  <a:pt x="1199949" y="463777"/>
                </a:lnTo>
                <a:lnTo>
                  <a:pt x="1197212" y="463412"/>
                </a:lnTo>
                <a:close/>
              </a:path>
              <a:path w="1510665" h="594360">
                <a:moveTo>
                  <a:pt x="1210708" y="478070"/>
                </a:moveTo>
                <a:lnTo>
                  <a:pt x="1196421" y="478070"/>
                </a:lnTo>
                <a:lnTo>
                  <a:pt x="1200375" y="478435"/>
                </a:lnTo>
                <a:lnTo>
                  <a:pt x="1203416" y="479165"/>
                </a:lnTo>
                <a:lnTo>
                  <a:pt x="1206579" y="479773"/>
                </a:lnTo>
                <a:lnTo>
                  <a:pt x="1209329" y="480442"/>
                </a:lnTo>
                <a:lnTo>
                  <a:pt x="1209164" y="480442"/>
                </a:lnTo>
                <a:lnTo>
                  <a:pt x="1210167" y="480807"/>
                </a:lnTo>
                <a:lnTo>
                  <a:pt x="1210636" y="478435"/>
                </a:lnTo>
                <a:lnTo>
                  <a:pt x="1210708" y="478070"/>
                </a:lnTo>
                <a:close/>
              </a:path>
              <a:path w="1510665" h="594360">
                <a:moveTo>
                  <a:pt x="1245336" y="435920"/>
                </a:moveTo>
                <a:lnTo>
                  <a:pt x="1228367" y="438840"/>
                </a:lnTo>
                <a:lnTo>
                  <a:pt x="1228367" y="529830"/>
                </a:lnTo>
                <a:lnTo>
                  <a:pt x="1249921" y="561519"/>
                </a:lnTo>
                <a:lnTo>
                  <a:pt x="1250417" y="561519"/>
                </a:lnTo>
                <a:lnTo>
                  <a:pt x="1254946" y="562188"/>
                </a:lnTo>
                <a:lnTo>
                  <a:pt x="1266868" y="562188"/>
                </a:lnTo>
                <a:lnTo>
                  <a:pt x="1271733" y="561519"/>
                </a:lnTo>
                <a:lnTo>
                  <a:pt x="1275991" y="560180"/>
                </a:lnTo>
                <a:lnTo>
                  <a:pt x="1280249" y="558964"/>
                </a:lnTo>
                <a:lnTo>
                  <a:pt x="1283229" y="557930"/>
                </a:lnTo>
                <a:lnTo>
                  <a:pt x="1284932" y="557078"/>
                </a:lnTo>
                <a:lnTo>
                  <a:pt x="1282629" y="547225"/>
                </a:lnTo>
                <a:lnTo>
                  <a:pt x="1259934" y="547225"/>
                </a:lnTo>
                <a:lnTo>
                  <a:pt x="1257379" y="546860"/>
                </a:lnTo>
                <a:lnTo>
                  <a:pt x="1245336" y="528066"/>
                </a:lnTo>
                <a:lnTo>
                  <a:pt x="1245336" y="479530"/>
                </a:lnTo>
                <a:lnTo>
                  <a:pt x="1281283" y="479530"/>
                </a:lnTo>
                <a:lnTo>
                  <a:pt x="1281283" y="465297"/>
                </a:lnTo>
                <a:lnTo>
                  <a:pt x="1245336" y="465297"/>
                </a:lnTo>
                <a:lnTo>
                  <a:pt x="1245336" y="435920"/>
                </a:lnTo>
                <a:close/>
              </a:path>
              <a:path w="1510665" h="594360">
                <a:moveTo>
                  <a:pt x="1281648" y="543028"/>
                </a:moveTo>
                <a:lnTo>
                  <a:pt x="1275079" y="545583"/>
                </a:lnTo>
                <a:lnTo>
                  <a:pt x="1272038" y="546678"/>
                </a:lnTo>
                <a:lnTo>
                  <a:pt x="1267962" y="547225"/>
                </a:lnTo>
                <a:lnTo>
                  <a:pt x="1282629" y="547225"/>
                </a:lnTo>
                <a:lnTo>
                  <a:pt x="1281648" y="543028"/>
                </a:lnTo>
                <a:close/>
              </a:path>
              <a:path w="1510665" h="594360">
                <a:moveTo>
                  <a:pt x="1319846" y="465297"/>
                </a:moveTo>
                <a:lnTo>
                  <a:pt x="1302876" y="465297"/>
                </a:lnTo>
                <a:lnTo>
                  <a:pt x="1302876" y="560180"/>
                </a:lnTo>
                <a:lnTo>
                  <a:pt x="1319846" y="560180"/>
                </a:lnTo>
                <a:lnTo>
                  <a:pt x="1319846" y="465297"/>
                </a:lnTo>
                <a:close/>
              </a:path>
              <a:path w="1510665" h="594360">
                <a:moveTo>
                  <a:pt x="1314311" y="425884"/>
                </a:moveTo>
                <a:lnTo>
                  <a:pt x="1308229" y="425884"/>
                </a:lnTo>
                <a:lnTo>
                  <a:pt x="1305613" y="426918"/>
                </a:lnTo>
                <a:lnTo>
                  <a:pt x="1301356" y="430933"/>
                </a:lnTo>
                <a:lnTo>
                  <a:pt x="1300322" y="433609"/>
                </a:lnTo>
                <a:lnTo>
                  <a:pt x="1300322" y="440421"/>
                </a:lnTo>
                <a:lnTo>
                  <a:pt x="1301356" y="443158"/>
                </a:lnTo>
                <a:lnTo>
                  <a:pt x="1303424" y="445226"/>
                </a:lnTo>
                <a:lnTo>
                  <a:pt x="1305613" y="447172"/>
                </a:lnTo>
                <a:lnTo>
                  <a:pt x="1308229" y="448145"/>
                </a:lnTo>
                <a:lnTo>
                  <a:pt x="1314311" y="448145"/>
                </a:lnTo>
                <a:lnTo>
                  <a:pt x="1316866" y="447172"/>
                </a:lnTo>
                <a:lnTo>
                  <a:pt x="1321123" y="443158"/>
                </a:lnTo>
                <a:lnTo>
                  <a:pt x="1322218" y="440421"/>
                </a:lnTo>
                <a:lnTo>
                  <a:pt x="1322218" y="433609"/>
                </a:lnTo>
                <a:lnTo>
                  <a:pt x="1321123" y="430933"/>
                </a:lnTo>
                <a:lnTo>
                  <a:pt x="1318934" y="428986"/>
                </a:lnTo>
                <a:lnTo>
                  <a:pt x="1316866" y="426918"/>
                </a:lnTo>
                <a:lnTo>
                  <a:pt x="1314311" y="425884"/>
                </a:lnTo>
                <a:close/>
              </a:path>
              <a:path w="1510665" h="594360">
                <a:moveTo>
                  <a:pt x="1386981" y="462925"/>
                </a:moveTo>
                <a:lnTo>
                  <a:pt x="1381507" y="462925"/>
                </a:lnTo>
                <a:lnTo>
                  <a:pt x="1376155" y="463959"/>
                </a:lnTo>
                <a:lnTo>
                  <a:pt x="1347479" y="490782"/>
                </a:lnTo>
                <a:lnTo>
                  <a:pt x="1344953" y="497229"/>
                </a:lnTo>
                <a:lnTo>
                  <a:pt x="1343736" y="504528"/>
                </a:lnTo>
                <a:lnTo>
                  <a:pt x="1343736" y="520098"/>
                </a:lnTo>
                <a:lnTo>
                  <a:pt x="1364051" y="556166"/>
                </a:lnTo>
                <a:lnTo>
                  <a:pt x="1383271" y="562370"/>
                </a:lnTo>
                <a:lnTo>
                  <a:pt x="1398112" y="562370"/>
                </a:lnTo>
                <a:lnTo>
                  <a:pt x="1403951" y="561762"/>
                </a:lnTo>
                <a:lnTo>
                  <a:pt x="1414290" y="559329"/>
                </a:lnTo>
                <a:lnTo>
                  <a:pt x="1417940" y="558173"/>
                </a:lnTo>
                <a:lnTo>
                  <a:pt x="1420008" y="557078"/>
                </a:lnTo>
                <a:lnTo>
                  <a:pt x="1418396" y="547408"/>
                </a:lnTo>
                <a:lnTo>
                  <a:pt x="1382784" y="547408"/>
                </a:lnTo>
                <a:lnTo>
                  <a:pt x="1374999" y="544853"/>
                </a:lnTo>
                <a:lnTo>
                  <a:pt x="1365024" y="534635"/>
                </a:lnTo>
                <a:lnTo>
                  <a:pt x="1362165" y="527154"/>
                </a:lnTo>
                <a:lnTo>
                  <a:pt x="1361436" y="517301"/>
                </a:lnTo>
                <a:lnTo>
                  <a:pt x="1426394" y="517301"/>
                </a:lnTo>
                <a:lnTo>
                  <a:pt x="1426516" y="516327"/>
                </a:lnTo>
                <a:lnTo>
                  <a:pt x="1426576" y="511279"/>
                </a:lnTo>
                <a:lnTo>
                  <a:pt x="1426200" y="504528"/>
                </a:lnTo>
                <a:lnTo>
                  <a:pt x="1426149" y="503616"/>
                </a:lnTo>
                <a:lnTo>
                  <a:pt x="1361800" y="503616"/>
                </a:lnTo>
                <a:lnTo>
                  <a:pt x="1362165" y="500331"/>
                </a:lnTo>
                <a:lnTo>
                  <a:pt x="1362868" y="497229"/>
                </a:lnTo>
                <a:lnTo>
                  <a:pt x="1363990" y="493945"/>
                </a:lnTo>
                <a:lnTo>
                  <a:pt x="1365113" y="491025"/>
                </a:lnTo>
                <a:lnTo>
                  <a:pt x="1365207" y="490782"/>
                </a:lnTo>
                <a:lnTo>
                  <a:pt x="1366849" y="487984"/>
                </a:lnTo>
                <a:lnTo>
                  <a:pt x="1370985" y="483118"/>
                </a:lnTo>
                <a:lnTo>
                  <a:pt x="1373478" y="481172"/>
                </a:lnTo>
                <a:lnTo>
                  <a:pt x="1376155" y="479834"/>
                </a:lnTo>
                <a:lnTo>
                  <a:pt x="1379439" y="478131"/>
                </a:lnTo>
                <a:lnTo>
                  <a:pt x="1382906" y="477340"/>
                </a:lnTo>
                <a:lnTo>
                  <a:pt x="1417937" y="477340"/>
                </a:lnTo>
                <a:lnTo>
                  <a:pt x="1416358" y="474968"/>
                </a:lnTo>
                <a:lnTo>
                  <a:pt x="1410690" y="469699"/>
                </a:lnTo>
                <a:lnTo>
                  <a:pt x="1403905" y="465936"/>
                </a:lnTo>
                <a:lnTo>
                  <a:pt x="1396002" y="463678"/>
                </a:lnTo>
                <a:lnTo>
                  <a:pt x="1386981" y="462925"/>
                </a:lnTo>
                <a:close/>
              </a:path>
              <a:path w="1510665" h="594360">
                <a:moveTo>
                  <a:pt x="1417635" y="542846"/>
                </a:moveTo>
                <a:lnTo>
                  <a:pt x="1399328" y="547408"/>
                </a:lnTo>
                <a:lnTo>
                  <a:pt x="1418396" y="547408"/>
                </a:lnTo>
                <a:lnTo>
                  <a:pt x="1417635" y="542846"/>
                </a:lnTo>
                <a:close/>
              </a:path>
              <a:path w="1510665" h="594360">
                <a:moveTo>
                  <a:pt x="1417937" y="477340"/>
                </a:moveTo>
                <a:lnTo>
                  <a:pt x="1393732" y="477340"/>
                </a:lnTo>
                <a:lnTo>
                  <a:pt x="1399146" y="479834"/>
                </a:lnTo>
                <a:lnTo>
                  <a:pt x="1403038" y="484821"/>
                </a:lnTo>
                <a:lnTo>
                  <a:pt x="1407052" y="489687"/>
                </a:lnTo>
                <a:lnTo>
                  <a:pt x="1408999" y="495952"/>
                </a:lnTo>
                <a:lnTo>
                  <a:pt x="1408877" y="503616"/>
                </a:lnTo>
                <a:lnTo>
                  <a:pt x="1426149" y="503616"/>
                </a:lnTo>
                <a:lnTo>
                  <a:pt x="1425965" y="500331"/>
                </a:lnTo>
                <a:lnTo>
                  <a:pt x="1425938" y="499841"/>
                </a:lnTo>
                <a:lnTo>
                  <a:pt x="1424022" y="489976"/>
                </a:lnTo>
                <a:lnTo>
                  <a:pt x="1420829" y="481685"/>
                </a:lnTo>
                <a:lnTo>
                  <a:pt x="1417937" y="477340"/>
                </a:lnTo>
                <a:close/>
              </a:path>
              <a:path w="1510665" h="594360">
                <a:moveTo>
                  <a:pt x="1446756" y="542481"/>
                </a:moveTo>
                <a:lnTo>
                  <a:pt x="1443654" y="557078"/>
                </a:lnTo>
                <a:lnTo>
                  <a:pt x="1445358" y="557808"/>
                </a:lnTo>
                <a:lnTo>
                  <a:pt x="1448581" y="558842"/>
                </a:lnTo>
                <a:lnTo>
                  <a:pt x="1453325" y="560180"/>
                </a:lnTo>
                <a:lnTo>
                  <a:pt x="1458069" y="561640"/>
                </a:lnTo>
                <a:lnTo>
                  <a:pt x="1464638" y="562370"/>
                </a:lnTo>
                <a:lnTo>
                  <a:pt x="1473032" y="562370"/>
                </a:lnTo>
                <a:lnTo>
                  <a:pt x="1508902" y="547955"/>
                </a:lnTo>
                <a:lnTo>
                  <a:pt x="1465976" y="547955"/>
                </a:lnTo>
                <a:lnTo>
                  <a:pt x="1460320" y="547225"/>
                </a:lnTo>
                <a:lnTo>
                  <a:pt x="1451804" y="544306"/>
                </a:lnTo>
                <a:lnTo>
                  <a:pt x="1448703" y="543211"/>
                </a:lnTo>
                <a:lnTo>
                  <a:pt x="1446756" y="542481"/>
                </a:lnTo>
                <a:close/>
              </a:path>
              <a:path w="1510665" h="594360">
                <a:moveTo>
                  <a:pt x="1482459" y="462925"/>
                </a:moveTo>
                <a:lnTo>
                  <a:pt x="1479783" y="462925"/>
                </a:lnTo>
                <a:lnTo>
                  <a:pt x="1470877" y="463473"/>
                </a:lnTo>
                <a:lnTo>
                  <a:pt x="1471791" y="463473"/>
                </a:lnTo>
                <a:lnTo>
                  <a:pt x="1465414" y="464796"/>
                </a:lnTo>
                <a:lnTo>
                  <a:pt x="1445114" y="494553"/>
                </a:lnTo>
                <a:lnTo>
                  <a:pt x="1445844" y="498142"/>
                </a:lnTo>
                <a:lnTo>
                  <a:pt x="1479844" y="521437"/>
                </a:lnTo>
                <a:lnTo>
                  <a:pt x="1485257" y="524174"/>
                </a:lnTo>
                <a:lnTo>
                  <a:pt x="1491826" y="529039"/>
                </a:lnTo>
                <a:lnTo>
                  <a:pt x="1493468" y="532324"/>
                </a:lnTo>
                <a:lnTo>
                  <a:pt x="1493468" y="540474"/>
                </a:lnTo>
                <a:lnTo>
                  <a:pt x="1491871" y="543211"/>
                </a:lnTo>
                <a:lnTo>
                  <a:pt x="1491765" y="543393"/>
                </a:lnTo>
                <a:lnTo>
                  <a:pt x="1488359" y="545218"/>
                </a:lnTo>
                <a:lnTo>
                  <a:pt x="1485074" y="547043"/>
                </a:lnTo>
                <a:lnTo>
                  <a:pt x="1479965" y="547955"/>
                </a:lnTo>
                <a:lnTo>
                  <a:pt x="1508902" y="547955"/>
                </a:lnTo>
                <a:lnTo>
                  <a:pt x="1510620" y="544488"/>
                </a:lnTo>
                <a:lnTo>
                  <a:pt x="1510620" y="531229"/>
                </a:lnTo>
                <a:lnTo>
                  <a:pt x="1509951" y="527458"/>
                </a:lnTo>
                <a:lnTo>
                  <a:pt x="1508613" y="524417"/>
                </a:lnTo>
                <a:lnTo>
                  <a:pt x="1507352" y="521437"/>
                </a:lnTo>
                <a:lnTo>
                  <a:pt x="1507275" y="521254"/>
                </a:lnTo>
                <a:lnTo>
                  <a:pt x="1505328" y="518578"/>
                </a:lnTo>
                <a:lnTo>
                  <a:pt x="1502774" y="516388"/>
                </a:lnTo>
                <a:lnTo>
                  <a:pt x="1500341" y="514199"/>
                </a:lnTo>
                <a:lnTo>
                  <a:pt x="1497553" y="512435"/>
                </a:lnTo>
                <a:lnTo>
                  <a:pt x="1493833" y="510732"/>
                </a:lnTo>
                <a:lnTo>
                  <a:pt x="1490305" y="509029"/>
                </a:lnTo>
                <a:lnTo>
                  <a:pt x="1486291" y="507326"/>
                </a:lnTo>
                <a:lnTo>
                  <a:pt x="1481790" y="505623"/>
                </a:lnTo>
                <a:lnTo>
                  <a:pt x="1478384" y="504406"/>
                </a:lnTo>
                <a:lnTo>
                  <a:pt x="1475465" y="503251"/>
                </a:lnTo>
                <a:lnTo>
                  <a:pt x="1462084" y="490904"/>
                </a:lnTo>
                <a:lnTo>
                  <a:pt x="1462084" y="484821"/>
                </a:lnTo>
                <a:lnTo>
                  <a:pt x="1463847" y="481902"/>
                </a:lnTo>
                <a:lnTo>
                  <a:pt x="1467375" y="480077"/>
                </a:lnTo>
                <a:lnTo>
                  <a:pt x="1470903" y="478131"/>
                </a:lnTo>
                <a:lnTo>
                  <a:pt x="1475039" y="477158"/>
                </a:lnTo>
                <a:lnTo>
                  <a:pt x="1503378" y="477158"/>
                </a:lnTo>
                <a:lnTo>
                  <a:pt x="1505508" y="467133"/>
                </a:lnTo>
                <a:lnTo>
                  <a:pt x="1504538" y="466757"/>
                </a:lnTo>
                <a:lnTo>
                  <a:pt x="1503139" y="466331"/>
                </a:lnTo>
                <a:lnTo>
                  <a:pt x="1501314" y="465845"/>
                </a:lnTo>
                <a:lnTo>
                  <a:pt x="1499611" y="465358"/>
                </a:lnTo>
                <a:lnTo>
                  <a:pt x="1497604" y="464932"/>
                </a:lnTo>
                <a:lnTo>
                  <a:pt x="1495293" y="464568"/>
                </a:lnTo>
                <a:lnTo>
                  <a:pt x="1492982" y="464081"/>
                </a:lnTo>
                <a:lnTo>
                  <a:pt x="1490488" y="463716"/>
                </a:lnTo>
                <a:lnTo>
                  <a:pt x="1487811" y="463473"/>
                </a:lnTo>
                <a:lnTo>
                  <a:pt x="1485135" y="463108"/>
                </a:lnTo>
                <a:lnTo>
                  <a:pt x="1482459" y="462925"/>
                </a:lnTo>
                <a:close/>
              </a:path>
              <a:path w="1510665" h="594360">
                <a:moveTo>
                  <a:pt x="1503378" y="477158"/>
                </a:moveTo>
                <a:lnTo>
                  <a:pt x="1485257" y="477158"/>
                </a:lnTo>
                <a:lnTo>
                  <a:pt x="1489940" y="477705"/>
                </a:lnTo>
                <a:lnTo>
                  <a:pt x="1493833" y="478800"/>
                </a:lnTo>
                <a:lnTo>
                  <a:pt x="1497725" y="479773"/>
                </a:lnTo>
                <a:lnTo>
                  <a:pt x="1500584" y="480746"/>
                </a:lnTo>
                <a:lnTo>
                  <a:pt x="1502409" y="481719"/>
                </a:lnTo>
                <a:lnTo>
                  <a:pt x="1503171" y="478131"/>
                </a:lnTo>
                <a:lnTo>
                  <a:pt x="1503262" y="477705"/>
                </a:lnTo>
                <a:lnTo>
                  <a:pt x="1503378" y="4771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5622481" y="4334241"/>
            <a:ext cx="987425" cy="353695"/>
          </a:xfrm>
          <a:custGeom>
            <a:avLst/>
            <a:gdLst/>
            <a:ahLst/>
            <a:cxnLst/>
            <a:rect l="l" t="t" r="r" b="b"/>
            <a:pathLst>
              <a:path w="987425" h="353695">
                <a:moveTo>
                  <a:pt x="57477" y="30472"/>
                </a:moveTo>
                <a:lnTo>
                  <a:pt x="39777" y="30472"/>
                </a:lnTo>
                <a:lnTo>
                  <a:pt x="39777" y="141594"/>
                </a:lnTo>
                <a:lnTo>
                  <a:pt x="57477" y="141594"/>
                </a:lnTo>
                <a:lnTo>
                  <a:pt x="57477" y="30472"/>
                </a:lnTo>
                <a:close/>
              </a:path>
              <a:path w="987425" h="353695">
                <a:moveTo>
                  <a:pt x="97255" y="15144"/>
                </a:moveTo>
                <a:lnTo>
                  <a:pt x="0" y="15144"/>
                </a:lnTo>
                <a:lnTo>
                  <a:pt x="0" y="30472"/>
                </a:lnTo>
                <a:lnTo>
                  <a:pt x="97255" y="30472"/>
                </a:lnTo>
                <a:lnTo>
                  <a:pt x="97255" y="15144"/>
                </a:lnTo>
                <a:close/>
              </a:path>
              <a:path w="987425" h="353695">
                <a:moveTo>
                  <a:pt x="131819" y="0"/>
                </a:moveTo>
                <a:lnTo>
                  <a:pt x="114850" y="2919"/>
                </a:lnTo>
                <a:lnTo>
                  <a:pt x="114850" y="141594"/>
                </a:lnTo>
                <a:lnTo>
                  <a:pt x="131819" y="141594"/>
                </a:lnTo>
                <a:lnTo>
                  <a:pt x="131819" y="62768"/>
                </a:lnTo>
                <a:lnTo>
                  <a:pt x="132275" y="62586"/>
                </a:lnTo>
                <a:lnTo>
                  <a:pt x="139483" y="60944"/>
                </a:lnTo>
                <a:lnTo>
                  <a:pt x="140699" y="60700"/>
                </a:lnTo>
                <a:lnTo>
                  <a:pt x="140553" y="60700"/>
                </a:lnTo>
                <a:lnTo>
                  <a:pt x="143193" y="60275"/>
                </a:lnTo>
                <a:lnTo>
                  <a:pt x="147086" y="59788"/>
                </a:lnTo>
                <a:lnTo>
                  <a:pt x="185581" y="59788"/>
                </a:lnTo>
                <a:lnTo>
                  <a:pt x="183275" y="56929"/>
                </a:lnTo>
                <a:lnTo>
                  <a:pt x="180356" y="53037"/>
                </a:lnTo>
                <a:lnTo>
                  <a:pt x="176402" y="50056"/>
                </a:lnTo>
                <a:lnTo>
                  <a:pt x="172735" y="48536"/>
                </a:lnTo>
                <a:lnTo>
                  <a:pt x="131819" y="48536"/>
                </a:lnTo>
                <a:lnTo>
                  <a:pt x="131819" y="0"/>
                </a:lnTo>
                <a:close/>
              </a:path>
              <a:path w="987425" h="353695">
                <a:moveTo>
                  <a:pt x="185581" y="59788"/>
                </a:moveTo>
                <a:lnTo>
                  <a:pt x="156051" y="59788"/>
                </a:lnTo>
                <a:lnTo>
                  <a:pt x="159068" y="60275"/>
                </a:lnTo>
                <a:lnTo>
                  <a:pt x="162109" y="61491"/>
                </a:lnTo>
                <a:lnTo>
                  <a:pt x="173239" y="77001"/>
                </a:lnTo>
                <a:lnTo>
                  <a:pt x="174091" y="81137"/>
                </a:lnTo>
                <a:lnTo>
                  <a:pt x="174517" y="86124"/>
                </a:lnTo>
                <a:lnTo>
                  <a:pt x="174517" y="141594"/>
                </a:lnTo>
                <a:lnTo>
                  <a:pt x="191486" y="141594"/>
                </a:lnTo>
                <a:lnTo>
                  <a:pt x="191411" y="81137"/>
                </a:lnTo>
                <a:lnTo>
                  <a:pt x="190985" y="77001"/>
                </a:lnTo>
                <a:lnTo>
                  <a:pt x="190878" y="75967"/>
                </a:lnTo>
                <a:lnTo>
                  <a:pt x="188445" y="65262"/>
                </a:lnTo>
                <a:lnTo>
                  <a:pt x="186543" y="61187"/>
                </a:lnTo>
                <a:lnTo>
                  <a:pt x="186430" y="60944"/>
                </a:lnTo>
                <a:lnTo>
                  <a:pt x="186316" y="60700"/>
                </a:lnTo>
                <a:lnTo>
                  <a:pt x="185581" y="59788"/>
                </a:lnTo>
                <a:close/>
              </a:path>
              <a:path w="987425" h="353695">
                <a:moveTo>
                  <a:pt x="160163" y="44704"/>
                </a:moveTo>
                <a:lnTo>
                  <a:pt x="149093" y="44704"/>
                </a:lnTo>
                <a:lnTo>
                  <a:pt x="145504" y="45069"/>
                </a:lnTo>
                <a:lnTo>
                  <a:pt x="141855" y="45799"/>
                </a:lnTo>
                <a:lnTo>
                  <a:pt x="138327" y="46407"/>
                </a:lnTo>
                <a:lnTo>
                  <a:pt x="134982" y="47319"/>
                </a:lnTo>
                <a:lnTo>
                  <a:pt x="131819" y="48536"/>
                </a:lnTo>
                <a:lnTo>
                  <a:pt x="172735" y="48536"/>
                </a:lnTo>
                <a:lnTo>
                  <a:pt x="171415" y="47988"/>
                </a:lnTo>
                <a:lnTo>
                  <a:pt x="166427" y="45799"/>
                </a:lnTo>
                <a:lnTo>
                  <a:pt x="160163" y="44704"/>
                </a:lnTo>
                <a:close/>
              </a:path>
              <a:path w="987425" h="353695">
                <a:moveTo>
                  <a:pt x="257045" y="44339"/>
                </a:moveTo>
                <a:lnTo>
                  <a:pt x="251571" y="44339"/>
                </a:lnTo>
                <a:lnTo>
                  <a:pt x="246218" y="45373"/>
                </a:lnTo>
                <a:lnTo>
                  <a:pt x="217543" y="72196"/>
                </a:lnTo>
                <a:lnTo>
                  <a:pt x="215016" y="78643"/>
                </a:lnTo>
                <a:lnTo>
                  <a:pt x="213800" y="85942"/>
                </a:lnTo>
                <a:lnTo>
                  <a:pt x="213800" y="101512"/>
                </a:lnTo>
                <a:lnTo>
                  <a:pt x="234115" y="137580"/>
                </a:lnTo>
                <a:lnTo>
                  <a:pt x="253335" y="143784"/>
                </a:lnTo>
                <a:lnTo>
                  <a:pt x="268175" y="143784"/>
                </a:lnTo>
                <a:lnTo>
                  <a:pt x="274014" y="143176"/>
                </a:lnTo>
                <a:lnTo>
                  <a:pt x="284354" y="140743"/>
                </a:lnTo>
                <a:lnTo>
                  <a:pt x="288003" y="139587"/>
                </a:lnTo>
                <a:lnTo>
                  <a:pt x="290071" y="138492"/>
                </a:lnTo>
                <a:lnTo>
                  <a:pt x="288459" y="128821"/>
                </a:lnTo>
                <a:lnTo>
                  <a:pt x="252848" y="128821"/>
                </a:lnTo>
                <a:lnTo>
                  <a:pt x="245063" y="126267"/>
                </a:lnTo>
                <a:lnTo>
                  <a:pt x="235088" y="116049"/>
                </a:lnTo>
                <a:lnTo>
                  <a:pt x="232229" y="108568"/>
                </a:lnTo>
                <a:lnTo>
                  <a:pt x="231499" y="98714"/>
                </a:lnTo>
                <a:lnTo>
                  <a:pt x="296458" y="98714"/>
                </a:lnTo>
                <a:lnTo>
                  <a:pt x="296579" y="97741"/>
                </a:lnTo>
                <a:lnTo>
                  <a:pt x="296640" y="92693"/>
                </a:lnTo>
                <a:lnTo>
                  <a:pt x="296263" y="85942"/>
                </a:lnTo>
                <a:lnTo>
                  <a:pt x="296212" y="85029"/>
                </a:lnTo>
                <a:lnTo>
                  <a:pt x="231864" y="85029"/>
                </a:lnTo>
                <a:lnTo>
                  <a:pt x="232229" y="81745"/>
                </a:lnTo>
                <a:lnTo>
                  <a:pt x="232931" y="78643"/>
                </a:lnTo>
                <a:lnTo>
                  <a:pt x="234054" y="75359"/>
                </a:lnTo>
                <a:lnTo>
                  <a:pt x="235177" y="72439"/>
                </a:lnTo>
                <a:lnTo>
                  <a:pt x="235270" y="72196"/>
                </a:lnTo>
                <a:lnTo>
                  <a:pt x="236912" y="69398"/>
                </a:lnTo>
                <a:lnTo>
                  <a:pt x="241048" y="64532"/>
                </a:lnTo>
                <a:lnTo>
                  <a:pt x="243542" y="62586"/>
                </a:lnTo>
                <a:lnTo>
                  <a:pt x="246218" y="61248"/>
                </a:lnTo>
                <a:lnTo>
                  <a:pt x="249503" y="59545"/>
                </a:lnTo>
                <a:lnTo>
                  <a:pt x="252970" y="58754"/>
                </a:lnTo>
                <a:lnTo>
                  <a:pt x="288001" y="58754"/>
                </a:lnTo>
                <a:lnTo>
                  <a:pt x="286422" y="56382"/>
                </a:lnTo>
                <a:lnTo>
                  <a:pt x="280754" y="51113"/>
                </a:lnTo>
                <a:lnTo>
                  <a:pt x="273969" y="47350"/>
                </a:lnTo>
                <a:lnTo>
                  <a:pt x="266065" y="45092"/>
                </a:lnTo>
                <a:lnTo>
                  <a:pt x="257045" y="44339"/>
                </a:lnTo>
                <a:close/>
              </a:path>
              <a:path w="987425" h="353695">
                <a:moveTo>
                  <a:pt x="287699" y="124260"/>
                </a:moveTo>
                <a:lnTo>
                  <a:pt x="269392" y="128821"/>
                </a:lnTo>
                <a:lnTo>
                  <a:pt x="288459" y="128821"/>
                </a:lnTo>
                <a:lnTo>
                  <a:pt x="287699" y="124260"/>
                </a:lnTo>
                <a:close/>
              </a:path>
              <a:path w="987425" h="353695">
                <a:moveTo>
                  <a:pt x="288001" y="58754"/>
                </a:moveTo>
                <a:lnTo>
                  <a:pt x="263796" y="58754"/>
                </a:lnTo>
                <a:lnTo>
                  <a:pt x="269209" y="61248"/>
                </a:lnTo>
                <a:lnTo>
                  <a:pt x="273102" y="66235"/>
                </a:lnTo>
                <a:lnTo>
                  <a:pt x="277116" y="71101"/>
                </a:lnTo>
                <a:lnTo>
                  <a:pt x="279062" y="77366"/>
                </a:lnTo>
                <a:lnTo>
                  <a:pt x="278941" y="85029"/>
                </a:lnTo>
                <a:lnTo>
                  <a:pt x="296212" y="85029"/>
                </a:lnTo>
                <a:lnTo>
                  <a:pt x="296029" y="81745"/>
                </a:lnTo>
                <a:lnTo>
                  <a:pt x="296001" y="81255"/>
                </a:lnTo>
                <a:lnTo>
                  <a:pt x="294086" y="71390"/>
                </a:lnTo>
                <a:lnTo>
                  <a:pt x="290892" y="63099"/>
                </a:lnTo>
                <a:lnTo>
                  <a:pt x="288001" y="58754"/>
                </a:lnTo>
                <a:close/>
              </a:path>
              <a:path w="987425" h="353695">
                <a:moveTo>
                  <a:pt x="359152" y="44826"/>
                </a:moveTo>
                <a:lnTo>
                  <a:pt x="347414" y="44826"/>
                </a:lnTo>
                <a:lnTo>
                  <a:pt x="341331" y="45434"/>
                </a:lnTo>
                <a:lnTo>
                  <a:pt x="341669" y="45434"/>
                </a:lnTo>
                <a:lnTo>
                  <a:pt x="335979" y="46711"/>
                </a:lnTo>
                <a:lnTo>
                  <a:pt x="330018" y="47928"/>
                </a:lnTo>
                <a:lnTo>
                  <a:pt x="325031" y="49266"/>
                </a:lnTo>
                <a:lnTo>
                  <a:pt x="321017" y="50725"/>
                </a:lnTo>
                <a:lnTo>
                  <a:pt x="321017" y="141594"/>
                </a:lnTo>
                <a:lnTo>
                  <a:pt x="337986" y="141594"/>
                </a:lnTo>
                <a:lnTo>
                  <a:pt x="337986" y="61856"/>
                </a:lnTo>
                <a:lnTo>
                  <a:pt x="337812" y="61856"/>
                </a:lnTo>
                <a:lnTo>
                  <a:pt x="340966" y="61187"/>
                </a:lnTo>
                <a:lnTo>
                  <a:pt x="344008" y="60579"/>
                </a:lnTo>
                <a:lnTo>
                  <a:pt x="347170" y="59849"/>
                </a:lnTo>
                <a:lnTo>
                  <a:pt x="350333" y="59484"/>
                </a:lnTo>
                <a:lnTo>
                  <a:pt x="372648" y="59484"/>
                </a:lnTo>
                <a:lnTo>
                  <a:pt x="374931" y="47928"/>
                </a:lnTo>
                <a:lnTo>
                  <a:pt x="375027" y="47441"/>
                </a:lnTo>
                <a:lnTo>
                  <a:pt x="374297" y="47198"/>
                </a:lnTo>
                <a:lnTo>
                  <a:pt x="373142" y="46954"/>
                </a:lnTo>
                <a:lnTo>
                  <a:pt x="371560" y="46711"/>
                </a:lnTo>
                <a:lnTo>
                  <a:pt x="370100" y="46346"/>
                </a:lnTo>
                <a:lnTo>
                  <a:pt x="368458" y="46042"/>
                </a:lnTo>
                <a:lnTo>
                  <a:pt x="366633" y="45799"/>
                </a:lnTo>
                <a:lnTo>
                  <a:pt x="364809" y="45434"/>
                </a:lnTo>
                <a:lnTo>
                  <a:pt x="362923" y="45191"/>
                </a:lnTo>
                <a:lnTo>
                  <a:pt x="361889" y="45191"/>
                </a:lnTo>
                <a:lnTo>
                  <a:pt x="359152" y="44826"/>
                </a:lnTo>
                <a:close/>
              </a:path>
              <a:path w="987425" h="353695">
                <a:moveTo>
                  <a:pt x="372648" y="59484"/>
                </a:moveTo>
                <a:lnTo>
                  <a:pt x="358362" y="59484"/>
                </a:lnTo>
                <a:lnTo>
                  <a:pt x="362315" y="59849"/>
                </a:lnTo>
                <a:lnTo>
                  <a:pt x="365356" y="60579"/>
                </a:lnTo>
                <a:lnTo>
                  <a:pt x="368519" y="61187"/>
                </a:lnTo>
                <a:lnTo>
                  <a:pt x="371270" y="61856"/>
                </a:lnTo>
                <a:lnTo>
                  <a:pt x="371104" y="61856"/>
                </a:lnTo>
                <a:lnTo>
                  <a:pt x="372107" y="62221"/>
                </a:lnTo>
                <a:lnTo>
                  <a:pt x="372576" y="59849"/>
                </a:lnTo>
                <a:lnTo>
                  <a:pt x="372648" y="59484"/>
                </a:lnTo>
                <a:close/>
              </a:path>
              <a:path w="987425" h="353695">
                <a:moveTo>
                  <a:pt x="428078" y="84056"/>
                </a:moveTo>
                <a:lnTo>
                  <a:pt x="418123" y="84056"/>
                </a:lnTo>
                <a:lnTo>
                  <a:pt x="414150" y="84482"/>
                </a:lnTo>
                <a:lnTo>
                  <a:pt x="384734" y="119212"/>
                </a:lnTo>
                <a:lnTo>
                  <a:pt x="385563" y="123469"/>
                </a:lnTo>
                <a:lnTo>
                  <a:pt x="416157" y="143601"/>
                </a:lnTo>
                <a:lnTo>
                  <a:pt x="425280" y="143601"/>
                </a:lnTo>
                <a:lnTo>
                  <a:pt x="429051" y="143419"/>
                </a:lnTo>
                <a:lnTo>
                  <a:pt x="432822" y="143054"/>
                </a:lnTo>
                <a:lnTo>
                  <a:pt x="436715" y="142811"/>
                </a:lnTo>
                <a:lnTo>
                  <a:pt x="458550" y="139952"/>
                </a:lnTo>
                <a:lnTo>
                  <a:pt x="458550" y="129369"/>
                </a:lnTo>
                <a:lnTo>
                  <a:pt x="416826" y="129369"/>
                </a:lnTo>
                <a:lnTo>
                  <a:pt x="411534" y="128213"/>
                </a:lnTo>
                <a:lnTo>
                  <a:pt x="407642" y="125902"/>
                </a:lnTo>
                <a:lnTo>
                  <a:pt x="403749" y="123469"/>
                </a:lnTo>
                <a:lnTo>
                  <a:pt x="401803" y="119212"/>
                </a:lnTo>
                <a:lnTo>
                  <a:pt x="401803" y="109845"/>
                </a:lnTo>
                <a:lnTo>
                  <a:pt x="402593" y="107229"/>
                </a:lnTo>
                <a:lnTo>
                  <a:pt x="404175" y="105283"/>
                </a:lnTo>
                <a:lnTo>
                  <a:pt x="405756" y="103215"/>
                </a:lnTo>
                <a:lnTo>
                  <a:pt x="407702" y="101634"/>
                </a:lnTo>
                <a:lnTo>
                  <a:pt x="410014" y="100539"/>
                </a:lnTo>
                <a:lnTo>
                  <a:pt x="412447" y="99323"/>
                </a:lnTo>
                <a:lnTo>
                  <a:pt x="415062" y="98532"/>
                </a:lnTo>
                <a:lnTo>
                  <a:pt x="420303" y="97863"/>
                </a:lnTo>
                <a:lnTo>
                  <a:pt x="419867" y="97863"/>
                </a:lnTo>
                <a:lnTo>
                  <a:pt x="423516" y="97620"/>
                </a:lnTo>
                <a:lnTo>
                  <a:pt x="458550" y="97620"/>
                </a:lnTo>
                <a:lnTo>
                  <a:pt x="458550" y="86307"/>
                </a:lnTo>
                <a:lnTo>
                  <a:pt x="442056" y="86307"/>
                </a:lnTo>
                <a:lnTo>
                  <a:pt x="438174" y="85516"/>
                </a:lnTo>
                <a:lnTo>
                  <a:pt x="436715" y="85273"/>
                </a:lnTo>
                <a:lnTo>
                  <a:pt x="435012" y="85029"/>
                </a:lnTo>
                <a:lnTo>
                  <a:pt x="433430" y="84664"/>
                </a:lnTo>
                <a:lnTo>
                  <a:pt x="432153" y="84482"/>
                </a:lnTo>
                <a:lnTo>
                  <a:pt x="431271" y="84482"/>
                </a:lnTo>
                <a:lnTo>
                  <a:pt x="428078" y="84056"/>
                </a:lnTo>
                <a:close/>
              </a:path>
              <a:path w="987425" h="353695">
                <a:moveTo>
                  <a:pt x="458550" y="97620"/>
                </a:moveTo>
                <a:lnTo>
                  <a:pt x="429963" y="97620"/>
                </a:lnTo>
                <a:lnTo>
                  <a:pt x="433248" y="97863"/>
                </a:lnTo>
                <a:lnTo>
                  <a:pt x="435924" y="98349"/>
                </a:lnTo>
                <a:lnTo>
                  <a:pt x="438722" y="98714"/>
                </a:lnTo>
                <a:lnTo>
                  <a:pt x="441231" y="99323"/>
                </a:lnTo>
                <a:lnTo>
                  <a:pt x="440972" y="99323"/>
                </a:lnTo>
                <a:lnTo>
                  <a:pt x="441945" y="99809"/>
                </a:lnTo>
                <a:lnTo>
                  <a:pt x="441945" y="128213"/>
                </a:lnTo>
                <a:lnTo>
                  <a:pt x="441428" y="128213"/>
                </a:lnTo>
                <a:lnTo>
                  <a:pt x="439878" y="128578"/>
                </a:lnTo>
                <a:lnTo>
                  <a:pt x="437262" y="128943"/>
                </a:lnTo>
                <a:lnTo>
                  <a:pt x="431727" y="129369"/>
                </a:lnTo>
                <a:lnTo>
                  <a:pt x="458550" y="129369"/>
                </a:lnTo>
                <a:lnTo>
                  <a:pt x="458550" y="97620"/>
                </a:lnTo>
                <a:close/>
              </a:path>
              <a:path w="987425" h="353695">
                <a:moveTo>
                  <a:pt x="454097" y="58936"/>
                </a:moveTo>
                <a:lnTo>
                  <a:pt x="424976" y="58936"/>
                </a:lnTo>
                <a:lnTo>
                  <a:pt x="428504" y="59606"/>
                </a:lnTo>
                <a:lnTo>
                  <a:pt x="431180" y="60944"/>
                </a:lnTo>
                <a:lnTo>
                  <a:pt x="433978" y="62160"/>
                </a:lnTo>
                <a:lnTo>
                  <a:pt x="436167" y="63863"/>
                </a:lnTo>
                <a:lnTo>
                  <a:pt x="437749" y="66053"/>
                </a:lnTo>
                <a:lnTo>
                  <a:pt x="439330" y="68121"/>
                </a:lnTo>
                <a:lnTo>
                  <a:pt x="440425" y="70554"/>
                </a:lnTo>
                <a:lnTo>
                  <a:pt x="441033" y="73351"/>
                </a:lnTo>
                <a:lnTo>
                  <a:pt x="441641" y="76028"/>
                </a:lnTo>
                <a:lnTo>
                  <a:pt x="441945" y="78765"/>
                </a:lnTo>
                <a:lnTo>
                  <a:pt x="441945" y="86307"/>
                </a:lnTo>
                <a:lnTo>
                  <a:pt x="458550" y="86307"/>
                </a:lnTo>
                <a:lnTo>
                  <a:pt x="458550" y="75298"/>
                </a:lnTo>
                <a:lnTo>
                  <a:pt x="457957" y="70554"/>
                </a:lnTo>
                <a:lnTo>
                  <a:pt x="455788" y="62586"/>
                </a:lnTo>
                <a:lnTo>
                  <a:pt x="455673" y="62160"/>
                </a:lnTo>
                <a:lnTo>
                  <a:pt x="455558" y="61734"/>
                </a:lnTo>
                <a:lnTo>
                  <a:pt x="455509" y="61552"/>
                </a:lnTo>
                <a:lnTo>
                  <a:pt x="454097" y="58936"/>
                </a:lnTo>
                <a:close/>
              </a:path>
              <a:path w="987425" h="353695">
                <a:moveTo>
                  <a:pt x="428869" y="44339"/>
                </a:moveTo>
                <a:lnTo>
                  <a:pt x="416096" y="44339"/>
                </a:lnTo>
                <a:lnTo>
                  <a:pt x="410561" y="44826"/>
                </a:lnTo>
                <a:lnTo>
                  <a:pt x="405452" y="45799"/>
                </a:lnTo>
                <a:lnTo>
                  <a:pt x="400343" y="46650"/>
                </a:lnTo>
                <a:lnTo>
                  <a:pt x="396694" y="47563"/>
                </a:lnTo>
                <a:lnTo>
                  <a:pt x="394504" y="48536"/>
                </a:lnTo>
                <a:lnTo>
                  <a:pt x="395990" y="58936"/>
                </a:lnTo>
                <a:lnTo>
                  <a:pt x="396051" y="59362"/>
                </a:lnTo>
                <a:lnTo>
                  <a:pt x="396172" y="60214"/>
                </a:lnTo>
                <a:lnTo>
                  <a:pt x="396277" y="60944"/>
                </a:lnTo>
                <a:lnTo>
                  <a:pt x="396389" y="61734"/>
                </a:lnTo>
                <a:lnTo>
                  <a:pt x="396511" y="62586"/>
                </a:lnTo>
                <a:lnTo>
                  <a:pt x="398579" y="61734"/>
                </a:lnTo>
                <a:lnTo>
                  <a:pt x="401681" y="60944"/>
                </a:lnTo>
                <a:lnTo>
                  <a:pt x="405817" y="60214"/>
                </a:lnTo>
                <a:lnTo>
                  <a:pt x="410075" y="59362"/>
                </a:lnTo>
                <a:lnTo>
                  <a:pt x="415001" y="58936"/>
                </a:lnTo>
                <a:lnTo>
                  <a:pt x="454097" y="58936"/>
                </a:lnTo>
                <a:lnTo>
                  <a:pt x="453441" y="57720"/>
                </a:lnTo>
                <a:lnTo>
                  <a:pt x="450521" y="54557"/>
                </a:lnTo>
                <a:lnTo>
                  <a:pt x="447724" y="51273"/>
                </a:lnTo>
                <a:lnTo>
                  <a:pt x="443953" y="48779"/>
                </a:lnTo>
                <a:lnTo>
                  <a:pt x="439208" y="47076"/>
                </a:lnTo>
                <a:lnTo>
                  <a:pt x="434586" y="45251"/>
                </a:lnTo>
                <a:lnTo>
                  <a:pt x="428869" y="44339"/>
                </a:lnTo>
                <a:close/>
              </a:path>
              <a:path w="987425" h="353695">
                <a:moveTo>
                  <a:pt x="529979" y="44704"/>
                </a:moveTo>
                <a:lnTo>
                  <a:pt x="514773" y="44704"/>
                </a:lnTo>
                <a:lnTo>
                  <a:pt x="507779" y="45312"/>
                </a:lnTo>
                <a:lnTo>
                  <a:pt x="501696" y="46529"/>
                </a:lnTo>
                <a:lnTo>
                  <a:pt x="495736" y="47623"/>
                </a:lnTo>
                <a:lnTo>
                  <a:pt x="490748" y="48657"/>
                </a:lnTo>
                <a:lnTo>
                  <a:pt x="486734" y="49631"/>
                </a:lnTo>
                <a:lnTo>
                  <a:pt x="486734" y="175351"/>
                </a:lnTo>
                <a:lnTo>
                  <a:pt x="503704" y="175351"/>
                </a:lnTo>
                <a:lnTo>
                  <a:pt x="503704" y="137397"/>
                </a:lnTo>
                <a:lnTo>
                  <a:pt x="551425" y="137397"/>
                </a:lnTo>
                <a:lnTo>
                  <a:pt x="555524" y="134295"/>
                </a:lnTo>
                <a:lnTo>
                  <a:pt x="560086" y="128821"/>
                </a:lnTo>
                <a:lnTo>
                  <a:pt x="520795" y="128821"/>
                </a:lnTo>
                <a:lnTo>
                  <a:pt x="516537" y="128031"/>
                </a:lnTo>
                <a:lnTo>
                  <a:pt x="508752" y="124868"/>
                </a:lnTo>
                <a:lnTo>
                  <a:pt x="505771" y="123226"/>
                </a:lnTo>
                <a:lnTo>
                  <a:pt x="503704" y="121523"/>
                </a:lnTo>
                <a:lnTo>
                  <a:pt x="503704" y="61673"/>
                </a:lnTo>
                <a:lnTo>
                  <a:pt x="505407" y="61187"/>
                </a:lnTo>
                <a:lnTo>
                  <a:pt x="507657" y="60761"/>
                </a:lnTo>
                <a:lnTo>
                  <a:pt x="513374" y="60031"/>
                </a:lnTo>
                <a:lnTo>
                  <a:pt x="517389" y="59849"/>
                </a:lnTo>
                <a:lnTo>
                  <a:pt x="559122" y="59849"/>
                </a:lnTo>
                <a:lnTo>
                  <a:pt x="553213" y="53767"/>
                </a:lnTo>
                <a:lnTo>
                  <a:pt x="548226" y="50482"/>
                </a:lnTo>
                <a:lnTo>
                  <a:pt x="536548" y="45860"/>
                </a:lnTo>
                <a:lnTo>
                  <a:pt x="529979" y="44704"/>
                </a:lnTo>
                <a:close/>
              </a:path>
              <a:path w="987425" h="353695">
                <a:moveTo>
                  <a:pt x="551425" y="137397"/>
                </a:moveTo>
                <a:lnTo>
                  <a:pt x="503704" y="137397"/>
                </a:lnTo>
                <a:lnTo>
                  <a:pt x="505771" y="138736"/>
                </a:lnTo>
                <a:lnTo>
                  <a:pt x="508873" y="140134"/>
                </a:lnTo>
                <a:lnTo>
                  <a:pt x="513009" y="141594"/>
                </a:lnTo>
                <a:lnTo>
                  <a:pt x="517267" y="143054"/>
                </a:lnTo>
                <a:lnTo>
                  <a:pt x="522133" y="143784"/>
                </a:lnTo>
                <a:lnTo>
                  <a:pt x="534419" y="143784"/>
                </a:lnTo>
                <a:lnTo>
                  <a:pt x="540440" y="142567"/>
                </a:lnTo>
                <a:lnTo>
                  <a:pt x="545671" y="140134"/>
                </a:lnTo>
                <a:lnTo>
                  <a:pt x="551023" y="137702"/>
                </a:lnTo>
                <a:lnTo>
                  <a:pt x="551425" y="137397"/>
                </a:lnTo>
                <a:close/>
              </a:path>
              <a:path w="987425" h="353695">
                <a:moveTo>
                  <a:pt x="559122" y="59849"/>
                </a:moveTo>
                <a:lnTo>
                  <a:pt x="531621" y="59849"/>
                </a:lnTo>
                <a:lnTo>
                  <a:pt x="538920" y="62829"/>
                </a:lnTo>
                <a:lnTo>
                  <a:pt x="544394" y="68790"/>
                </a:lnTo>
                <a:lnTo>
                  <a:pt x="547986" y="73739"/>
                </a:lnTo>
                <a:lnTo>
                  <a:pt x="550552" y="79647"/>
                </a:lnTo>
                <a:lnTo>
                  <a:pt x="552092" y="86512"/>
                </a:lnTo>
                <a:lnTo>
                  <a:pt x="552605" y="94335"/>
                </a:lnTo>
                <a:lnTo>
                  <a:pt x="552605" y="99201"/>
                </a:lnTo>
                <a:lnTo>
                  <a:pt x="534297" y="128031"/>
                </a:lnTo>
                <a:lnTo>
                  <a:pt x="534124" y="128031"/>
                </a:lnTo>
                <a:lnTo>
                  <a:pt x="530283" y="128821"/>
                </a:lnTo>
                <a:lnTo>
                  <a:pt x="560086" y="128821"/>
                </a:lnTo>
                <a:lnTo>
                  <a:pt x="562823" y="125537"/>
                </a:lnTo>
                <a:lnTo>
                  <a:pt x="565560" y="120306"/>
                </a:lnTo>
                <a:lnTo>
                  <a:pt x="567385" y="114224"/>
                </a:lnTo>
                <a:lnTo>
                  <a:pt x="569331" y="108142"/>
                </a:lnTo>
                <a:lnTo>
                  <a:pt x="570304" y="101512"/>
                </a:lnTo>
                <a:lnTo>
                  <a:pt x="570277" y="86512"/>
                </a:lnTo>
                <a:lnTo>
                  <a:pt x="569149" y="79799"/>
                </a:lnTo>
                <a:lnTo>
                  <a:pt x="566846" y="73739"/>
                </a:lnTo>
                <a:lnTo>
                  <a:pt x="564648" y="67512"/>
                </a:lnTo>
                <a:lnTo>
                  <a:pt x="561485" y="62282"/>
                </a:lnTo>
                <a:lnTo>
                  <a:pt x="559122" y="59849"/>
                </a:lnTo>
                <a:close/>
              </a:path>
              <a:path w="987425" h="353695">
                <a:moveTo>
                  <a:pt x="632136" y="44339"/>
                </a:moveTo>
                <a:lnTo>
                  <a:pt x="626662" y="44339"/>
                </a:lnTo>
                <a:lnTo>
                  <a:pt x="621310" y="45373"/>
                </a:lnTo>
                <a:lnTo>
                  <a:pt x="592635" y="72196"/>
                </a:lnTo>
                <a:lnTo>
                  <a:pt x="590108" y="78643"/>
                </a:lnTo>
                <a:lnTo>
                  <a:pt x="588892" y="85942"/>
                </a:lnTo>
                <a:lnTo>
                  <a:pt x="588892" y="101512"/>
                </a:lnTo>
                <a:lnTo>
                  <a:pt x="609206" y="137580"/>
                </a:lnTo>
                <a:lnTo>
                  <a:pt x="628426" y="143784"/>
                </a:lnTo>
                <a:lnTo>
                  <a:pt x="643267" y="143784"/>
                </a:lnTo>
                <a:lnTo>
                  <a:pt x="649106" y="143176"/>
                </a:lnTo>
                <a:lnTo>
                  <a:pt x="659446" y="140743"/>
                </a:lnTo>
                <a:lnTo>
                  <a:pt x="663095" y="139587"/>
                </a:lnTo>
                <a:lnTo>
                  <a:pt x="665163" y="138492"/>
                </a:lnTo>
                <a:lnTo>
                  <a:pt x="663551" y="128821"/>
                </a:lnTo>
                <a:lnTo>
                  <a:pt x="627940" y="128821"/>
                </a:lnTo>
                <a:lnTo>
                  <a:pt x="620154" y="126267"/>
                </a:lnTo>
                <a:lnTo>
                  <a:pt x="610179" y="116049"/>
                </a:lnTo>
                <a:lnTo>
                  <a:pt x="607321" y="108568"/>
                </a:lnTo>
                <a:lnTo>
                  <a:pt x="606591" y="98714"/>
                </a:lnTo>
                <a:lnTo>
                  <a:pt x="671549" y="98714"/>
                </a:lnTo>
                <a:lnTo>
                  <a:pt x="671671" y="97741"/>
                </a:lnTo>
                <a:lnTo>
                  <a:pt x="671732" y="92693"/>
                </a:lnTo>
                <a:lnTo>
                  <a:pt x="671355" y="85942"/>
                </a:lnTo>
                <a:lnTo>
                  <a:pt x="671304" y="85029"/>
                </a:lnTo>
                <a:lnTo>
                  <a:pt x="606956" y="85029"/>
                </a:lnTo>
                <a:lnTo>
                  <a:pt x="607321" y="81745"/>
                </a:lnTo>
                <a:lnTo>
                  <a:pt x="608023" y="78643"/>
                </a:lnTo>
                <a:lnTo>
                  <a:pt x="609145" y="75359"/>
                </a:lnTo>
                <a:lnTo>
                  <a:pt x="610268" y="72439"/>
                </a:lnTo>
                <a:lnTo>
                  <a:pt x="610362" y="72196"/>
                </a:lnTo>
                <a:lnTo>
                  <a:pt x="612004" y="69398"/>
                </a:lnTo>
                <a:lnTo>
                  <a:pt x="616140" y="64532"/>
                </a:lnTo>
                <a:lnTo>
                  <a:pt x="618634" y="62586"/>
                </a:lnTo>
                <a:lnTo>
                  <a:pt x="621310" y="61248"/>
                </a:lnTo>
                <a:lnTo>
                  <a:pt x="624594" y="59545"/>
                </a:lnTo>
                <a:lnTo>
                  <a:pt x="628061" y="58754"/>
                </a:lnTo>
                <a:lnTo>
                  <a:pt x="663092" y="58754"/>
                </a:lnTo>
                <a:lnTo>
                  <a:pt x="661514" y="56382"/>
                </a:lnTo>
                <a:lnTo>
                  <a:pt x="655846" y="51113"/>
                </a:lnTo>
                <a:lnTo>
                  <a:pt x="649060" y="47350"/>
                </a:lnTo>
                <a:lnTo>
                  <a:pt x="641157" y="45092"/>
                </a:lnTo>
                <a:lnTo>
                  <a:pt x="632136" y="44339"/>
                </a:lnTo>
                <a:close/>
              </a:path>
              <a:path w="987425" h="353695">
                <a:moveTo>
                  <a:pt x="662791" y="124260"/>
                </a:moveTo>
                <a:lnTo>
                  <a:pt x="644483" y="128821"/>
                </a:lnTo>
                <a:lnTo>
                  <a:pt x="663551" y="128821"/>
                </a:lnTo>
                <a:lnTo>
                  <a:pt x="662791" y="124260"/>
                </a:lnTo>
                <a:close/>
              </a:path>
              <a:path w="987425" h="353695">
                <a:moveTo>
                  <a:pt x="663092" y="58754"/>
                </a:moveTo>
                <a:lnTo>
                  <a:pt x="638888" y="58754"/>
                </a:lnTo>
                <a:lnTo>
                  <a:pt x="644301" y="61248"/>
                </a:lnTo>
                <a:lnTo>
                  <a:pt x="648193" y="66235"/>
                </a:lnTo>
                <a:lnTo>
                  <a:pt x="652208" y="71101"/>
                </a:lnTo>
                <a:lnTo>
                  <a:pt x="654154" y="77366"/>
                </a:lnTo>
                <a:lnTo>
                  <a:pt x="654032" y="85029"/>
                </a:lnTo>
                <a:lnTo>
                  <a:pt x="671304" y="85029"/>
                </a:lnTo>
                <a:lnTo>
                  <a:pt x="671121" y="81745"/>
                </a:lnTo>
                <a:lnTo>
                  <a:pt x="671093" y="81255"/>
                </a:lnTo>
                <a:lnTo>
                  <a:pt x="669177" y="71390"/>
                </a:lnTo>
                <a:lnTo>
                  <a:pt x="665984" y="63099"/>
                </a:lnTo>
                <a:lnTo>
                  <a:pt x="663092" y="58754"/>
                </a:lnTo>
                <a:close/>
              </a:path>
              <a:path w="987425" h="353695">
                <a:moveTo>
                  <a:pt x="711983" y="46711"/>
                </a:moveTo>
                <a:lnTo>
                  <a:pt x="695013" y="46711"/>
                </a:lnTo>
                <a:lnTo>
                  <a:pt x="695013" y="106439"/>
                </a:lnTo>
                <a:lnTo>
                  <a:pt x="700344" y="127058"/>
                </a:lnTo>
                <a:lnTo>
                  <a:pt x="700406" y="127301"/>
                </a:lnTo>
                <a:lnTo>
                  <a:pt x="726763" y="143601"/>
                </a:lnTo>
                <a:lnTo>
                  <a:pt x="742455" y="143601"/>
                </a:lnTo>
                <a:lnTo>
                  <a:pt x="749814" y="143054"/>
                </a:lnTo>
                <a:lnTo>
                  <a:pt x="762587" y="140864"/>
                </a:lnTo>
                <a:lnTo>
                  <a:pt x="767757" y="139830"/>
                </a:lnTo>
                <a:lnTo>
                  <a:pt x="771650" y="138857"/>
                </a:lnTo>
                <a:lnTo>
                  <a:pt x="771650" y="128639"/>
                </a:lnTo>
                <a:lnTo>
                  <a:pt x="727249" y="128639"/>
                </a:lnTo>
                <a:lnTo>
                  <a:pt x="721106" y="126145"/>
                </a:lnTo>
                <a:lnTo>
                  <a:pt x="711983" y="96342"/>
                </a:lnTo>
                <a:lnTo>
                  <a:pt x="711983" y="46711"/>
                </a:lnTo>
                <a:close/>
              </a:path>
              <a:path w="987425" h="353695">
                <a:moveTo>
                  <a:pt x="771650" y="46711"/>
                </a:moveTo>
                <a:lnTo>
                  <a:pt x="754680" y="46711"/>
                </a:lnTo>
                <a:lnTo>
                  <a:pt x="754680" y="126814"/>
                </a:lnTo>
                <a:lnTo>
                  <a:pt x="754072" y="127058"/>
                </a:lnTo>
                <a:lnTo>
                  <a:pt x="753038" y="127301"/>
                </a:lnTo>
                <a:lnTo>
                  <a:pt x="750849" y="127666"/>
                </a:lnTo>
                <a:lnTo>
                  <a:pt x="750240" y="127666"/>
                </a:lnTo>
                <a:lnTo>
                  <a:pt x="748720" y="127848"/>
                </a:lnTo>
                <a:lnTo>
                  <a:pt x="750787" y="127848"/>
                </a:lnTo>
                <a:lnTo>
                  <a:pt x="738928" y="128639"/>
                </a:lnTo>
                <a:lnTo>
                  <a:pt x="771650" y="128639"/>
                </a:lnTo>
                <a:lnTo>
                  <a:pt x="771650" y="46711"/>
                </a:lnTo>
                <a:close/>
              </a:path>
              <a:path w="987425" h="353695">
                <a:moveTo>
                  <a:pt x="816759" y="17334"/>
                </a:moveTo>
                <a:lnTo>
                  <a:pt x="799790" y="20253"/>
                </a:lnTo>
                <a:lnTo>
                  <a:pt x="799790" y="111244"/>
                </a:lnTo>
                <a:lnTo>
                  <a:pt x="800255" y="116596"/>
                </a:lnTo>
                <a:lnTo>
                  <a:pt x="800276" y="116839"/>
                </a:lnTo>
                <a:lnTo>
                  <a:pt x="821344" y="142932"/>
                </a:lnTo>
                <a:lnTo>
                  <a:pt x="821840" y="142932"/>
                </a:lnTo>
                <a:lnTo>
                  <a:pt x="826369" y="143601"/>
                </a:lnTo>
                <a:lnTo>
                  <a:pt x="838290" y="143601"/>
                </a:lnTo>
                <a:lnTo>
                  <a:pt x="843156" y="142932"/>
                </a:lnTo>
                <a:lnTo>
                  <a:pt x="847414" y="141594"/>
                </a:lnTo>
                <a:lnTo>
                  <a:pt x="851671" y="140378"/>
                </a:lnTo>
                <a:lnTo>
                  <a:pt x="854651" y="139344"/>
                </a:lnTo>
                <a:lnTo>
                  <a:pt x="856354" y="138492"/>
                </a:lnTo>
                <a:lnTo>
                  <a:pt x="854051" y="128639"/>
                </a:lnTo>
                <a:lnTo>
                  <a:pt x="831356" y="128639"/>
                </a:lnTo>
                <a:lnTo>
                  <a:pt x="828802" y="128274"/>
                </a:lnTo>
                <a:lnTo>
                  <a:pt x="816759" y="109480"/>
                </a:lnTo>
                <a:lnTo>
                  <a:pt x="816759" y="60944"/>
                </a:lnTo>
                <a:lnTo>
                  <a:pt x="852705" y="60944"/>
                </a:lnTo>
                <a:lnTo>
                  <a:pt x="852705" y="46711"/>
                </a:lnTo>
                <a:lnTo>
                  <a:pt x="816759" y="46711"/>
                </a:lnTo>
                <a:lnTo>
                  <a:pt x="816759" y="17334"/>
                </a:lnTo>
                <a:close/>
              </a:path>
              <a:path w="987425" h="353695">
                <a:moveTo>
                  <a:pt x="853070" y="124442"/>
                </a:moveTo>
                <a:lnTo>
                  <a:pt x="846501" y="126997"/>
                </a:lnTo>
                <a:lnTo>
                  <a:pt x="843460" y="128092"/>
                </a:lnTo>
                <a:lnTo>
                  <a:pt x="839385" y="128639"/>
                </a:lnTo>
                <a:lnTo>
                  <a:pt x="854051" y="128639"/>
                </a:lnTo>
                <a:lnTo>
                  <a:pt x="853070" y="124442"/>
                </a:lnTo>
                <a:close/>
              </a:path>
              <a:path w="987425" h="353695">
                <a:moveTo>
                  <a:pt x="891269" y="46711"/>
                </a:moveTo>
                <a:lnTo>
                  <a:pt x="874299" y="46711"/>
                </a:lnTo>
                <a:lnTo>
                  <a:pt x="874299" y="141594"/>
                </a:lnTo>
                <a:lnTo>
                  <a:pt x="891269" y="141594"/>
                </a:lnTo>
                <a:lnTo>
                  <a:pt x="891269" y="46711"/>
                </a:lnTo>
                <a:close/>
              </a:path>
              <a:path w="987425" h="353695">
                <a:moveTo>
                  <a:pt x="885734" y="7298"/>
                </a:moveTo>
                <a:lnTo>
                  <a:pt x="879651" y="7298"/>
                </a:lnTo>
                <a:lnTo>
                  <a:pt x="877036" y="8332"/>
                </a:lnTo>
                <a:lnTo>
                  <a:pt x="872778" y="12346"/>
                </a:lnTo>
                <a:lnTo>
                  <a:pt x="871744" y="15023"/>
                </a:lnTo>
                <a:lnTo>
                  <a:pt x="871744" y="21835"/>
                </a:lnTo>
                <a:lnTo>
                  <a:pt x="872778" y="24572"/>
                </a:lnTo>
                <a:lnTo>
                  <a:pt x="874846" y="26640"/>
                </a:lnTo>
                <a:lnTo>
                  <a:pt x="877036" y="28586"/>
                </a:lnTo>
                <a:lnTo>
                  <a:pt x="879651" y="29559"/>
                </a:lnTo>
                <a:lnTo>
                  <a:pt x="885734" y="29559"/>
                </a:lnTo>
                <a:lnTo>
                  <a:pt x="888288" y="28586"/>
                </a:lnTo>
                <a:lnTo>
                  <a:pt x="892546" y="24572"/>
                </a:lnTo>
                <a:lnTo>
                  <a:pt x="893641" y="21835"/>
                </a:lnTo>
                <a:lnTo>
                  <a:pt x="893641" y="15023"/>
                </a:lnTo>
                <a:lnTo>
                  <a:pt x="892546" y="12346"/>
                </a:lnTo>
                <a:lnTo>
                  <a:pt x="890356" y="10400"/>
                </a:lnTo>
                <a:lnTo>
                  <a:pt x="888288" y="8332"/>
                </a:lnTo>
                <a:lnTo>
                  <a:pt x="885734" y="7298"/>
                </a:lnTo>
                <a:close/>
              </a:path>
              <a:path w="987425" h="353695">
                <a:moveTo>
                  <a:pt x="964851" y="44339"/>
                </a:moveTo>
                <a:lnTo>
                  <a:pt x="953659" y="44339"/>
                </a:lnTo>
                <a:lnTo>
                  <a:pt x="947334" y="45616"/>
                </a:lnTo>
                <a:lnTo>
                  <a:pt x="941617" y="48171"/>
                </a:lnTo>
                <a:lnTo>
                  <a:pt x="936021" y="50604"/>
                </a:lnTo>
                <a:lnTo>
                  <a:pt x="931277" y="54071"/>
                </a:lnTo>
                <a:lnTo>
                  <a:pt x="927384" y="58572"/>
                </a:lnTo>
                <a:lnTo>
                  <a:pt x="923492" y="62951"/>
                </a:lnTo>
                <a:lnTo>
                  <a:pt x="915159" y="101634"/>
                </a:lnTo>
                <a:lnTo>
                  <a:pt x="916151" y="108385"/>
                </a:lnTo>
                <a:lnTo>
                  <a:pt x="947419" y="142628"/>
                </a:lnTo>
                <a:lnTo>
                  <a:pt x="947611" y="142628"/>
                </a:lnTo>
                <a:lnTo>
                  <a:pt x="954024" y="143784"/>
                </a:lnTo>
                <a:lnTo>
                  <a:pt x="964121" y="143784"/>
                </a:lnTo>
                <a:lnTo>
                  <a:pt x="966615" y="143601"/>
                </a:lnTo>
                <a:lnTo>
                  <a:pt x="969169" y="143236"/>
                </a:lnTo>
                <a:lnTo>
                  <a:pt x="971845" y="142993"/>
                </a:lnTo>
                <a:lnTo>
                  <a:pt x="974339" y="142628"/>
                </a:lnTo>
                <a:lnTo>
                  <a:pt x="976650" y="142142"/>
                </a:lnTo>
                <a:lnTo>
                  <a:pt x="978962" y="141777"/>
                </a:lnTo>
                <a:lnTo>
                  <a:pt x="987051" y="139040"/>
                </a:lnTo>
                <a:lnTo>
                  <a:pt x="985348" y="128821"/>
                </a:lnTo>
                <a:lnTo>
                  <a:pt x="958282" y="128821"/>
                </a:lnTo>
                <a:lnTo>
                  <a:pt x="953538" y="128031"/>
                </a:lnTo>
                <a:lnTo>
                  <a:pt x="932858" y="99444"/>
                </a:lnTo>
                <a:lnTo>
                  <a:pt x="932858" y="94335"/>
                </a:lnTo>
                <a:lnTo>
                  <a:pt x="952747" y="59301"/>
                </a:lnTo>
                <a:lnTo>
                  <a:pt x="982827" y="59301"/>
                </a:lnTo>
                <a:lnTo>
                  <a:pt x="985591" y="48901"/>
                </a:lnTo>
                <a:lnTo>
                  <a:pt x="981699" y="47319"/>
                </a:lnTo>
                <a:lnTo>
                  <a:pt x="977623" y="46164"/>
                </a:lnTo>
                <a:lnTo>
                  <a:pt x="969108" y="44704"/>
                </a:lnTo>
                <a:lnTo>
                  <a:pt x="964851" y="44339"/>
                </a:lnTo>
                <a:close/>
              </a:path>
              <a:path w="987425" h="353695">
                <a:moveTo>
                  <a:pt x="984679" y="124807"/>
                </a:moveTo>
                <a:lnTo>
                  <a:pt x="982611" y="125780"/>
                </a:lnTo>
                <a:lnTo>
                  <a:pt x="979752" y="126693"/>
                </a:lnTo>
                <a:lnTo>
                  <a:pt x="972454" y="128396"/>
                </a:lnTo>
                <a:lnTo>
                  <a:pt x="968378" y="128821"/>
                </a:lnTo>
                <a:lnTo>
                  <a:pt x="985348" y="128821"/>
                </a:lnTo>
                <a:lnTo>
                  <a:pt x="984993" y="126693"/>
                </a:lnTo>
                <a:lnTo>
                  <a:pt x="984953" y="126449"/>
                </a:lnTo>
                <a:lnTo>
                  <a:pt x="984841" y="125780"/>
                </a:lnTo>
                <a:lnTo>
                  <a:pt x="984801" y="125537"/>
                </a:lnTo>
                <a:lnTo>
                  <a:pt x="984679" y="124807"/>
                </a:lnTo>
                <a:close/>
              </a:path>
              <a:path w="987425" h="353695">
                <a:moveTo>
                  <a:pt x="982827" y="59301"/>
                </a:moveTo>
                <a:lnTo>
                  <a:pt x="966006" y="59301"/>
                </a:lnTo>
                <a:lnTo>
                  <a:pt x="969534" y="59666"/>
                </a:lnTo>
                <a:lnTo>
                  <a:pt x="976225" y="61126"/>
                </a:lnTo>
                <a:lnTo>
                  <a:pt x="979205" y="62099"/>
                </a:lnTo>
                <a:lnTo>
                  <a:pt x="981759" y="63316"/>
                </a:lnTo>
                <a:lnTo>
                  <a:pt x="982730" y="59666"/>
                </a:lnTo>
                <a:lnTo>
                  <a:pt x="982827" y="59301"/>
                </a:lnTo>
                <a:close/>
              </a:path>
              <a:path w="987425" h="353695">
                <a:moveTo>
                  <a:pt x="173132" y="253997"/>
                </a:moveTo>
                <a:lnTo>
                  <a:pt x="158656" y="253997"/>
                </a:lnTo>
                <a:lnTo>
                  <a:pt x="151236" y="254545"/>
                </a:lnTo>
                <a:lnTo>
                  <a:pt x="138463" y="256734"/>
                </a:lnTo>
                <a:lnTo>
                  <a:pt x="133354" y="257768"/>
                </a:lnTo>
                <a:lnTo>
                  <a:pt x="129462" y="258741"/>
                </a:lnTo>
                <a:lnTo>
                  <a:pt x="129462" y="350887"/>
                </a:lnTo>
                <a:lnTo>
                  <a:pt x="146431" y="350887"/>
                </a:lnTo>
                <a:lnTo>
                  <a:pt x="146431" y="270784"/>
                </a:lnTo>
                <a:lnTo>
                  <a:pt x="146269" y="270784"/>
                </a:lnTo>
                <a:lnTo>
                  <a:pt x="147891" y="270480"/>
                </a:lnTo>
                <a:lnTo>
                  <a:pt x="150080" y="270115"/>
                </a:lnTo>
                <a:lnTo>
                  <a:pt x="149756" y="270115"/>
                </a:lnTo>
                <a:lnTo>
                  <a:pt x="152392" y="269811"/>
                </a:lnTo>
                <a:lnTo>
                  <a:pt x="153182" y="269811"/>
                </a:lnTo>
                <a:lnTo>
                  <a:pt x="155919" y="269446"/>
                </a:lnTo>
                <a:lnTo>
                  <a:pt x="157805" y="269264"/>
                </a:lnTo>
                <a:lnTo>
                  <a:pt x="253805" y="269264"/>
                </a:lnTo>
                <a:lnTo>
                  <a:pt x="251715" y="266222"/>
                </a:lnTo>
                <a:lnTo>
                  <a:pt x="250038" y="263668"/>
                </a:lnTo>
                <a:lnTo>
                  <a:pt x="192778" y="263668"/>
                </a:lnTo>
                <a:lnTo>
                  <a:pt x="189980" y="260505"/>
                </a:lnTo>
                <a:lnTo>
                  <a:pt x="186513" y="258133"/>
                </a:lnTo>
                <a:lnTo>
                  <a:pt x="182377" y="256552"/>
                </a:lnTo>
                <a:lnTo>
                  <a:pt x="178241" y="254849"/>
                </a:lnTo>
                <a:lnTo>
                  <a:pt x="173132" y="253997"/>
                </a:lnTo>
                <a:close/>
              </a:path>
              <a:path w="987425" h="353695">
                <a:moveTo>
                  <a:pt x="213701" y="269264"/>
                </a:moveTo>
                <a:lnTo>
                  <a:pt x="170732" y="269264"/>
                </a:lnTo>
                <a:lnTo>
                  <a:pt x="171628" y="269446"/>
                </a:lnTo>
                <a:lnTo>
                  <a:pt x="172175" y="269446"/>
                </a:lnTo>
                <a:lnTo>
                  <a:pt x="175078" y="270967"/>
                </a:lnTo>
                <a:lnTo>
                  <a:pt x="177755" y="272183"/>
                </a:lnTo>
                <a:lnTo>
                  <a:pt x="179823" y="274129"/>
                </a:lnTo>
                <a:lnTo>
                  <a:pt x="181282" y="276806"/>
                </a:lnTo>
                <a:lnTo>
                  <a:pt x="182864" y="279482"/>
                </a:lnTo>
                <a:lnTo>
                  <a:pt x="183958" y="282827"/>
                </a:lnTo>
                <a:lnTo>
                  <a:pt x="185175" y="290856"/>
                </a:lnTo>
                <a:lnTo>
                  <a:pt x="185479" y="295661"/>
                </a:lnTo>
                <a:lnTo>
                  <a:pt x="185479" y="350887"/>
                </a:lnTo>
                <a:lnTo>
                  <a:pt x="202448" y="350887"/>
                </a:lnTo>
                <a:lnTo>
                  <a:pt x="202448" y="293471"/>
                </a:lnTo>
                <a:lnTo>
                  <a:pt x="202314" y="291281"/>
                </a:lnTo>
                <a:lnTo>
                  <a:pt x="202205" y="289517"/>
                </a:lnTo>
                <a:lnTo>
                  <a:pt x="201342" y="282827"/>
                </a:lnTo>
                <a:lnTo>
                  <a:pt x="201232" y="281975"/>
                </a:lnTo>
                <a:lnTo>
                  <a:pt x="200502" y="278509"/>
                </a:lnTo>
                <a:lnTo>
                  <a:pt x="199529" y="275346"/>
                </a:lnTo>
                <a:lnTo>
                  <a:pt x="200867" y="274129"/>
                </a:lnTo>
                <a:lnTo>
                  <a:pt x="203361" y="272791"/>
                </a:lnTo>
                <a:lnTo>
                  <a:pt x="207010" y="271332"/>
                </a:lnTo>
                <a:lnTo>
                  <a:pt x="210636" y="269811"/>
                </a:lnTo>
                <a:lnTo>
                  <a:pt x="210416" y="269811"/>
                </a:lnTo>
                <a:lnTo>
                  <a:pt x="213701" y="269264"/>
                </a:lnTo>
                <a:close/>
              </a:path>
              <a:path w="987425" h="353695">
                <a:moveTo>
                  <a:pt x="253805" y="269264"/>
                </a:moveTo>
                <a:lnTo>
                  <a:pt x="226899" y="269264"/>
                </a:lnTo>
                <a:lnTo>
                  <a:pt x="227811" y="269446"/>
                </a:lnTo>
                <a:lnTo>
                  <a:pt x="228375" y="269446"/>
                </a:lnTo>
                <a:lnTo>
                  <a:pt x="231278" y="270967"/>
                </a:lnTo>
                <a:lnTo>
                  <a:pt x="233955" y="272183"/>
                </a:lnTo>
                <a:lnTo>
                  <a:pt x="236022" y="274129"/>
                </a:lnTo>
                <a:lnTo>
                  <a:pt x="237482" y="276806"/>
                </a:lnTo>
                <a:lnTo>
                  <a:pt x="239064" y="279482"/>
                </a:lnTo>
                <a:lnTo>
                  <a:pt x="240098" y="282827"/>
                </a:lnTo>
                <a:lnTo>
                  <a:pt x="240584" y="286841"/>
                </a:lnTo>
                <a:lnTo>
                  <a:pt x="241192" y="290856"/>
                </a:lnTo>
                <a:lnTo>
                  <a:pt x="241496" y="295661"/>
                </a:lnTo>
                <a:lnTo>
                  <a:pt x="241496" y="350887"/>
                </a:lnTo>
                <a:lnTo>
                  <a:pt x="258466" y="350887"/>
                </a:lnTo>
                <a:lnTo>
                  <a:pt x="258430" y="290856"/>
                </a:lnTo>
                <a:lnTo>
                  <a:pt x="258096" y="286841"/>
                </a:lnTo>
                <a:lnTo>
                  <a:pt x="257979" y="285442"/>
                </a:lnTo>
                <a:lnTo>
                  <a:pt x="257006" y="280090"/>
                </a:lnTo>
                <a:lnTo>
                  <a:pt x="256251" y="275346"/>
                </a:lnTo>
                <a:lnTo>
                  <a:pt x="256155" y="274738"/>
                </a:lnTo>
                <a:lnTo>
                  <a:pt x="254391" y="270115"/>
                </a:lnTo>
                <a:lnTo>
                  <a:pt x="253931" y="269446"/>
                </a:lnTo>
                <a:lnTo>
                  <a:pt x="253805" y="269264"/>
                </a:lnTo>
                <a:close/>
              </a:path>
              <a:path w="987425" h="353695">
                <a:moveTo>
                  <a:pt x="230366" y="253997"/>
                </a:moveTo>
                <a:lnTo>
                  <a:pt x="219296" y="253997"/>
                </a:lnTo>
                <a:lnTo>
                  <a:pt x="214761" y="254545"/>
                </a:lnTo>
                <a:lnTo>
                  <a:pt x="215299" y="254545"/>
                </a:lnTo>
                <a:lnTo>
                  <a:pt x="212484" y="255274"/>
                </a:lnTo>
                <a:lnTo>
                  <a:pt x="209200" y="256004"/>
                </a:lnTo>
                <a:lnTo>
                  <a:pt x="206219" y="256917"/>
                </a:lnTo>
                <a:lnTo>
                  <a:pt x="203209" y="258133"/>
                </a:lnTo>
                <a:lnTo>
                  <a:pt x="200867" y="258985"/>
                </a:lnTo>
                <a:lnTo>
                  <a:pt x="198617" y="260019"/>
                </a:lnTo>
                <a:lnTo>
                  <a:pt x="194776" y="262330"/>
                </a:lnTo>
                <a:lnTo>
                  <a:pt x="193629" y="263060"/>
                </a:lnTo>
                <a:lnTo>
                  <a:pt x="192778" y="263668"/>
                </a:lnTo>
                <a:lnTo>
                  <a:pt x="250038" y="263668"/>
                </a:lnTo>
                <a:lnTo>
                  <a:pt x="249160" y="262330"/>
                </a:lnTo>
                <a:lnTo>
                  <a:pt x="245572" y="259350"/>
                </a:lnTo>
                <a:lnTo>
                  <a:pt x="240949" y="257282"/>
                </a:lnTo>
                <a:lnTo>
                  <a:pt x="236327" y="255092"/>
                </a:lnTo>
                <a:lnTo>
                  <a:pt x="230366" y="253997"/>
                </a:lnTo>
                <a:close/>
              </a:path>
              <a:path w="987425" h="353695">
                <a:moveTo>
                  <a:pt x="332303" y="253632"/>
                </a:moveTo>
                <a:lnTo>
                  <a:pt x="319409" y="253632"/>
                </a:lnTo>
                <a:lnTo>
                  <a:pt x="313448" y="254849"/>
                </a:lnTo>
                <a:lnTo>
                  <a:pt x="307974" y="257282"/>
                </a:lnTo>
                <a:lnTo>
                  <a:pt x="302500" y="259593"/>
                </a:lnTo>
                <a:lnTo>
                  <a:pt x="284619" y="283192"/>
                </a:lnTo>
                <a:lnTo>
                  <a:pt x="282500" y="289076"/>
                </a:lnTo>
                <a:lnTo>
                  <a:pt x="282429" y="289274"/>
                </a:lnTo>
                <a:lnTo>
                  <a:pt x="281364" y="295839"/>
                </a:lnTo>
                <a:lnTo>
                  <a:pt x="281346" y="311064"/>
                </a:lnTo>
                <a:lnTo>
                  <a:pt x="282451" y="317861"/>
                </a:lnTo>
                <a:lnTo>
                  <a:pt x="307974" y="349793"/>
                </a:lnTo>
                <a:lnTo>
                  <a:pt x="319409" y="353259"/>
                </a:lnTo>
                <a:lnTo>
                  <a:pt x="332303" y="353259"/>
                </a:lnTo>
                <a:lnTo>
                  <a:pt x="357788" y="339574"/>
                </a:lnTo>
                <a:lnTo>
                  <a:pt x="358959" y="338297"/>
                </a:lnTo>
                <a:lnTo>
                  <a:pt x="317584" y="338297"/>
                </a:lnTo>
                <a:lnTo>
                  <a:pt x="311016" y="335195"/>
                </a:lnTo>
                <a:lnTo>
                  <a:pt x="299034" y="303446"/>
                </a:lnTo>
                <a:lnTo>
                  <a:pt x="299467" y="296025"/>
                </a:lnTo>
                <a:lnTo>
                  <a:pt x="317584" y="268595"/>
                </a:lnTo>
                <a:lnTo>
                  <a:pt x="358959" y="268595"/>
                </a:lnTo>
                <a:lnTo>
                  <a:pt x="357788" y="267317"/>
                </a:lnTo>
                <a:lnTo>
                  <a:pt x="353895" y="262938"/>
                </a:lnTo>
                <a:lnTo>
                  <a:pt x="349212" y="259593"/>
                </a:lnTo>
                <a:lnTo>
                  <a:pt x="343738" y="257282"/>
                </a:lnTo>
                <a:lnTo>
                  <a:pt x="338264" y="254849"/>
                </a:lnTo>
                <a:lnTo>
                  <a:pt x="332303" y="253632"/>
                </a:lnTo>
                <a:close/>
              </a:path>
              <a:path w="987425" h="353695">
                <a:moveTo>
                  <a:pt x="358959" y="268595"/>
                </a:moveTo>
                <a:lnTo>
                  <a:pt x="334128" y="268595"/>
                </a:lnTo>
                <a:lnTo>
                  <a:pt x="340636" y="271757"/>
                </a:lnTo>
                <a:lnTo>
                  <a:pt x="345380" y="278083"/>
                </a:lnTo>
                <a:lnTo>
                  <a:pt x="348587" y="283192"/>
                </a:lnTo>
                <a:lnTo>
                  <a:pt x="350854" y="289076"/>
                </a:lnTo>
                <a:lnTo>
                  <a:pt x="352223" y="295839"/>
                </a:lnTo>
                <a:lnTo>
                  <a:pt x="352679" y="303446"/>
                </a:lnTo>
                <a:lnTo>
                  <a:pt x="352223" y="311064"/>
                </a:lnTo>
                <a:lnTo>
                  <a:pt x="334128" y="338297"/>
                </a:lnTo>
                <a:lnTo>
                  <a:pt x="358959" y="338297"/>
                </a:lnTo>
                <a:lnTo>
                  <a:pt x="361802" y="335195"/>
                </a:lnTo>
                <a:lnTo>
                  <a:pt x="364904" y="329964"/>
                </a:lnTo>
                <a:lnTo>
                  <a:pt x="369262" y="317861"/>
                </a:lnTo>
                <a:lnTo>
                  <a:pt x="370366" y="311064"/>
                </a:lnTo>
                <a:lnTo>
                  <a:pt x="370348" y="295839"/>
                </a:lnTo>
                <a:lnTo>
                  <a:pt x="369284" y="289274"/>
                </a:lnTo>
                <a:lnTo>
                  <a:pt x="367094" y="283192"/>
                </a:lnTo>
                <a:lnTo>
                  <a:pt x="364904" y="276988"/>
                </a:lnTo>
                <a:lnTo>
                  <a:pt x="361838" y="271757"/>
                </a:lnTo>
                <a:lnTo>
                  <a:pt x="358959" y="268595"/>
                </a:lnTo>
                <a:close/>
              </a:path>
              <a:path w="987425" h="353695">
                <a:moveTo>
                  <a:pt x="410858" y="209293"/>
                </a:moveTo>
                <a:lnTo>
                  <a:pt x="393888" y="212212"/>
                </a:lnTo>
                <a:lnTo>
                  <a:pt x="393888" y="335073"/>
                </a:lnTo>
                <a:lnTo>
                  <a:pt x="396078" y="341703"/>
                </a:lnTo>
                <a:lnTo>
                  <a:pt x="404836" y="350218"/>
                </a:lnTo>
                <a:lnTo>
                  <a:pt x="412257" y="352469"/>
                </a:lnTo>
                <a:lnTo>
                  <a:pt x="422718" y="352712"/>
                </a:lnTo>
                <a:lnTo>
                  <a:pt x="425090" y="338480"/>
                </a:lnTo>
                <a:lnTo>
                  <a:pt x="422414" y="338115"/>
                </a:lnTo>
                <a:lnTo>
                  <a:pt x="420163" y="337689"/>
                </a:lnTo>
                <a:lnTo>
                  <a:pt x="410858" y="326133"/>
                </a:lnTo>
                <a:lnTo>
                  <a:pt x="410858" y="209293"/>
                </a:lnTo>
                <a:close/>
              </a:path>
              <a:path w="987425" h="353695">
                <a:moveTo>
                  <a:pt x="482100" y="253632"/>
                </a:moveTo>
                <a:lnTo>
                  <a:pt x="476626" y="253632"/>
                </a:lnTo>
                <a:lnTo>
                  <a:pt x="471273" y="254666"/>
                </a:lnTo>
                <a:lnTo>
                  <a:pt x="442598" y="281489"/>
                </a:lnTo>
                <a:lnTo>
                  <a:pt x="440071" y="287936"/>
                </a:lnTo>
                <a:lnTo>
                  <a:pt x="438855" y="295235"/>
                </a:lnTo>
                <a:lnTo>
                  <a:pt x="438855" y="310805"/>
                </a:lnTo>
                <a:lnTo>
                  <a:pt x="459170" y="346873"/>
                </a:lnTo>
                <a:lnTo>
                  <a:pt x="478390" y="353077"/>
                </a:lnTo>
                <a:lnTo>
                  <a:pt x="493230" y="353077"/>
                </a:lnTo>
                <a:lnTo>
                  <a:pt x="499069" y="352469"/>
                </a:lnTo>
                <a:lnTo>
                  <a:pt x="509409" y="350036"/>
                </a:lnTo>
                <a:lnTo>
                  <a:pt x="513058" y="348880"/>
                </a:lnTo>
                <a:lnTo>
                  <a:pt x="515126" y="347785"/>
                </a:lnTo>
                <a:lnTo>
                  <a:pt x="513514" y="338115"/>
                </a:lnTo>
                <a:lnTo>
                  <a:pt x="477903" y="338115"/>
                </a:lnTo>
                <a:lnTo>
                  <a:pt x="470118" y="335560"/>
                </a:lnTo>
                <a:lnTo>
                  <a:pt x="460143" y="325342"/>
                </a:lnTo>
                <a:lnTo>
                  <a:pt x="457284" y="317861"/>
                </a:lnTo>
                <a:lnTo>
                  <a:pt x="456554" y="308007"/>
                </a:lnTo>
                <a:lnTo>
                  <a:pt x="521513" y="308007"/>
                </a:lnTo>
                <a:lnTo>
                  <a:pt x="521634" y="307034"/>
                </a:lnTo>
                <a:lnTo>
                  <a:pt x="521695" y="301986"/>
                </a:lnTo>
                <a:lnTo>
                  <a:pt x="521318" y="295235"/>
                </a:lnTo>
                <a:lnTo>
                  <a:pt x="521267" y="294322"/>
                </a:lnTo>
                <a:lnTo>
                  <a:pt x="456919" y="294322"/>
                </a:lnTo>
                <a:lnTo>
                  <a:pt x="457284" y="291038"/>
                </a:lnTo>
                <a:lnTo>
                  <a:pt x="457986" y="287936"/>
                </a:lnTo>
                <a:lnTo>
                  <a:pt x="459109" y="284652"/>
                </a:lnTo>
                <a:lnTo>
                  <a:pt x="460232" y="281732"/>
                </a:lnTo>
                <a:lnTo>
                  <a:pt x="460325" y="281489"/>
                </a:lnTo>
                <a:lnTo>
                  <a:pt x="461967" y="278691"/>
                </a:lnTo>
                <a:lnTo>
                  <a:pt x="466103" y="273825"/>
                </a:lnTo>
                <a:lnTo>
                  <a:pt x="468597" y="271879"/>
                </a:lnTo>
                <a:lnTo>
                  <a:pt x="471273" y="270541"/>
                </a:lnTo>
                <a:lnTo>
                  <a:pt x="474558" y="268838"/>
                </a:lnTo>
                <a:lnTo>
                  <a:pt x="478025" y="268047"/>
                </a:lnTo>
                <a:lnTo>
                  <a:pt x="513056" y="268047"/>
                </a:lnTo>
                <a:lnTo>
                  <a:pt x="511477" y="265675"/>
                </a:lnTo>
                <a:lnTo>
                  <a:pt x="505809" y="260406"/>
                </a:lnTo>
                <a:lnTo>
                  <a:pt x="499024" y="256643"/>
                </a:lnTo>
                <a:lnTo>
                  <a:pt x="491120" y="254385"/>
                </a:lnTo>
                <a:lnTo>
                  <a:pt x="482100" y="253632"/>
                </a:lnTo>
                <a:close/>
              </a:path>
              <a:path w="987425" h="353695">
                <a:moveTo>
                  <a:pt x="512754" y="333553"/>
                </a:moveTo>
                <a:lnTo>
                  <a:pt x="494447" y="338115"/>
                </a:lnTo>
                <a:lnTo>
                  <a:pt x="513514" y="338115"/>
                </a:lnTo>
                <a:lnTo>
                  <a:pt x="512754" y="333553"/>
                </a:lnTo>
                <a:close/>
              </a:path>
              <a:path w="987425" h="353695">
                <a:moveTo>
                  <a:pt x="513056" y="268047"/>
                </a:moveTo>
                <a:lnTo>
                  <a:pt x="488851" y="268047"/>
                </a:lnTo>
                <a:lnTo>
                  <a:pt x="494264" y="270541"/>
                </a:lnTo>
                <a:lnTo>
                  <a:pt x="498157" y="275528"/>
                </a:lnTo>
                <a:lnTo>
                  <a:pt x="502171" y="280394"/>
                </a:lnTo>
                <a:lnTo>
                  <a:pt x="504117" y="286659"/>
                </a:lnTo>
                <a:lnTo>
                  <a:pt x="503996" y="294322"/>
                </a:lnTo>
                <a:lnTo>
                  <a:pt x="521267" y="294322"/>
                </a:lnTo>
                <a:lnTo>
                  <a:pt x="521084" y="291038"/>
                </a:lnTo>
                <a:lnTo>
                  <a:pt x="521056" y="290548"/>
                </a:lnTo>
                <a:lnTo>
                  <a:pt x="519141" y="280683"/>
                </a:lnTo>
                <a:lnTo>
                  <a:pt x="515947" y="272392"/>
                </a:lnTo>
                <a:lnTo>
                  <a:pt x="513056" y="268047"/>
                </a:lnTo>
                <a:close/>
              </a:path>
              <a:path w="987425" h="353695">
                <a:moveTo>
                  <a:pt x="590472" y="253632"/>
                </a:moveTo>
                <a:lnTo>
                  <a:pt x="579281" y="253632"/>
                </a:lnTo>
                <a:lnTo>
                  <a:pt x="572955" y="254909"/>
                </a:lnTo>
                <a:lnTo>
                  <a:pt x="567238" y="257464"/>
                </a:lnTo>
                <a:lnTo>
                  <a:pt x="561642" y="259897"/>
                </a:lnTo>
                <a:lnTo>
                  <a:pt x="556898" y="263364"/>
                </a:lnTo>
                <a:lnTo>
                  <a:pt x="553005" y="267865"/>
                </a:lnTo>
                <a:lnTo>
                  <a:pt x="549113" y="272244"/>
                </a:lnTo>
                <a:lnTo>
                  <a:pt x="540780" y="310927"/>
                </a:lnTo>
                <a:lnTo>
                  <a:pt x="541773" y="317678"/>
                </a:lnTo>
                <a:lnTo>
                  <a:pt x="573040" y="351921"/>
                </a:lnTo>
                <a:lnTo>
                  <a:pt x="573232" y="351921"/>
                </a:lnTo>
                <a:lnTo>
                  <a:pt x="579646" y="353077"/>
                </a:lnTo>
                <a:lnTo>
                  <a:pt x="589742" y="353077"/>
                </a:lnTo>
                <a:lnTo>
                  <a:pt x="592236" y="352894"/>
                </a:lnTo>
                <a:lnTo>
                  <a:pt x="594790" y="352530"/>
                </a:lnTo>
                <a:lnTo>
                  <a:pt x="597467" y="352286"/>
                </a:lnTo>
                <a:lnTo>
                  <a:pt x="599960" y="351921"/>
                </a:lnTo>
                <a:lnTo>
                  <a:pt x="602272" y="351435"/>
                </a:lnTo>
                <a:lnTo>
                  <a:pt x="604583" y="351070"/>
                </a:lnTo>
                <a:lnTo>
                  <a:pt x="612672" y="348333"/>
                </a:lnTo>
                <a:lnTo>
                  <a:pt x="610969" y="338115"/>
                </a:lnTo>
                <a:lnTo>
                  <a:pt x="583903" y="338115"/>
                </a:lnTo>
                <a:lnTo>
                  <a:pt x="579159" y="337324"/>
                </a:lnTo>
                <a:lnTo>
                  <a:pt x="558479" y="308737"/>
                </a:lnTo>
                <a:lnTo>
                  <a:pt x="558479" y="303628"/>
                </a:lnTo>
                <a:lnTo>
                  <a:pt x="558903" y="296330"/>
                </a:lnTo>
                <a:lnTo>
                  <a:pt x="558947" y="295565"/>
                </a:lnTo>
                <a:lnTo>
                  <a:pt x="578368" y="268595"/>
                </a:lnTo>
                <a:lnTo>
                  <a:pt x="608448" y="268595"/>
                </a:lnTo>
                <a:lnTo>
                  <a:pt x="611212" y="258194"/>
                </a:lnTo>
                <a:lnTo>
                  <a:pt x="607320" y="256612"/>
                </a:lnTo>
                <a:lnTo>
                  <a:pt x="603245" y="255457"/>
                </a:lnTo>
                <a:lnTo>
                  <a:pt x="594730" y="253997"/>
                </a:lnTo>
                <a:lnTo>
                  <a:pt x="590472" y="253632"/>
                </a:lnTo>
                <a:close/>
              </a:path>
              <a:path w="987425" h="353695">
                <a:moveTo>
                  <a:pt x="610300" y="334100"/>
                </a:moveTo>
                <a:lnTo>
                  <a:pt x="608232" y="335073"/>
                </a:lnTo>
                <a:lnTo>
                  <a:pt x="605373" y="335986"/>
                </a:lnTo>
                <a:lnTo>
                  <a:pt x="598075" y="337689"/>
                </a:lnTo>
                <a:lnTo>
                  <a:pt x="594000" y="338115"/>
                </a:lnTo>
                <a:lnTo>
                  <a:pt x="610969" y="338115"/>
                </a:lnTo>
                <a:lnTo>
                  <a:pt x="610614" y="335986"/>
                </a:lnTo>
                <a:lnTo>
                  <a:pt x="610574" y="335743"/>
                </a:lnTo>
                <a:lnTo>
                  <a:pt x="610462" y="335073"/>
                </a:lnTo>
                <a:lnTo>
                  <a:pt x="610422" y="334830"/>
                </a:lnTo>
                <a:lnTo>
                  <a:pt x="610300" y="334100"/>
                </a:lnTo>
                <a:close/>
              </a:path>
              <a:path w="987425" h="353695">
                <a:moveTo>
                  <a:pt x="608448" y="268595"/>
                </a:moveTo>
                <a:lnTo>
                  <a:pt x="591628" y="268595"/>
                </a:lnTo>
                <a:lnTo>
                  <a:pt x="595155" y="268959"/>
                </a:lnTo>
                <a:lnTo>
                  <a:pt x="601846" y="270419"/>
                </a:lnTo>
                <a:lnTo>
                  <a:pt x="604826" y="271392"/>
                </a:lnTo>
                <a:lnTo>
                  <a:pt x="607381" y="272609"/>
                </a:lnTo>
                <a:lnTo>
                  <a:pt x="608351" y="268959"/>
                </a:lnTo>
                <a:lnTo>
                  <a:pt x="608448" y="268595"/>
                </a:lnTo>
                <a:close/>
              </a:path>
              <a:path w="987425" h="353695">
                <a:moveTo>
                  <a:pt x="646765" y="256004"/>
                </a:moveTo>
                <a:lnTo>
                  <a:pt x="629796" y="256004"/>
                </a:lnTo>
                <a:lnTo>
                  <a:pt x="629796" y="315732"/>
                </a:lnTo>
                <a:lnTo>
                  <a:pt x="630465" y="321632"/>
                </a:lnTo>
                <a:lnTo>
                  <a:pt x="631803" y="326984"/>
                </a:lnTo>
                <a:lnTo>
                  <a:pt x="633141" y="332215"/>
                </a:lnTo>
                <a:lnTo>
                  <a:pt x="635009" y="336107"/>
                </a:lnTo>
                <a:lnTo>
                  <a:pt x="635126" y="336351"/>
                </a:lnTo>
                <a:lnTo>
                  <a:pt x="661545" y="352894"/>
                </a:lnTo>
                <a:lnTo>
                  <a:pt x="677237" y="352894"/>
                </a:lnTo>
                <a:lnTo>
                  <a:pt x="684597" y="352347"/>
                </a:lnTo>
                <a:lnTo>
                  <a:pt x="697369" y="350157"/>
                </a:lnTo>
                <a:lnTo>
                  <a:pt x="702539" y="349123"/>
                </a:lnTo>
                <a:lnTo>
                  <a:pt x="706432" y="348150"/>
                </a:lnTo>
                <a:lnTo>
                  <a:pt x="706432" y="337932"/>
                </a:lnTo>
                <a:lnTo>
                  <a:pt x="662032" y="337932"/>
                </a:lnTo>
                <a:lnTo>
                  <a:pt x="655888" y="335438"/>
                </a:lnTo>
                <a:lnTo>
                  <a:pt x="646765" y="305635"/>
                </a:lnTo>
                <a:lnTo>
                  <a:pt x="646765" y="256004"/>
                </a:lnTo>
                <a:close/>
              </a:path>
              <a:path w="987425" h="353695">
                <a:moveTo>
                  <a:pt x="706432" y="256004"/>
                </a:moveTo>
                <a:lnTo>
                  <a:pt x="689462" y="256004"/>
                </a:lnTo>
                <a:lnTo>
                  <a:pt x="689462" y="336107"/>
                </a:lnTo>
                <a:lnTo>
                  <a:pt x="688854" y="336351"/>
                </a:lnTo>
                <a:lnTo>
                  <a:pt x="687820" y="336594"/>
                </a:lnTo>
                <a:lnTo>
                  <a:pt x="685631" y="336959"/>
                </a:lnTo>
                <a:lnTo>
                  <a:pt x="685022" y="336959"/>
                </a:lnTo>
                <a:lnTo>
                  <a:pt x="683502" y="337141"/>
                </a:lnTo>
                <a:lnTo>
                  <a:pt x="685571" y="337141"/>
                </a:lnTo>
                <a:lnTo>
                  <a:pt x="673709" y="337932"/>
                </a:lnTo>
                <a:lnTo>
                  <a:pt x="706432" y="337932"/>
                </a:lnTo>
                <a:lnTo>
                  <a:pt x="706432" y="256004"/>
                </a:lnTo>
                <a:close/>
              </a:path>
              <a:path w="987425" h="353695">
                <a:moveTo>
                  <a:pt x="687820" y="336594"/>
                </a:moveTo>
                <a:lnTo>
                  <a:pt x="658735" y="336594"/>
                </a:lnTo>
                <a:lnTo>
                  <a:pt x="659634" y="336959"/>
                </a:lnTo>
                <a:lnTo>
                  <a:pt x="685631" y="336959"/>
                </a:lnTo>
                <a:lnTo>
                  <a:pt x="687820" y="336594"/>
                </a:lnTo>
                <a:close/>
              </a:path>
              <a:path w="987425" h="353695">
                <a:moveTo>
                  <a:pt x="752271" y="209293"/>
                </a:moveTo>
                <a:lnTo>
                  <a:pt x="735302" y="212212"/>
                </a:lnTo>
                <a:lnTo>
                  <a:pt x="735302" y="335073"/>
                </a:lnTo>
                <a:lnTo>
                  <a:pt x="737491" y="341703"/>
                </a:lnTo>
                <a:lnTo>
                  <a:pt x="746250" y="350218"/>
                </a:lnTo>
                <a:lnTo>
                  <a:pt x="753670" y="352469"/>
                </a:lnTo>
                <a:lnTo>
                  <a:pt x="764131" y="352712"/>
                </a:lnTo>
                <a:lnTo>
                  <a:pt x="766504" y="338480"/>
                </a:lnTo>
                <a:lnTo>
                  <a:pt x="763827" y="338115"/>
                </a:lnTo>
                <a:lnTo>
                  <a:pt x="761577" y="337689"/>
                </a:lnTo>
                <a:lnTo>
                  <a:pt x="752271" y="326133"/>
                </a:lnTo>
                <a:lnTo>
                  <a:pt x="752271" y="209293"/>
                </a:lnTo>
                <a:close/>
              </a:path>
              <a:path w="987425" h="353695">
                <a:moveTo>
                  <a:pt x="823513" y="253632"/>
                </a:moveTo>
                <a:lnTo>
                  <a:pt x="818039" y="253632"/>
                </a:lnTo>
                <a:lnTo>
                  <a:pt x="812687" y="254666"/>
                </a:lnTo>
                <a:lnTo>
                  <a:pt x="784011" y="281489"/>
                </a:lnTo>
                <a:lnTo>
                  <a:pt x="781485" y="287936"/>
                </a:lnTo>
                <a:lnTo>
                  <a:pt x="780268" y="295235"/>
                </a:lnTo>
                <a:lnTo>
                  <a:pt x="780268" y="310805"/>
                </a:lnTo>
                <a:lnTo>
                  <a:pt x="800583" y="346873"/>
                </a:lnTo>
                <a:lnTo>
                  <a:pt x="819803" y="353077"/>
                </a:lnTo>
                <a:lnTo>
                  <a:pt x="834644" y="353077"/>
                </a:lnTo>
                <a:lnTo>
                  <a:pt x="840483" y="352469"/>
                </a:lnTo>
                <a:lnTo>
                  <a:pt x="850822" y="350036"/>
                </a:lnTo>
                <a:lnTo>
                  <a:pt x="854472" y="348880"/>
                </a:lnTo>
                <a:lnTo>
                  <a:pt x="856540" y="347785"/>
                </a:lnTo>
                <a:lnTo>
                  <a:pt x="854928" y="338115"/>
                </a:lnTo>
                <a:lnTo>
                  <a:pt x="819316" y="338115"/>
                </a:lnTo>
                <a:lnTo>
                  <a:pt x="811531" y="335560"/>
                </a:lnTo>
                <a:lnTo>
                  <a:pt x="801556" y="325342"/>
                </a:lnTo>
                <a:lnTo>
                  <a:pt x="798698" y="317861"/>
                </a:lnTo>
                <a:lnTo>
                  <a:pt x="797968" y="308007"/>
                </a:lnTo>
                <a:lnTo>
                  <a:pt x="862926" y="308007"/>
                </a:lnTo>
                <a:lnTo>
                  <a:pt x="863048" y="307034"/>
                </a:lnTo>
                <a:lnTo>
                  <a:pt x="863109" y="301986"/>
                </a:lnTo>
                <a:lnTo>
                  <a:pt x="862732" y="295235"/>
                </a:lnTo>
                <a:lnTo>
                  <a:pt x="862681" y="294322"/>
                </a:lnTo>
                <a:lnTo>
                  <a:pt x="798333" y="294322"/>
                </a:lnTo>
                <a:lnTo>
                  <a:pt x="798698" y="291038"/>
                </a:lnTo>
                <a:lnTo>
                  <a:pt x="799400" y="287936"/>
                </a:lnTo>
                <a:lnTo>
                  <a:pt x="800522" y="284652"/>
                </a:lnTo>
                <a:lnTo>
                  <a:pt x="801645" y="281732"/>
                </a:lnTo>
                <a:lnTo>
                  <a:pt x="801739" y="281489"/>
                </a:lnTo>
                <a:lnTo>
                  <a:pt x="803381" y="278691"/>
                </a:lnTo>
                <a:lnTo>
                  <a:pt x="807517" y="273825"/>
                </a:lnTo>
                <a:lnTo>
                  <a:pt x="810011" y="271879"/>
                </a:lnTo>
                <a:lnTo>
                  <a:pt x="812687" y="270541"/>
                </a:lnTo>
                <a:lnTo>
                  <a:pt x="815971" y="268838"/>
                </a:lnTo>
                <a:lnTo>
                  <a:pt x="819438" y="268047"/>
                </a:lnTo>
                <a:lnTo>
                  <a:pt x="854469" y="268047"/>
                </a:lnTo>
                <a:lnTo>
                  <a:pt x="852890" y="265675"/>
                </a:lnTo>
                <a:lnTo>
                  <a:pt x="847223" y="260406"/>
                </a:lnTo>
                <a:lnTo>
                  <a:pt x="840437" y="256643"/>
                </a:lnTo>
                <a:lnTo>
                  <a:pt x="832534" y="254385"/>
                </a:lnTo>
                <a:lnTo>
                  <a:pt x="823513" y="253632"/>
                </a:lnTo>
                <a:close/>
              </a:path>
              <a:path w="987425" h="353695">
                <a:moveTo>
                  <a:pt x="854168" y="333553"/>
                </a:moveTo>
                <a:lnTo>
                  <a:pt x="835860" y="338115"/>
                </a:lnTo>
                <a:lnTo>
                  <a:pt x="854928" y="338115"/>
                </a:lnTo>
                <a:lnTo>
                  <a:pt x="854168" y="333553"/>
                </a:lnTo>
                <a:close/>
              </a:path>
              <a:path w="987425" h="353695">
                <a:moveTo>
                  <a:pt x="854469" y="268047"/>
                </a:moveTo>
                <a:lnTo>
                  <a:pt x="830265" y="268047"/>
                </a:lnTo>
                <a:lnTo>
                  <a:pt x="835678" y="270541"/>
                </a:lnTo>
                <a:lnTo>
                  <a:pt x="839570" y="275528"/>
                </a:lnTo>
                <a:lnTo>
                  <a:pt x="843585" y="280394"/>
                </a:lnTo>
                <a:lnTo>
                  <a:pt x="845531" y="286659"/>
                </a:lnTo>
                <a:lnTo>
                  <a:pt x="845409" y="294322"/>
                </a:lnTo>
                <a:lnTo>
                  <a:pt x="862681" y="294322"/>
                </a:lnTo>
                <a:lnTo>
                  <a:pt x="862497" y="291038"/>
                </a:lnTo>
                <a:lnTo>
                  <a:pt x="862470" y="290548"/>
                </a:lnTo>
                <a:lnTo>
                  <a:pt x="860554" y="280683"/>
                </a:lnTo>
                <a:lnTo>
                  <a:pt x="857361" y="272392"/>
                </a:lnTo>
                <a:lnTo>
                  <a:pt x="854469" y="2680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9705857" y="5220513"/>
            <a:ext cx="772795" cy="385445"/>
          </a:xfrm>
          <a:custGeom>
            <a:avLst/>
            <a:gdLst/>
            <a:ahLst/>
            <a:cxnLst/>
            <a:rect l="l" t="t" r="r" b="b"/>
            <a:pathLst>
              <a:path w="772795" h="385445">
                <a:moveTo>
                  <a:pt x="33573" y="13867"/>
                </a:moveTo>
                <a:lnTo>
                  <a:pt x="28464" y="13867"/>
                </a:lnTo>
                <a:lnTo>
                  <a:pt x="22808" y="14110"/>
                </a:lnTo>
                <a:lnTo>
                  <a:pt x="16604" y="14597"/>
                </a:lnTo>
                <a:lnTo>
                  <a:pt x="10522" y="14962"/>
                </a:lnTo>
                <a:lnTo>
                  <a:pt x="4987" y="15753"/>
                </a:lnTo>
                <a:lnTo>
                  <a:pt x="0" y="16969"/>
                </a:lnTo>
                <a:lnTo>
                  <a:pt x="0" y="141594"/>
                </a:lnTo>
                <a:lnTo>
                  <a:pt x="17699" y="141594"/>
                </a:lnTo>
                <a:lnTo>
                  <a:pt x="17699" y="94700"/>
                </a:lnTo>
                <a:lnTo>
                  <a:pt x="40629" y="94700"/>
                </a:lnTo>
                <a:lnTo>
                  <a:pt x="78521" y="82292"/>
                </a:lnTo>
                <a:lnTo>
                  <a:pt x="80981" y="79555"/>
                </a:lnTo>
                <a:lnTo>
                  <a:pt x="17699" y="79555"/>
                </a:lnTo>
                <a:lnTo>
                  <a:pt x="17699" y="29924"/>
                </a:lnTo>
                <a:lnTo>
                  <a:pt x="21713" y="29559"/>
                </a:lnTo>
                <a:lnTo>
                  <a:pt x="27491" y="29377"/>
                </a:lnTo>
                <a:lnTo>
                  <a:pt x="80358" y="29377"/>
                </a:lnTo>
                <a:lnTo>
                  <a:pt x="74446" y="24085"/>
                </a:lnTo>
                <a:lnTo>
                  <a:pt x="66554" y="19615"/>
                </a:lnTo>
                <a:lnTo>
                  <a:pt x="57112" y="16422"/>
                </a:lnTo>
                <a:lnTo>
                  <a:pt x="46642" y="14597"/>
                </a:lnTo>
                <a:lnTo>
                  <a:pt x="47910" y="14597"/>
                </a:lnTo>
                <a:lnTo>
                  <a:pt x="33573" y="13867"/>
                </a:lnTo>
                <a:close/>
              </a:path>
              <a:path w="772795" h="385445">
                <a:moveTo>
                  <a:pt x="80358" y="29377"/>
                </a:moveTo>
                <a:lnTo>
                  <a:pt x="39777" y="29377"/>
                </a:lnTo>
                <a:lnTo>
                  <a:pt x="44278" y="29742"/>
                </a:lnTo>
                <a:lnTo>
                  <a:pt x="52793" y="31201"/>
                </a:lnTo>
                <a:lnTo>
                  <a:pt x="56504" y="32539"/>
                </a:lnTo>
                <a:lnTo>
                  <a:pt x="59666" y="34486"/>
                </a:lnTo>
                <a:lnTo>
                  <a:pt x="62951" y="36310"/>
                </a:lnTo>
                <a:lnTo>
                  <a:pt x="65505" y="38804"/>
                </a:lnTo>
                <a:lnTo>
                  <a:pt x="67330" y="41967"/>
                </a:lnTo>
                <a:lnTo>
                  <a:pt x="69276" y="45130"/>
                </a:lnTo>
                <a:lnTo>
                  <a:pt x="70249" y="49144"/>
                </a:lnTo>
                <a:lnTo>
                  <a:pt x="70249" y="59119"/>
                </a:lnTo>
                <a:lnTo>
                  <a:pt x="37101" y="79555"/>
                </a:lnTo>
                <a:lnTo>
                  <a:pt x="80981" y="79555"/>
                </a:lnTo>
                <a:lnTo>
                  <a:pt x="82292" y="78096"/>
                </a:lnTo>
                <a:lnTo>
                  <a:pt x="84847" y="72986"/>
                </a:lnTo>
                <a:lnTo>
                  <a:pt x="87523" y="67756"/>
                </a:lnTo>
                <a:lnTo>
                  <a:pt x="88861" y="61491"/>
                </a:lnTo>
                <a:lnTo>
                  <a:pt x="88861" y="54192"/>
                </a:lnTo>
                <a:lnTo>
                  <a:pt x="87993" y="45130"/>
                </a:lnTo>
                <a:lnTo>
                  <a:pt x="87960" y="44784"/>
                </a:lnTo>
                <a:lnTo>
                  <a:pt x="85257" y="36630"/>
                </a:lnTo>
                <a:lnTo>
                  <a:pt x="80879" y="29924"/>
                </a:lnTo>
                <a:lnTo>
                  <a:pt x="80760" y="29742"/>
                </a:lnTo>
                <a:lnTo>
                  <a:pt x="80358" y="29377"/>
                </a:lnTo>
                <a:close/>
              </a:path>
              <a:path w="772795" h="385445">
                <a:moveTo>
                  <a:pt x="148053" y="44826"/>
                </a:moveTo>
                <a:lnTo>
                  <a:pt x="136315" y="44826"/>
                </a:lnTo>
                <a:lnTo>
                  <a:pt x="130232" y="45434"/>
                </a:lnTo>
                <a:lnTo>
                  <a:pt x="130570" y="45434"/>
                </a:lnTo>
                <a:lnTo>
                  <a:pt x="124880" y="46711"/>
                </a:lnTo>
                <a:lnTo>
                  <a:pt x="118919" y="47928"/>
                </a:lnTo>
                <a:lnTo>
                  <a:pt x="113932" y="49266"/>
                </a:lnTo>
                <a:lnTo>
                  <a:pt x="109918" y="50725"/>
                </a:lnTo>
                <a:lnTo>
                  <a:pt x="109918" y="141594"/>
                </a:lnTo>
                <a:lnTo>
                  <a:pt x="126887" y="141594"/>
                </a:lnTo>
                <a:lnTo>
                  <a:pt x="126887" y="61856"/>
                </a:lnTo>
                <a:lnTo>
                  <a:pt x="126713" y="61856"/>
                </a:lnTo>
                <a:lnTo>
                  <a:pt x="129867" y="61187"/>
                </a:lnTo>
                <a:lnTo>
                  <a:pt x="132908" y="60579"/>
                </a:lnTo>
                <a:lnTo>
                  <a:pt x="136071" y="59849"/>
                </a:lnTo>
                <a:lnTo>
                  <a:pt x="139234" y="59484"/>
                </a:lnTo>
                <a:lnTo>
                  <a:pt x="161549" y="59484"/>
                </a:lnTo>
                <a:lnTo>
                  <a:pt x="163832" y="47928"/>
                </a:lnTo>
                <a:lnTo>
                  <a:pt x="163928" y="47441"/>
                </a:lnTo>
                <a:lnTo>
                  <a:pt x="163198" y="47198"/>
                </a:lnTo>
                <a:lnTo>
                  <a:pt x="162042" y="46954"/>
                </a:lnTo>
                <a:lnTo>
                  <a:pt x="160461" y="46711"/>
                </a:lnTo>
                <a:lnTo>
                  <a:pt x="159001" y="46346"/>
                </a:lnTo>
                <a:lnTo>
                  <a:pt x="157359" y="46042"/>
                </a:lnTo>
                <a:lnTo>
                  <a:pt x="155534" y="45799"/>
                </a:lnTo>
                <a:lnTo>
                  <a:pt x="153710" y="45434"/>
                </a:lnTo>
                <a:lnTo>
                  <a:pt x="151824" y="45191"/>
                </a:lnTo>
                <a:lnTo>
                  <a:pt x="150790" y="45191"/>
                </a:lnTo>
                <a:lnTo>
                  <a:pt x="148053" y="44826"/>
                </a:lnTo>
                <a:close/>
              </a:path>
              <a:path w="772795" h="385445">
                <a:moveTo>
                  <a:pt x="161549" y="59484"/>
                </a:moveTo>
                <a:lnTo>
                  <a:pt x="147263" y="59484"/>
                </a:lnTo>
                <a:lnTo>
                  <a:pt x="151216" y="59849"/>
                </a:lnTo>
                <a:lnTo>
                  <a:pt x="154257" y="60579"/>
                </a:lnTo>
                <a:lnTo>
                  <a:pt x="157420" y="61187"/>
                </a:lnTo>
                <a:lnTo>
                  <a:pt x="160170" y="61856"/>
                </a:lnTo>
                <a:lnTo>
                  <a:pt x="160005" y="61856"/>
                </a:lnTo>
                <a:lnTo>
                  <a:pt x="161008" y="62221"/>
                </a:lnTo>
                <a:lnTo>
                  <a:pt x="161477" y="59849"/>
                </a:lnTo>
                <a:lnTo>
                  <a:pt x="161549" y="59484"/>
                </a:lnTo>
                <a:close/>
              </a:path>
              <a:path w="772795" h="385445">
                <a:moveTo>
                  <a:pt x="218256" y="44339"/>
                </a:moveTo>
                <a:lnTo>
                  <a:pt x="212782" y="44339"/>
                </a:lnTo>
                <a:lnTo>
                  <a:pt x="207430" y="45373"/>
                </a:lnTo>
                <a:lnTo>
                  <a:pt x="178754" y="72196"/>
                </a:lnTo>
                <a:lnTo>
                  <a:pt x="176228" y="78643"/>
                </a:lnTo>
                <a:lnTo>
                  <a:pt x="175011" y="85942"/>
                </a:lnTo>
                <a:lnTo>
                  <a:pt x="175011" y="101512"/>
                </a:lnTo>
                <a:lnTo>
                  <a:pt x="195326" y="137580"/>
                </a:lnTo>
                <a:lnTo>
                  <a:pt x="214546" y="143784"/>
                </a:lnTo>
                <a:lnTo>
                  <a:pt x="229387" y="143784"/>
                </a:lnTo>
                <a:lnTo>
                  <a:pt x="235226" y="143176"/>
                </a:lnTo>
                <a:lnTo>
                  <a:pt x="245565" y="140743"/>
                </a:lnTo>
                <a:lnTo>
                  <a:pt x="249215" y="139587"/>
                </a:lnTo>
                <a:lnTo>
                  <a:pt x="251283" y="138492"/>
                </a:lnTo>
                <a:lnTo>
                  <a:pt x="249671" y="128821"/>
                </a:lnTo>
                <a:lnTo>
                  <a:pt x="214059" y="128821"/>
                </a:lnTo>
                <a:lnTo>
                  <a:pt x="206274" y="126267"/>
                </a:lnTo>
                <a:lnTo>
                  <a:pt x="196299" y="116049"/>
                </a:lnTo>
                <a:lnTo>
                  <a:pt x="193441" y="108568"/>
                </a:lnTo>
                <a:lnTo>
                  <a:pt x="192711" y="98714"/>
                </a:lnTo>
                <a:lnTo>
                  <a:pt x="257669" y="98714"/>
                </a:lnTo>
                <a:lnTo>
                  <a:pt x="257791" y="97741"/>
                </a:lnTo>
                <a:lnTo>
                  <a:pt x="257852" y="92693"/>
                </a:lnTo>
                <a:lnTo>
                  <a:pt x="257475" y="85942"/>
                </a:lnTo>
                <a:lnTo>
                  <a:pt x="257424" y="85029"/>
                </a:lnTo>
                <a:lnTo>
                  <a:pt x="193076" y="85029"/>
                </a:lnTo>
                <a:lnTo>
                  <a:pt x="193441" y="81745"/>
                </a:lnTo>
                <a:lnTo>
                  <a:pt x="194143" y="78643"/>
                </a:lnTo>
                <a:lnTo>
                  <a:pt x="195265" y="75359"/>
                </a:lnTo>
                <a:lnTo>
                  <a:pt x="196388" y="72439"/>
                </a:lnTo>
                <a:lnTo>
                  <a:pt x="196482" y="72196"/>
                </a:lnTo>
                <a:lnTo>
                  <a:pt x="198124" y="69398"/>
                </a:lnTo>
                <a:lnTo>
                  <a:pt x="202260" y="64532"/>
                </a:lnTo>
                <a:lnTo>
                  <a:pt x="204754" y="62586"/>
                </a:lnTo>
                <a:lnTo>
                  <a:pt x="207430" y="61248"/>
                </a:lnTo>
                <a:lnTo>
                  <a:pt x="210714" y="59545"/>
                </a:lnTo>
                <a:lnTo>
                  <a:pt x="214181" y="58754"/>
                </a:lnTo>
                <a:lnTo>
                  <a:pt x="249212" y="58754"/>
                </a:lnTo>
                <a:lnTo>
                  <a:pt x="247633" y="56382"/>
                </a:lnTo>
                <a:lnTo>
                  <a:pt x="241965" y="51113"/>
                </a:lnTo>
                <a:lnTo>
                  <a:pt x="235180" y="47350"/>
                </a:lnTo>
                <a:lnTo>
                  <a:pt x="227277" y="45092"/>
                </a:lnTo>
                <a:lnTo>
                  <a:pt x="218256" y="44339"/>
                </a:lnTo>
                <a:close/>
              </a:path>
              <a:path w="772795" h="385445">
                <a:moveTo>
                  <a:pt x="248911" y="124260"/>
                </a:moveTo>
                <a:lnTo>
                  <a:pt x="230603" y="128821"/>
                </a:lnTo>
                <a:lnTo>
                  <a:pt x="249671" y="128821"/>
                </a:lnTo>
                <a:lnTo>
                  <a:pt x="248911" y="124260"/>
                </a:lnTo>
                <a:close/>
              </a:path>
              <a:path w="772795" h="385445">
                <a:moveTo>
                  <a:pt x="249212" y="58754"/>
                </a:moveTo>
                <a:lnTo>
                  <a:pt x="225007" y="58754"/>
                </a:lnTo>
                <a:lnTo>
                  <a:pt x="230421" y="61248"/>
                </a:lnTo>
                <a:lnTo>
                  <a:pt x="234313" y="66235"/>
                </a:lnTo>
                <a:lnTo>
                  <a:pt x="238328" y="71101"/>
                </a:lnTo>
                <a:lnTo>
                  <a:pt x="240274" y="77366"/>
                </a:lnTo>
                <a:lnTo>
                  <a:pt x="240152" y="85029"/>
                </a:lnTo>
                <a:lnTo>
                  <a:pt x="257424" y="85029"/>
                </a:lnTo>
                <a:lnTo>
                  <a:pt x="257240" y="81745"/>
                </a:lnTo>
                <a:lnTo>
                  <a:pt x="257213" y="81254"/>
                </a:lnTo>
                <a:lnTo>
                  <a:pt x="255297" y="71390"/>
                </a:lnTo>
                <a:lnTo>
                  <a:pt x="252104" y="63099"/>
                </a:lnTo>
                <a:lnTo>
                  <a:pt x="249212" y="58754"/>
                </a:lnTo>
                <a:close/>
              </a:path>
              <a:path w="772795" h="385445">
                <a:moveTo>
                  <a:pt x="325108" y="44522"/>
                </a:moveTo>
                <a:lnTo>
                  <a:pt x="312822" y="44522"/>
                </a:lnTo>
                <a:lnTo>
                  <a:pt x="306740" y="45738"/>
                </a:lnTo>
                <a:lnTo>
                  <a:pt x="279674" y="74081"/>
                </a:lnTo>
                <a:lnTo>
                  <a:pt x="276937" y="86854"/>
                </a:lnTo>
                <a:lnTo>
                  <a:pt x="276964" y="101987"/>
                </a:lnTo>
                <a:lnTo>
                  <a:pt x="299015" y="138006"/>
                </a:lnTo>
                <a:lnTo>
                  <a:pt x="317262" y="143784"/>
                </a:lnTo>
                <a:lnTo>
                  <a:pt x="332467" y="143784"/>
                </a:lnTo>
                <a:lnTo>
                  <a:pt x="339462" y="143236"/>
                </a:lnTo>
                <a:lnTo>
                  <a:pt x="351627" y="141047"/>
                </a:lnTo>
                <a:lnTo>
                  <a:pt x="356614" y="139952"/>
                </a:lnTo>
                <a:lnTo>
                  <a:pt x="360507" y="138857"/>
                </a:lnTo>
                <a:lnTo>
                  <a:pt x="360507" y="128821"/>
                </a:lnTo>
                <a:lnTo>
                  <a:pt x="315620" y="128821"/>
                </a:lnTo>
                <a:lnTo>
                  <a:pt x="308321" y="125841"/>
                </a:lnTo>
                <a:lnTo>
                  <a:pt x="294636" y="94153"/>
                </a:lnTo>
                <a:lnTo>
                  <a:pt x="294636" y="89287"/>
                </a:lnTo>
                <a:lnTo>
                  <a:pt x="295122" y="84725"/>
                </a:lnTo>
                <a:lnTo>
                  <a:pt x="297069" y="76210"/>
                </a:lnTo>
                <a:lnTo>
                  <a:pt x="298650" y="72561"/>
                </a:lnTo>
                <a:lnTo>
                  <a:pt x="300840" y="69520"/>
                </a:lnTo>
                <a:lnTo>
                  <a:pt x="303029" y="66357"/>
                </a:lnTo>
                <a:lnTo>
                  <a:pt x="305827" y="63924"/>
                </a:lnTo>
                <a:lnTo>
                  <a:pt x="309233" y="62221"/>
                </a:lnTo>
                <a:lnTo>
                  <a:pt x="312761" y="60396"/>
                </a:lnTo>
                <a:lnTo>
                  <a:pt x="316958" y="59484"/>
                </a:lnTo>
                <a:lnTo>
                  <a:pt x="360507" y="59484"/>
                </a:lnTo>
                <a:lnTo>
                  <a:pt x="360507" y="50908"/>
                </a:lnTo>
                <a:lnTo>
                  <a:pt x="343537" y="50908"/>
                </a:lnTo>
                <a:lnTo>
                  <a:pt x="341469" y="49570"/>
                </a:lnTo>
                <a:lnTo>
                  <a:pt x="338306" y="48171"/>
                </a:lnTo>
                <a:lnTo>
                  <a:pt x="334049" y="46711"/>
                </a:lnTo>
                <a:lnTo>
                  <a:pt x="329913" y="45251"/>
                </a:lnTo>
                <a:lnTo>
                  <a:pt x="325108" y="44522"/>
                </a:lnTo>
                <a:close/>
              </a:path>
              <a:path w="772795" h="385445">
                <a:moveTo>
                  <a:pt x="360507" y="59484"/>
                </a:moveTo>
                <a:lnTo>
                  <a:pt x="326446" y="59484"/>
                </a:lnTo>
                <a:lnTo>
                  <a:pt x="331359" y="60396"/>
                </a:lnTo>
                <a:lnTo>
                  <a:pt x="331003" y="60396"/>
                </a:lnTo>
                <a:lnTo>
                  <a:pt x="338489" y="63437"/>
                </a:lnTo>
                <a:lnTo>
                  <a:pt x="341469" y="65080"/>
                </a:lnTo>
                <a:lnTo>
                  <a:pt x="343537" y="66783"/>
                </a:lnTo>
                <a:lnTo>
                  <a:pt x="343537" y="126814"/>
                </a:lnTo>
                <a:lnTo>
                  <a:pt x="329365" y="128821"/>
                </a:lnTo>
                <a:lnTo>
                  <a:pt x="360507" y="128821"/>
                </a:lnTo>
                <a:lnTo>
                  <a:pt x="360507" y="59484"/>
                </a:lnTo>
                <a:close/>
              </a:path>
              <a:path w="772795" h="385445">
                <a:moveTo>
                  <a:pt x="360507" y="0"/>
                </a:moveTo>
                <a:lnTo>
                  <a:pt x="343537" y="2919"/>
                </a:lnTo>
                <a:lnTo>
                  <a:pt x="343537" y="50908"/>
                </a:lnTo>
                <a:lnTo>
                  <a:pt x="360507" y="50908"/>
                </a:lnTo>
                <a:lnTo>
                  <a:pt x="360507" y="0"/>
                </a:lnTo>
                <a:close/>
              </a:path>
              <a:path w="772795" h="385445">
                <a:moveTo>
                  <a:pt x="406647" y="46711"/>
                </a:moveTo>
                <a:lnTo>
                  <a:pt x="389677" y="46711"/>
                </a:lnTo>
                <a:lnTo>
                  <a:pt x="389677" y="141594"/>
                </a:lnTo>
                <a:lnTo>
                  <a:pt x="406647" y="141594"/>
                </a:lnTo>
                <a:lnTo>
                  <a:pt x="406647" y="46711"/>
                </a:lnTo>
                <a:close/>
              </a:path>
              <a:path w="772795" h="385445">
                <a:moveTo>
                  <a:pt x="401112" y="7298"/>
                </a:moveTo>
                <a:lnTo>
                  <a:pt x="395029" y="7298"/>
                </a:lnTo>
                <a:lnTo>
                  <a:pt x="392414" y="8332"/>
                </a:lnTo>
                <a:lnTo>
                  <a:pt x="388157" y="12346"/>
                </a:lnTo>
                <a:lnTo>
                  <a:pt x="387123" y="15023"/>
                </a:lnTo>
                <a:lnTo>
                  <a:pt x="387123" y="21835"/>
                </a:lnTo>
                <a:lnTo>
                  <a:pt x="388157" y="24572"/>
                </a:lnTo>
                <a:lnTo>
                  <a:pt x="390224" y="26640"/>
                </a:lnTo>
                <a:lnTo>
                  <a:pt x="392414" y="28586"/>
                </a:lnTo>
                <a:lnTo>
                  <a:pt x="395029" y="29559"/>
                </a:lnTo>
                <a:lnTo>
                  <a:pt x="401112" y="29559"/>
                </a:lnTo>
                <a:lnTo>
                  <a:pt x="403666" y="28586"/>
                </a:lnTo>
                <a:lnTo>
                  <a:pt x="407924" y="24572"/>
                </a:lnTo>
                <a:lnTo>
                  <a:pt x="409019" y="21835"/>
                </a:lnTo>
                <a:lnTo>
                  <a:pt x="409019" y="15023"/>
                </a:lnTo>
                <a:lnTo>
                  <a:pt x="407924" y="12346"/>
                </a:lnTo>
                <a:lnTo>
                  <a:pt x="405734" y="10400"/>
                </a:lnTo>
                <a:lnTo>
                  <a:pt x="403666" y="8332"/>
                </a:lnTo>
                <a:lnTo>
                  <a:pt x="401112" y="7298"/>
                </a:lnTo>
                <a:close/>
              </a:path>
              <a:path w="772795" h="385445">
                <a:moveTo>
                  <a:pt x="480229" y="44339"/>
                </a:moveTo>
                <a:lnTo>
                  <a:pt x="469038" y="44339"/>
                </a:lnTo>
                <a:lnTo>
                  <a:pt x="462712" y="45616"/>
                </a:lnTo>
                <a:lnTo>
                  <a:pt x="456995" y="48171"/>
                </a:lnTo>
                <a:lnTo>
                  <a:pt x="451399" y="50604"/>
                </a:lnTo>
                <a:lnTo>
                  <a:pt x="446655" y="54071"/>
                </a:lnTo>
                <a:lnTo>
                  <a:pt x="442762" y="58572"/>
                </a:lnTo>
                <a:lnTo>
                  <a:pt x="438870" y="62951"/>
                </a:lnTo>
                <a:lnTo>
                  <a:pt x="430537" y="101634"/>
                </a:lnTo>
                <a:lnTo>
                  <a:pt x="431530" y="108385"/>
                </a:lnTo>
                <a:lnTo>
                  <a:pt x="462797" y="142628"/>
                </a:lnTo>
                <a:lnTo>
                  <a:pt x="462989" y="142628"/>
                </a:lnTo>
                <a:lnTo>
                  <a:pt x="469403" y="143784"/>
                </a:lnTo>
                <a:lnTo>
                  <a:pt x="479499" y="143784"/>
                </a:lnTo>
                <a:lnTo>
                  <a:pt x="481993" y="143601"/>
                </a:lnTo>
                <a:lnTo>
                  <a:pt x="484547" y="143236"/>
                </a:lnTo>
                <a:lnTo>
                  <a:pt x="487224" y="142993"/>
                </a:lnTo>
                <a:lnTo>
                  <a:pt x="489717" y="142628"/>
                </a:lnTo>
                <a:lnTo>
                  <a:pt x="492028" y="142142"/>
                </a:lnTo>
                <a:lnTo>
                  <a:pt x="494340" y="141777"/>
                </a:lnTo>
                <a:lnTo>
                  <a:pt x="502429" y="139040"/>
                </a:lnTo>
                <a:lnTo>
                  <a:pt x="500726" y="128821"/>
                </a:lnTo>
                <a:lnTo>
                  <a:pt x="473660" y="128821"/>
                </a:lnTo>
                <a:lnTo>
                  <a:pt x="468916" y="128031"/>
                </a:lnTo>
                <a:lnTo>
                  <a:pt x="448236" y="99444"/>
                </a:lnTo>
                <a:lnTo>
                  <a:pt x="448236" y="94335"/>
                </a:lnTo>
                <a:lnTo>
                  <a:pt x="468125" y="59301"/>
                </a:lnTo>
                <a:lnTo>
                  <a:pt x="498205" y="59301"/>
                </a:lnTo>
                <a:lnTo>
                  <a:pt x="500969" y="48901"/>
                </a:lnTo>
                <a:lnTo>
                  <a:pt x="497077" y="47319"/>
                </a:lnTo>
                <a:lnTo>
                  <a:pt x="493002" y="46164"/>
                </a:lnTo>
                <a:lnTo>
                  <a:pt x="484486" y="44704"/>
                </a:lnTo>
                <a:lnTo>
                  <a:pt x="480229" y="44339"/>
                </a:lnTo>
                <a:close/>
              </a:path>
              <a:path w="772795" h="385445">
                <a:moveTo>
                  <a:pt x="500057" y="124807"/>
                </a:moveTo>
                <a:lnTo>
                  <a:pt x="497989" y="125780"/>
                </a:lnTo>
                <a:lnTo>
                  <a:pt x="495130" y="126693"/>
                </a:lnTo>
                <a:lnTo>
                  <a:pt x="487832" y="128396"/>
                </a:lnTo>
                <a:lnTo>
                  <a:pt x="483757" y="128821"/>
                </a:lnTo>
                <a:lnTo>
                  <a:pt x="500726" y="128821"/>
                </a:lnTo>
                <a:lnTo>
                  <a:pt x="500371" y="126693"/>
                </a:lnTo>
                <a:lnTo>
                  <a:pt x="500331" y="126449"/>
                </a:lnTo>
                <a:lnTo>
                  <a:pt x="500219" y="125780"/>
                </a:lnTo>
                <a:lnTo>
                  <a:pt x="500179" y="125537"/>
                </a:lnTo>
                <a:lnTo>
                  <a:pt x="500057" y="124807"/>
                </a:lnTo>
                <a:close/>
              </a:path>
              <a:path w="772795" h="385445">
                <a:moveTo>
                  <a:pt x="498205" y="59301"/>
                </a:moveTo>
                <a:lnTo>
                  <a:pt x="481385" y="59301"/>
                </a:lnTo>
                <a:lnTo>
                  <a:pt x="484912" y="59666"/>
                </a:lnTo>
                <a:lnTo>
                  <a:pt x="491603" y="61126"/>
                </a:lnTo>
                <a:lnTo>
                  <a:pt x="494583" y="62099"/>
                </a:lnTo>
                <a:lnTo>
                  <a:pt x="497138" y="63316"/>
                </a:lnTo>
                <a:lnTo>
                  <a:pt x="498108" y="59666"/>
                </a:lnTo>
                <a:lnTo>
                  <a:pt x="498205" y="59301"/>
                </a:lnTo>
                <a:close/>
              </a:path>
              <a:path w="772795" h="385445">
                <a:moveTo>
                  <a:pt x="536522" y="17334"/>
                </a:moveTo>
                <a:lnTo>
                  <a:pt x="519553" y="20253"/>
                </a:lnTo>
                <a:lnTo>
                  <a:pt x="519553" y="111244"/>
                </a:lnTo>
                <a:lnTo>
                  <a:pt x="541107" y="142932"/>
                </a:lnTo>
                <a:lnTo>
                  <a:pt x="541603" y="142932"/>
                </a:lnTo>
                <a:lnTo>
                  <a:pt x="546132" y="143601"/>
                </a:lnTo>
                <a:lnTo>
                  <a:pt x="558053" y="143601"/>
                </a:lnTo>
                <a:lnTo>
                  <a:pt x="562919" y="142932"/>
                </a:lnTo>
                <a:lnTo>
                  <a:pt x="567177" y="141594"/>
                </a:lnTo>
                <a:lnTo>
                  <a:pt x="571434" y="140378"/>
                </a:lnTo>
                <a:lnTo>
                  <a:pt x="574414" y="139344"/>
                </a:lnTo>
                <a:lnTo>
                  <a:pt x="576117" y="138492"/>
                </a:lnTo>
                <a:lnTo>
                  <a:pt x="573814" y="128639"/>
                </a:lnTo>
                <a:lnTo>
                  <a:pt x="551119" y="128639"/>
                </a:lnTo>
                <a:lnTo>
                  <a:pt x="548565" y="128274"/>
                </a:lnTo>
                <a:lnTo>
                  <a:pt x="536522" y="109480"/>
                </a:lnTo>
                <a:lnTo>
                  <a:pt x="536522" y="60944"/>
                </a:lnTo>
                <a:lnTo>
                  <a:pt x="572468" y="60944"/>
                </a:lnTo>
                <a:lnTo>
                  <a:pt x="572468" y="46711"/>
                </a:lnTo>
                <a:lnTo>
                  <a:pt x="536522" y="46711"/>
                </a:lnTo>
                <a:lnTo>
                  <a:pt x="536522" y="17334"/>
                </a:lnTo>
                <a:close/>
              </a:path>
              <a:path w="772795" h="385445">
                <a:moveTo>
                  <a:pt x="572833" y="124442"/>
                </a:moveTo>
                <a:lnTo>
                  <a:pt x="566264" y="126997"/>
                </a:lnTo>
                <a:lnTo>
                  <a:pt x="563223" y="128092"/>
                </a:lnTo>
                <a:lnTo>
                  <a:pt x="559148" y="128639"/>
                </a:lnTo>
                <a:lnTo>
                  <a:pt x="573814" y="128639"/>
                </a:lnTo>
                <a:lnTo>
                  <a:pt x="572833" y="124442"/>
                </a:lnTo>
                <a:close/>
              </a:path>
              <a:path w="772795" h="385445">
                <a:moveTo>
                  <a:pt x="630233" y="44339"/>
                </a:moveTo>
                <a:lnTo>
                  <a:pt x="624759" y="44339"/>
                </a:lnTo>
                <a:lnTo>
                  <a:pt x="619407" y="45373"/>
                </a:lnTo>
                <a:lnTo>
                  <a:pt x="590731" y="72196"/>
                </a:lnTo>
                <a:lnTo>
                  <a:pt x="588205" y="78643"/>
                </a:lnTo>
                <a:lnTo>
                  <a:pt x="586988" y="85942"/>
                </a:lnTo>
                <a:lnTo>
                  <a:pt x="586988" y="101512"/>
                </a:lnTo>
                <a:lnTo>
                  <a:pt x="607303" y="137580"/>
                </a:lnTo>
                <a:lnTo>
                  <a:pt x="626523" y="143784"/>
                </a:lnTo>
                <a:lnTo>
                  <a:pt x="641364" y="143784"/>
                </a:lnTo>
                <a:lnTo>
                  <a:pt x="647203" y="143176"/>
                </a:lnTo>
                <a:lnTo>
                  <a:pt x="657543" y="140743"/>
                </a:lnTo>
                <a:lnTo>
                  <a:pt x="661192" y="139587"/>
                </a:lnTo>
                <a:lnTo>
                  <a:pt x="663260" y="138492"/>
                </a:lnTo>
                <a:lnTo>
                  <a:pt x="661648" y="128821"/>
                </a:lnTo>
                <a:lnTo>
                  <a:pt x="626036" y="128821"/>
                </a:lnTo>
                <a:lnTo>
                  <a:pt x="618251" y="126267"/>
                </a:lnTo>
                <a:lnTo>
                  <a:pt x="608276" y="116049"/>
                </a:lnTo>
                <a:lnTo>
                  <a:pt x="605418" y="108568"/>
                </a:lnTo>
                <a:lnTo>
                  <a:pt x="604688" y="98714"/>
                </a:lnTo>
                <a:lnTo>
                  <a:pt x="669646" y="98714"/>
                </a:lnTo>
                <a:lnTo>
                  <a:pt x="669768" y="97741"/>
                </a:lnTo>
                <a:lnTo>
                  <a:pt x="669829" y="92693"/>
                </a:lnTo>
                <a:lnTo>
                  <a:pt x="669452" y="85942"/>
                </a:lnTo>
                <a:lnTo>
                  <a:pt x="669401" y="85029"/>
                </a:lnTo>
                <a:lnTo>
                  <a:pt x="605053" y="85029"/>
                </a:lnTo>
                <a:lnTo>
                  <a:pt x="605418" y="81745"/>
                </a:lnTo>
                <a:lnTo>
                  <a:pt x="606120" y="78643"/>
                </a:lnTo>
                <a:lnTo>
                  <a:pt x="607242" y="75359"/>
                </a:lnTo>
                <a:lnTo>
                  <a:pt x="608365" y="72439"/>
                </a:lnTo>
                <a:lnTo>
                  <a:pt x="608459" y="72196"/>
                </a:lnTo>
                <a:lnTo>
                  <a:pt x="610101" y="69398"/>
                </a:lnTo>
                <a:lnTo>
                  <a:pt x="614237" y="64532"/>
                </a:lnTo>
                <a:lnTo>
                  <a:pt x="616731" y="62586"/>
                </a:lnTo>
                <a:lnTo>
                  <a:pt x="619407" y="61248"/>
                </a:lnTo>
                <a:lnTo>
                  <a:pt x="622691" y="59545"/>
                </a:lnTo>
                <a:lnTo>
                  <a:pt x="626158" y="58754"/>
                </a:lnTo>
                <a:lnTo>
                  <a:pt x="661189" y="58754"/>
                </a:lnTo>
                <a:lnTo>
                  <a:pt x="659610" y="56382"/>
                </a:lnTo>
                <a:lnTo>
                  <a:pt x="653943" y="51113"/>
                </a:lnTo>
                <a:lnTo>
                  <a:pt x="647157" y="47350"/>
                </a:lnTo>
                <a:lnTo>
                  <a:pt x="639254" y="45092"/>
                </a:lnTo>
                <a:lnTo>
                  <a:pt x="630233" y="44339"/>
                </a:lnTo>
                <a:close/>
              </a:path>
              <a:path w="772795" h="385445">
                <a:moveTo>
                  <a:pt x="660888" y="124260"/>
                </a:moveTo>
                <a:lnTo>
                  <a:pt x="642580" y="128821"/>
                </a:lnTo>
                <a:lnTo>
                  <a:pt x="661648" y="128821"/>
                </a:lnTo>
                <a:lnTo>
                  <a:pt x="660888" y="124260"/>
                </a:lnTo>
                <a:close/>
              </a:path>
              <a:path w="772795" h="385445">
                <a:moveTo>
                  <a:pt x="661189" y="58754"/>
                </a:moveTo>
                <a:lnTo>
                  <a:pt x="636985" y="58754"/>
                </a:lnTo>
                <a:lnTo>
                  <a:pt x="642398" y="61248"/>
                </a:lnTo>
                <a:lnTo>
                  <a:pt x="646290" y="66235"/>
                </a:lnTo>
                <a:lnTo>
                  <a:pt x="650305" y="71101"/>
                </a:lnTo>
                <a:lnTo>
                  <a:pt x="652251" y="77366"/>
                </a:lnTo>
                <a:lnTo>
                  <a:pt x="652129" y="85029"/>
                </a:lnTo>
                <a:lnTo>
                  <a:pt x="669401" y="85029"/>
                </a:lnTo>
                <a:lnTo>
                  <a:pt x="669217" y="81745"/>
                </a:lnTo>
                <a:lnTo>
                  <a:pt x="669190" y="81254"/>
                </a:lnTo>
                <a:lnTo>
                  <a:pt x="667274" y="71390"/>
                </a:lnTo>
                <a:lnTo>
                  <a:pt x="664081" y="63099"/>
                </a:lnTo>
                <a:lnTo>
                  <a:pt x="661189" y="58754"/>
                </a:lnTo>
                <a:close/>
              </a:path>
              <a:path w="772795" h="385445">
                <a:moveTo>
                  <a:pt x="737085" y="44522"/>
                </a:moveTo>
                <a:lnTo>
                  <a:pt x="724799" y="44522"/>
                </a:lnTo>
                <a:lnTo>
                  <a:pt x="718717" y="45738"/>
                </a:lnTo>
                <a:lnTo>
                  <a:pt x="691651" y="74081"/>
                </a:lnTo>
                <a:lnTo>
                  <a:pt x="688914" y="86854"/>
                </a:lnTo>
                <a:lnTo>
                  <a:pt x="688941" y="101987"/>
                </a:lnTo>
                <a:lnTo>
                  <a:pt x="710992" y="138006"/>
                </a:lnTo>
                <a:lnTo>
                  <a:pt x="729239" y="143784"/>
                </a:lnTo>
                <a:lnTo>
                  <a:pt x="744445" y="143784"/>
                </a:lnTo>
                <a:lnTo>
                  <a:pt x="751439" y="143236"/>
                </a:lnTo>
                <a:lnTo>
                  <a:pt x="763604" y="141047"/>
                </a:lnTo>
                <a:lnTo>
                  <a:pt x="768591" y="139952"/>
                </a:lnTo>
                <a:lnTo>
                  <a:pt x="772484" y="138857"/>
                </a:lnTo>
                <a:lnTo>
                  <a:pt x="772484" y="128821"/>
                </a:lnTo>
                <a:lnTo>
                  <a:pt x="727597" y="128821"/>
                </a:lnTo>
                <a:lnTo>
                  <a:pt x="720298" y="125841"/>
                </a:lnTo>
                <a:lnTo>
                  <a:pt x="706613" y="94153"/>
                </a:lnTo>
                <a:lnTo>
                  <a:pt x="706613" y="89287"/>
                </a:lnTo>
                <a:lnTo>
                  <a:pt x="707100" y="84725"/>
                </a:lnTo>
                <a:lnTo>
                  <a:pt x="709046" y="76210"/>
                </a:lnTo>
                <a:lnTo>
                  <a:pt x="710627" y="72561"/>
                </a:lnTo>
                <a:lnTo>
                  <a:pt x="712817" y="69520"/>
                </a:lnTo>
                <a:lnTo>
                  <a:pt x="715007" y="66357"/>
                </a:lnTo>
                <a:lnTo>
                  <a:pt x="717804" y="63924"/>
                </a:lnTo>
                <a:lnTo>
                  <a:pt x="721210" y="62221"/>
                </a:lnTo>
                <a:lnTo>
                  <a:pt x="724738" y="60396"/>
                </a:lnTo>
                <a:lnTo>
                  <a:pt x="728935" y="59484"/>
                </a:lnTo>
                <a:lnTo>
                  <a:pt x="772484" y="59484"/>
                </a:lnTo>
                <a:lnTo>
                  <a:pt x="772484" y="50908"/>
                </a:lnTo>
                <a:lnTo>
                  <a:pt x="755514" y="50908"/>
                </a:lnTo>
                <a:lnTo>
                  <a:pt x="753446" y="49570"/>
                </a:lnTo>
                <a:lnTo>
                  <a:pt x="750283" y="48171"/>
                </a:lnTo>
                <a:lnTo>
                  <a:pt x="746026" y="46711"/>
                </a:lnTo>
                <a:lnTo>
                  <a:pt x="741890" y="45251"/>
                </a:lnTo>
                <a:lnTo>
                  <a:pt x="737085" y="44522"/>
                </a:lnTo>
                <a:close/>
              </a:path>
              <a:path w="772795" h="385445">
                <a:moveTo>
                  <a:pt x="772484" y="59484"/>
                </a:moveTo>
                <a:lnTo>
                  <a:pt x="738423" y="59484"/>
                </a:lnTo>
                <a:lnTo>
                  <a:pt x="743336" y="60396"/>
                </a:lnTo>
                <a:lnTo>
                  <a:pt x="742980" y="60396"/>
                </a:lnTo>
                <a:lnTo>
                  <a:pt x="750466" y="63437"/>
                </a:lnTo>
                <a:lnTo>
                  <a:pt x="753446" y="65080"/>
                </a:lnTo>
                <a:lnTo>
                  <a:pt x="755514" y="66783"/>
                </a:lnTo>
                <a:lnTo>
                  <a:pt x="755514" y="126814"/>
                </a:lnTo>
                <a:lnTo>
                  <a:pt x="741343" y="128821"/>
                </a:lnTo>
                <a:lnTo>
                  <a:pt x="772484" y="128821"/>
                </a:lnTo>
                <a:lnTo>
                  <a:pt x="772484" y="59484"/>
                </a:lnTo>
                <a:close/>
              </a:path>
              <a:path w="772795" h="385445">
                <a:moveTo>
                  <a:pt x="772484" y="0"/>
                </a:moveTo>
                <a:lnTo>
                  <a:pt x="755514" y="2919"/>
                </a:lnTo>
                <a:lnTo>
                  <a:pt x="755514" y="50908"/>
                </a:lnTo>
                <a:lnTo>
                  <a:pt x="772484" y="50908"/>
                </a:lnTo>
                <a:lnTo>
                  <a:pt x="772484" y="0"/>
                </a:lnTo>
                <a:close/>
              </a:path>
              <a:path w="772795" h="385445">
                <a:moveTo>
                  <a:pt x="78857" y="253997"/>
                </a:moveTo>
                <a:lnTo>
                  <a:pt x="63651" y="253997"/>
                </a:lnTo>
                <a:lnTo>
                  <a:pt x="56657" y="254605"/>
                </a:lnTo>
                <a:lnTo>
                  <a:pt x="50574" y="255822"/>
                </a:lnTo>
                <a:lnTo>
                  <a:pt x="44614" y="256917"/>
                </a:lnTo>
                <a:lnTo>
                  <a:pt x="39626" y="257951"/>
                </a:lnTo>
                <a:lnTo>
                  <a:pt x="35612" y="258924"/>
                </a:lnTo>
                <a:lnTo>
                  <a:pt x="35612" y="384644"/>
                </a:lnTo>
                <a:lnTo>
                  <a:pt x="52581" y="384644"/>
                </a:lnTo>
                <a:lnTo>
                  <a:pt x="52581" y="346691"/>
                </a:lnTo>
                <a:lnTo>
                  <a:pt x="100303" y="346691"/>
                </a:lnTo>
                <a:lnTo>
                  <a:pt x="104402" y="343589"/>
                </a:lnTo>
                <a:lnTo>
                  <a:pt x="108964" y="338115"/>
                </a:lnTo>
                <a:lnTo>
                  <a:pt x="69673" y="338115"/>
                </a:lnTo>
                <a:lnTo>
                  <a:pt x="65415" y="337324"/>
                </a:lnTo>
                <a:lnTo>
                  <a:pt x="57630" y="334161"/>
                </a:lnTo>
                <a:lnTo>
                  <a:pt x="54649" y="332519"/>
                </a:lnTo>
                <a:lnTo>
                  <a:pt x="52581" y="330816"/>
                </a:lnTo>
                <a:lnTo>
                  <a:pt x="52581" y="270967"/>
                </a:lnTo>
                <a:lnTo>
                  <a:pt x="54285" y="270480"/>
                </a:lnTo>
                <a:lnTo>
                  <a:pt x="56535" y="270054"/>
                </a:lnTo>
                <a:lnTo>
                  <a:pt x="62252" y="269324"/>
                </a:lnTo>
                <a:lnTo>
                  <a:pt x="66267" y="269142"/>
                </a:lnTo>
                <a:lnTo>
                  <a:pt x="107999" y="269142"/>
                </a:lnTo>
                <a:lnTo>
                  <a:pt x="102091" y="263060"/>
                </a:lnTo>
                <a:lnTo>
                  <a:pt x="97104" y="259775"/>
                </a:lnTo>
                <a:lnTo>
                  <a:pt x="85426" y="255153"/>
                </a:lnTo>
                <a:lnTo>
                  <a:pt x="78857" y="253997"/>
                </a:lnTo>
                <a:close/>
              </a:path>
              <a:path w="772795" h="385445">
                <a:moveTo>
                  <a:pt x="100303" y="346691"/>
                </a:moveTo>
                <a:lnTo>
                  <a:pt x="52581" y="346691"/>
                </a:lnTo>
                <a:lnTo>
                  <a:pt x="54649" y="348029"/>
                </a:lnTo>
                <a:lnTo>
                  <a:pt x="57751" y="349428"/>
                </a:lnTo>
                <a:lnTo>
                  <a:pt x="61887" y="350887"/>
                </a:lnTo>
                <a:lnTo>
                  <a:pt x="66145" y="352347"/>
                </a:lnTo>
                <a:lnTo>
                  <a:pt x="71011" y="353077"/>
                </a:lnTo>
                <a:lnTo>
                  <a:pt x="83297" y="353077"/>
                </a:lnTo>
                <a:lnTo>
                  <a:pt x="89318" y="351860"/>
                </a:lnTo>
                <a:lnTo>
                  <a:pt x="94549" y="349428"/>
                </a:lnTo>
                <a:lnTo>
                  <a:pt x="99901" y="346995"/>
                </a:lnTo>
                <a:lnTo>
                  <a:pt x="100303" y="346691"/>
                </a:lnTo>
                <a:close/>
              </a:path>
              <a:path w="772795" h="385445">
                <a:moveTo>
                  <a:pt x="107999" y="269142"/>
                </a:moveTo>
                <a:lnTo>
                  <a:pt x="80499" y="269142"/>
                </a:lnTo>
                <a:lnTo>
                  <a:pt x="87798" y="272122"/>
                </a:lnTo>
                <a:lnTo>
                  <a:pt x="93272" y="278083"/>
                </a:lnTo>
                <a:lnTo>
                  <a:pt x="96864" y="283032"/>
                </a:lnTo>
                <a:lnTo>
                  <a:pt x="99430" y="288940"/>
                </a:lnTo>
                <a:lnTo>
                  <a:pt x="100970" y="295805"/>
                </a:lnTo>
                <a:lnTo>
                  <a:pt x="101483" y="303628"/>
                </a:lnTo>
                <a:lnTo>
                  <a:pt x="101483" y="308494"/>
                </a:lnTo>
                <a:lnTo>
                  <a:pt x="83175" y="337324"/>
                </a:lnTo>
                <a:lnTo>
                  <a:pt x="83001" y="337324"/>
                </a:lnTo>
                <a:lnTo>
                  <a:pt x="79161" y="338115"/>
                </a:lnTo>
                <a:lnTo>
                  <a:pt x="108964" y="338115"/>
                </a:lnTo>
                <a:lnTo>
                  <a:pt x="111701" y="334830"/>
                </a:lnTo>
                <a:lnTo>
                  <a:pt x="114438" y="329599"/>
                </a:lnTo>
                <a:lnTo>
                  <a:pt x="116263" y="323517"/>
                </a:lnTo>
                <a:lnTo>
                  <a:pt x="118209" y="317435"/>
                </a:lnTo>
                <a:lnTo>
                  <a:pt x="119182" y="310805"/>
                </a:lnTo>
                <a:lnTo>
                  <a:pt x="119155" y="295805"/>
                </a:lnTo>
                <a:lnTo>
                  <a:pt x="118026" y="289092"/>
                </a:lnTo>
                <a:lnTo>
                  <a:pt x="115724" y="283032"/>
                </a:lnTo>
                <a:lnTo>
                  <a:pt x="113526" y="276806"/>
                </a:lnTo>
                <a:lnTo>
                  <a:pt x="110363" y="271575"/>
                </a:lnTo>
                <a:lnTo>
                  <a:pt x="107999" y="269142"/>
                </a:lnTo>
                <a:close/>
              </a:path>
              <a:path w="772795" h="385445">
                <a:moveTo>
                  <a:pt x="181197" y="254119"/>
                </a:moveTo>
                <a:lnTo>
                  <a:pt x="169458" y="254119"/>
                </a:lnTo>
                <a:lnTo>
                  <a:pt x="163376" y="254727"/>
                </a:lnTo>
                <a:lnTo>
                  <a:pt x="163713" y="254727"/>
                </a:lnTo>
                <a:lnTo>
                  <a:pt x="158023" y="256004"/>
                </a:lnTo>
                <a:lnTo>
                  <a:pt x="152063" y="257221"/>
                </a:lnTo>
                <a:lnTo>
                  <a:pt x="147075" y="258559"/>
                </a:lnTo>
                <a:lnTo>
                  <a:pt x="143061" y="260019"/>
                </a:lnTo>
                <a:lnTo>
                  <a:pt x="143061" y="350887"/>
                </a:lnTo>
                <a:lnTo>
                  <a:pt x="160031" y="350887"/>
                </a:lnTo>
                <a:lnTo>
                  <a:pt x="160031" y="271149"/>
                </a:lnTo>
                <a:lnTo>
                  <a:pt x="159857" y="271149"/>
                </a:lnTo>
                <a:lnTo>
                  <a:pt x="163011" y="270480"/>
                </a:lnTo>
                <a:lnTo>
                  <a:pt x="166052" y="269872"/>
                </a:lnTo>
                <a:lnTo>
                  <a:pt x="169215" y="269142"/>
                </a:lnTo>
                <a:lnTo>
                  <a:pt x="172377" y="268777"/>
                </a:lnTo>
                <a:lnTo>
                  <a:pt x="194693" y="268777"/>
                </a:lnTo>
                <a:lnTo>
                  <a:pt x="196975" y="257221"/>
                </a:lnTo>
                <a:lnTo>
                  <a:pt x="197071" y="256734"/>
                </a:lnTo>
                <a:lnTo>
                  <a:pt x="196342" y="256491"/>
                </a:lnTo>
                <a:lnTo>
                  <a:pt x="195186" y="256248"/>
                </a:lnTo>
                <a:lnTo>
                  <a:pt x="193605" y="256004"/>
                </a:lnTo>
                <a:lnTo>
                  <a:pt x="192145" y="255639"/>
                </a:lnTo>
                <a:lnTo>
                  <a:pt x="190503" y="255335"/>
                </a:lnTo>
                <a:lnTo>
                  <a:pt x="188678" y="255092"/>
                </a:lnTo>
                <a:lnTo>
                  <a:pt x="186853" y="254727"/>
                </a:lnTo>
                <a:lnTo>
                  <a:pt x="184968" y="254484"/>
                </a:lnTo>
                <a:lnTo>
                  <a:pt x="183934" y="254484"/>
                </a:lnTo>
                <a:lnTo>
                  <a:pt x="181197" y="254119"/>
                </a:lnTo>
                <a:close/>
              </a:path>
              <a:path w="772795" h="385445">
                <a:moveTo>
                  <a:pt x="194693" y="268777"/>
                </a:moveTo>
                <a:lnTo>
                  <a:pt x="180406" y="268777"/>
                </a:lnTo>
                <a:lnTo>
                  <a:pt x="184360" y="269142"/>
                </a:lnTo>
                <a:lnTo>
                  <a:pt x="187401" y="269872"/>
                </a:lnTo>
                <a:lnTo>
                  <a:pt x="190563" y="270480"/>
                </a:lnTo>
                <a:lnTo>
                  <a:pt x="193314" y="271149"/>
                </a:lnTo>
                <a:lnTo>
                  <a:pt x="193148" y="271149"/>
                </a:lnTo>
                <a:lnTo>
                  <a:pt x="194152" y="271514"/>
                </a:lnTo>
                <a:lnTo>
                  <a:pt x="194620" y="269142"/>
                </a:lnTo>
                <a:lnTo>
                  <a:pt x="194693" y="268777"/>
                </a:lnTo>
                <a:close/>
              </a:path>
              <a:path w="772795" h="385445">
                <a:moveTo>
                  <a:pt x="259124" y="253632"/>
                </a:moveTo>
                <a:lnTo>
                  <a:pt x="246230" y="253632"/>
                </a:lnTo>
                <a:lnTo>
                  <a:pt x="240269" y="254849"/>
                </a:lnTo>
                <a:lnTo>
                  <a:pt x="234795" y="257282"/>
                </a:lnTo>
                <a:lnTo>
                  <a:pt x="229321" y="259593"/>
                </a:lnTo>
                <a:lnTo>
                  <a:pt x="211439" y="283192"/>
                </a:lnTo>
                <a:lnTo>
                  <a:pt x="209321" y="289076"/>
                </a:lnTo>
                <a:lnTo>
                  <a:pt x="209250" y="289274"/>
                </a:lnTo>
                <a:lnTo>
                  <a:pt x="208185" y="295839"/>
                </a:lnTo>
                <a:lnTo>
                  <a:pt x="208167" y="311064"/>
                </a:lnTo>
                <a:lnTo>
                  <a:pt x="209272" y="317861"/>
                </a:lnTo>
                <a:lnTo>
                  <a:pt x="234795" y="349792"/>
                </a:lnTo>
                <a:lnTo>
                  <a:pt x="246230" y="353259"/>
                </a:lnTo>
                <a:lnTo>
                  <a:pt x="259124" y="353259"/>
                </a:lnTo>
                <a:lnTo>
                  <a:pt x="284609" y="339574"/>
                </a:lnTo>
                <a:lnTo>
                  <a:pt x="285780" y="338297"/>
                </a:lnTo>
                <a:lnTo>
                  <a:pt x="244405" y="338297"/>
                </a:lnTo>
                <a:lnTo>
                  <a:pt x="237836" y="335195"/>
                </a:lnTo>
                <a:lnTo>
                  <a:pt x="225854" y="303446"/>
                </a:lnTo>
                <a:lnTo>
                  <a:pt x="226288" y="296025"/>
                </a:lnTo>
                <a:lnTo>
                  <a:pt x="244405" y="268595"/>
                </a:lnTo>
                <a:lnTo>
                  <a:pt x="285780" y="268595"/>
                </a:lnTo>
                <a:lnTo>
                  <a:pt x="284609" y="267317"/>
                </a:lnTo>
                <a:lnTo>
                  <a:pt x="280716" y="262938"/>
                </a:lnTo>
                <a:lnTo>
                  <a:pt x="276033" y="259593"/>
                </a:lnTo>
                <a:lnTo>
                  <a:pt x="270559" y="257282"/>
                </a:lnTo>
                <a:lnTo>
                  <a:pt x="265085" y="254849"/>
                </a:lnTo>
                <a:lnTo>
                  <a:pt x="259124" y="253632"/>
                </a:lnTo>
                <a:close/>
              </a:path>
              <a:path w="772795" h="385445">
                <a:moveTo>
                  <a:pt x="285780" y="268595"/>
                </a:moveTo>
                <a:lnTo>
                  <a:pt x="260949" y="268595"/>
                </a:lnTo>
                <a:lnTo>
                  <a:pt x="267457" y="271757"/>
                </a:lnTo>
                <a:lnTo>
                  <a:pt x="272201" y="278083"/>
                </a:lnTo>
                <a:lnTo>
                  <a:pt x="275407" y="283192"/>
                </a:lnTo>
                <a:lnTo>
                  <a:pt x="277675" y="289076"/>
                </a:lnTo>
                <a:lnTo>
                  <a:pt x="279043" y="295839"/>
                </a:lnTo>
                <a:lnTo>
                  <a:pt x="279500" y="303446"/>
                </a:lnTo>
                <a:lnTo>
                  <a:pt x="279043" y="311064"/>
                </a:lnTo>
                <a:lnTo>
                  <a:pt x="260949" y="338297"/>
                </a:lnTo>
                <a:lnTo>
                  <a:pt x="285780" y="338297"/>
                </a:lnTo>
                <a:lnTo>
                  <a:pt x="288623" y="335195"/>
                </a:lnTo>
                <a:lnTo>
                  <a:pt x="291725" y="329964"/>
                </a:lnTo>
                <a:lnTo>
                  <a:pt x="296082" y="317861"/>
                </a:lnTo>
                <a:lnTo>
                  <a:pt x="297187" y="311064"/>
                </a:lnTo>
                <a:lnTo>
                  <a:pt x="297169" y="295839"/>
                </a:lnTo>
                <a:lnTo>
                  <a:pt x="296104" y="289274"/>
                </a:lnTo>
                <a:lnTo>
                  <a:pt x="293915" y="283192"/>
                </a:lnTo>
                <a:lnTo>
                  <a:pt x="291725" y="276988"/>
                </a:lnTo>
                <a:lnTo>
                  <a:pt x="288659" y="271757"/>
                </a:lnTo>
                <a:lnTo>
                  <a:pt x="285780" y="268595"/>
                </a:lnTo>
                <a:close/>
              </a:path>
              <a:path w="772795" h="385445">
                <a:moveTo>
                  <a:pt x="364318" y="253997"/>
                </a:moveTo>
                <a:lnTo>
                  <a:pt x="349113" y="253997"/>
                </a:lnTo>
                <a:lnTo>
                  <a:pt x="342118" y="254605"/>
                </a:lnTo>
                <a:lnTo>
                  <a:pt x="336036" y="255822"/>
                </a:lnTo>
                <a:lnTo>
                  <a:pt x="330075" y="256917"/>
                </a:lnTo>
                <a:lnTo>
                  <a:pt x="325088" y="257951"/>
                </a:lnTo>
                <a:lnTo>
                  <a:pt x="321074" y="258924"/>
                </a:lnTo>
                <a:lnTo>
                  <a:pt x="321074" y="384644"/>
                </a:lnTo>
                <a:lnTo>
                  <a:pt x="338043" y="384644"/>
                </a:lnTo>
                <a:lnTo>
                  <a:pt x="338043" y="346691"/>
                </a:lnTo>
                <a:lnTo>
                  <a:pt x="385765" y="346691"/>
                </a:lnTo>
                <a:lnTo>
                  <a:pt x="389864" y="343589"/>
                </a:lnTo>
                <a:lnTo>
                  <a:pt x="394426" y="338115"/>
                </a:lnTo>
                <a:lnTo>
                  <a:pt x="355134" y="338115"/>
                </a:lnTo>
                <a:lnTo>
                  <a:pt x="350877" y="337324"/>
                </a:lnTo>
                <a:lnTo>
                  <a:pt x="343091" y="334161"/>
                </a:lnTo>
                <a:lnTo>
                  <a:pt x="340111" y="332519"/>
                </a:lnTo>
                <a:lnTo>
                  <a:pt x="338043" y="330816"/>
                </a:lnTo>
                <a:lnTo>
                  <a:pt x="338043" y="270967"/>
                </a:lnTo>
                <a:lnTo>
                  <a:pt x="339746" y="270480"/>
                </a:lnTo>
                <a:lnTo>
                  <a:pt x="341997" y="270054"/>
                </a:lnTo>
                <a:lnTo>
                  <a:pt x="347714" y="269324"/>
                </a:lnTo>
                <a:lnTo>
                  <a:pt x="351728" y="269142"/>
                </a:lnTo>
                <a:lnTo>
                  <a:pt x="393461" y="269142"/>
                </a:lnTo>
                <a:lnTo>
                  <a:pt x="387553" y="263060"/>
                </a:lnTo>
                <a:lnTo>
                  <a:pt x="382565" y="259775"/>
                </a:lnTo>
                <a:lnTo>
                  <a:pt x="370887" y="255153"/>
                </a:lnTo>
                <a:lnTo>
                  <a:pt x="364318" y="253997"/>
                </a:lnTo>
                <a:close/>
              </a:path>
              <a:path w="772795" h="385445">
                <a:moveTo>
                  <a:pt x="385765" y="346691"/>
                </a:moveTo>
                <a:lnTo>
                  <a:pt x="338043" y="346691"/>
                </a:lnTo>
                <a:lnTo>
                  <a:pt x="340111" y="348029"/>
                </a:lnTo>
                <a:lnTo>
                  <a:pt x="343213" y="349428"/>
                </a:lnTo>
                <a:lnTo>
                  <a:pt x="347349" y="350887"/>
                </a:lnTo>
                <a:lnTo>
                  <a:pt x="351607" y="352347"/>
                </a:lnTo>
                <a:lnTo>
                  <a:pt x="356472" y="353077"/>
                </a:lnTo>
                <a:lnTo>
                  <a:pt x="368758" y="353077"/>
                </a:lnTo>
                <a:lnTo>
                  <a:pt x="374780" y="351860"/>
                </a:lnTo>
                <a:lnTo>
                  <a:pt x="380011" y="349428"/>
                </a:lnTo>
                <a:lnTo>
                  <a:pt x="385363" y="346995"/>
                </a:lnTo>
                <a:lnTo>
                  <a:pt x="385765" y="346691"/>
                </a:lnTo>
                <a:close/>
              </a:path>
              <a:path w="772795" h="385445">
                <a:moveTo>
                  <a:pt x="393461" y="269142"/>
                </a:moveTo>
                <a:lnTo>
                  <a:pt x="365961" y="269142"/>
                </a:lnTo>
                <a:lnTo>
                  <a:pt x="373259" y="272122"/>
                </a:lnTo>
                <a:lnTo>
                  <a:pt x="378733" y="278083"/>
                </a:lnTo>
                <a:lnTo>
                  <a:pt x="382326" y="283032"/>
                </a:lnTo>
                <a:lnTo>
                  <a:pt x="384892" y="288940"/>
                </a:lnTo>
                <a:lnTo>
                  <a:pt x="386431" y="295805"/>
                </a:lnTo>
                <a:lnTo>
                  <a:pt x="386944" y="303628"/>
                </a:lnTo>
                <a:lnTo>
                  <a:pt x="386944" y="308494"/>
                </a:lnTo>
                <a:lnTo>
                  <a:pt x="368637" y="337324"/>
                </a:lnTo>
                <a:lnTo>
                  <a:pt x="368463" y="337324"/>
                </a:lnTo>
                <a:lnTo>
                  <a:pt x="364623" y="338115"/>
                </a:lnTo>
                <a:lnTo>
                  <a:pt x="394426" y="338115"/>
                </a:lnTo>
                <a:lnTo>
                  <a:pt x="397163" y="334830"/>
                </a:lnTo>
                <a:lnTo>
                  <a:pt x="399900" y="329599"/>
                </a:lnTo>
                <a:lnTo>
                  <a:pt x="401724" y="323517"/>
                </a:lnTo>
                <a:lnTo>
                  <a:pt x="403671" y="317435"/>
                </a:lnTo>
                <a:lnTo>
                  <a:pt x="404644" y="310805"/>
                </a:lnTo>
                <a:lnTo>
                  <a:pt x="404617" y="295805"/>
                </a:lnTo>
                <a:lnTo>
                  <a:pt x="403488" y="289092"/>
                </a:lnTo>
                <a:lnTo>
                  <a:pt x="401185" y="283032"/>
                </a:lnTo>
                <a:lnTo>
                  <a:pt x="398987" y="276806"/>
                </a:lnTo>
                <a:lnTo>
                  <a:pt x="395824" y="271575"/>
                </a:lnTo>
                <a:lnTo>
                  <a:pt x="393461" y="269142"/>
                </a:lnTo>
                <a:close/>
              </a:path>
              <a:path w="772795" h="385445">
                <a:moveTo>
                  <a:pt x="466476" y="253632"/>
                </a:moveTo>
                <a:lnTo>
                  <a:pt x="461002" y="253632"/>
                </a:lnTo>
                <a:lnTo>
                  <a:pt x="455650" y="254666"/>
                </a:lnTo>
                <a:lnTo>
                  <a:pt x="426974" y="281489"/>
                </a:lnTo>
                <a:lnTo>
                  <a:pt x="424448" y="287936"/>
                </a:lnTo>
                <a:lnTo>
                  <a:pt x="423231" y="295235"/>
                </a:lnTo>
                <a:lnTo>
                  <a:pt x="423231" y="310805"/>
                </a:lnTo>
                <a:lnTo>
                  <a:pt x="443546" y="346873"/>
                </a:lnTo>
                <a:lnTo>
                  <a:pt x="462766" y="353077"/>
                </a:lnTo>
                <a:lnTo>
                  <a:pt x="477606" y="353077"/>
                </a:lnTo>
                <a:lnTo>
                  <a:pt x="483445" y="352469"/>
                </a:lnTo>
                <a:lnTo>
                  <a:pt x="493785" y="350036"/>
                </a:lnTo>
                <a:lnTo>
                  <a:pt x="497435" y="348880"/>
                </a:lnTo>
                <a:lnTo>
                  <a:pt x="499503" y="347785"/>
                </a:lnTo>
                <a:lnTo>
                  <a:pt x="497891" y="338115"/>
                </a:lnTo>
                <a:lnTo>
                  <a:pt x="462279" y="338115"/>
                </a:lnTo>
                <a:lnTo>
                  <a:pt x="454494" y="335560"/>
                </a:lnTo>
                <a:lnTo>
                  <a:pt x="444519" y="325342"/>
                </a:lnTo>
                <a:lnTo>
                  <a:pt x="441660" y="317861"/>
                </a:lnTo>
                <a:lnTo>
                  <a:pt x="440930" y="308007"/>
                </a:lnTo>
                <a:lnTo>
                  <a:pt x="505889" y="308007"/>
                </a:lnTo>
                <a:lnTo>
                  <a:pt x="506011" y="307034"/>
                </a:lnTo>
                <a:lnTo>
                  <a:pt x="506071" y="301986"/>
                </a:lnTo>
                <a:lnTo>
                  <a:pt x="505694" y="295235"/>
                </a:lnTo>
                <a:lnTo>
                  <a:pt x="505643" y="294322"/>
                </a:lnTo>
                <a:lnTo>
                  <a:pt x="441295" y="294322"/>
                </a:lnTo>
                <a:lnTo>
                  <a:pt x="441660" y="291038"/>
                </a:lnTo>
                <a:lnTo>
                  <a:pt x="455650" y="270541"/>
                </a:lnTo>
                <a:lnTo>
                  <a:pt x="458934" y="268838"/>
                </a:lnTo>
                <a:lnTo>
                  <a:pt x="462401" y="268047"/>
                </a:lnTo>
                <a:lnTo>
                  <a:pt x="497432" y="268047"/>
                </a:lnTo>
                <a:lnTo>
                  <a:pt x="495853" y="265675"/>
                </a:lnTo>
                <a:lnTo>
                  <a:pt x="490185" y="260406"/>
                </a:lnTo>
                <a:lnTo>
                  <a:pt x="483400" y="256643"/>
                </a:lnTo>
                <a:lnTo>
                  <a:pt x="475497" y="254385"/>
                </a:lnTo>
                <a:lnTo>
                  <a:pt x="466476" y="253632"/>
                </a:lnTo>
                <a:close/>
              </a:path>
              <a:path w="772795" h="385445">
                <a:moveTo>
                  <a:pt x="497130" y="333553"/>
                </a:moveTo>
                <a:lnTo>
                  <a:pt x="478823" y="338115"/>
                </a:lnTo>
                <a:lnTo>
                  <a:pt x="497891" y="338115"/>
                </a:lnTo>
                <a:lnTo>
                  <a:pt x="497130" y="333553"/>
                </a:lnTo>
                <a:close/>
              </a:path>
              <a:path w="772795" h="385445">
                <a:moveTo>
                  <a:pt x="497432" y="268047"/>
                </a:moveTo>
                <a:lnTo>
                  <a:pt x="473227" y="268047"/>
                </a:lnTo>
                <a:lnTo>
                  <a:pt x="478640" y="270541"/>
                </a:lnTo>
                <a:lnTo>
                  <a:pt x="482533" y="275528"/>
                </a:lnTo>
                <a:lnTo>
                  <a:pt x="486547" y="280394"/>
                </a:lnTo>
                <a:lnTo>
                  <a:pt x="488494" y="286659"/>
                </a:lnTo>
                <a:lnTo>
                  <a:pt x="488372" y="294322"/>
                </a:lnTo>
                <a:lnTo>
                  <a:pt x="505643" y="294322"/>
                </a:lnTo>
                <a:lnTo>
                  <a:pt x="505460" y="291038"/>
                </a:lnTo>
                <a:lnTo>
                  <a:pt x="505433" y="290548"/>
                </a:lnTo>
                <a:lnTo>
                  <a:pt x="503517" y="280683"/>
                </a:lnTo>
                <a:lnTo>
                  <a:pt x="500324" y="272392"/>
                </a:lnTo>
                <a:lnTo>
                  <a:pt x="497432" y="268047"/>
                </a:lnTo>
                <a:close/>
              </a:path>
              <a:path w="772795" h="385445">
                <a:moveTo>
                  <a:pt x="568584" y="254119"/>
                </a:moveTo>
                <a:lnTo>
                  <a:pt x="556845" y="254119"/>
                </a:lnTo>
                <a:lnTo>
                  <a:pt x="550763" y="254727"/>
                </a:lnTo>
                <a:lnTo>
                  <a:pt x="551100" y="254727"/>
                </a:lnTo>
                <a:lnTo>
                  <a:pt x="545410" y="256004"/>
                </a:lnTo>
                <a:lnTo>
                  <a:pt x="539450" y="257221"/>
                </a:lnTo>
                <a:lnTo>
                  <a:pt x="534462" y="258559"/>
                </a:lnTo>
                <a:lnTo>
                  <a:pt x="530448" y="260019"/>
                </a:lnTo>
                <a:lnTo>
                  <a:pt x="530448" y="350887"/>
                </a:lnTo>
                <a:lnTo>
                  <a:pt x="547417" y="350887"/>
                </a:lnTo>
                <a:lnTo>
                  <a:pt x="547417" y="271149"/>
                </a:lnTo>
                <a:lnTo>
                  <a:pt x="547244" y="271149"/>
                </a:lnTo>
                <a:lnTo>
                  <a:pt x="550398" y="270480"/>
                </a:lnTo>
                <a:lnTo>
                  <a:pt x="553439" y="269872"/>
                </a:lnTo>
                <a:lnTo>
                  <a:pt x="556601" y="269142"/>
                </a:lnTo>
                <a:lnTo>
                  <a:pt x="559764" y="268777"/>
                </a:lnTo>
                <a:lnTo>
                  <a:pt x="582079" y="268777"/>
                </a:lnTo>
                <a:lnTo>
                  <a:pt x="584362" y="257221"/>
                </a:lnTo>
                <a:lnTo>
                  <a:pt x="584458" y="256734"/>
                </a:lnTo>
                <a:lnTo>
                  <a:pt x="583728" y="256491"/>
                </a:lnTo>
                <a:lnTo>
                  <a:pt x="582573" y="256248"/>
                </a:lnTo>
                <a:lnTo>
                  <a:pt x="580991" y="256004"/>
                </a:lnTo>
                <a:lnTo>
                  <a:pt x="579532" y="255639"/>
                </a:lnTo>
                <a:lnTo>
                  <a:pt x="577889" y="255335"/>
                </a:lnTo>
                <a:lnTo>
                  <a:pt x="576065" y="255092"/>
                </a:lnTo>
                <a:lnTo>
                  <a:pt x="574240" y="254727"/>
                </a:lnTo>
                <a:lnTo>
                  <a:pt x="572355" y="254484"/>
                </a:lnTo>
                <a:lnTo>
                  <a:pt x="571321" y="254484"/>
                </a:lnTo>
                <a:lnTo>
                  <a:pt x="568584" y="254119"/>
                </a:lnTo>
                <a:close/>
              </a:path>
              <a:path w="772795" h="385445">
                <a:moveTo>
                  <a:pt x="582079" y="268777"/>
                </a:moveTo>
                <a:lnTo>
                  <a:pt x="567793" y="268777"/>
                </a:lnTo>
                <a:lnTo>
                  <a:pt x="571746" y="269142"/>
                </a:lnTo>
                <a:lnTo>
                  <a:pt x="574787" y="269872"/>
                </a:lnTo>
                <a:lnTo>
                  <a:pt x="577950" y="270480"/>
                </a:lnTo>
                <a:lnTo>
                  <a:pt x="580701" y="271149"/>
                </a:lnTo>
                <a:lnTo>
                  <a:pt x="580535" y="271149"/>
                </a:lnTo>
                <a:lnTo>
                  <a:pt x="581539" y="271514"/>
                </a:lnTo>
                <a:lnTo>
                  <a:pt x="582007" y="269142"/>
                </a:lnTo>
                <a:lnTo>
                  <a:pt x="582079" y="268777"/>
                </a:lnTo>
                <a:close/>
              </a:path>
              <a:path w="772795" h="385445">
                <a:moveTo>
                  <a:pt x="616708" y="226627"/>
                </a:moveTo>
                <a:lnTo>
                  <a:pt x="599738" y="229546"/>
                </a:lnTo>
                <a:lnTo>
                  <a:pt x="599738" y="320537"/>
                </a:lnTo>
                <a:lnTo>
                  <a:pt x="621293" y="352225"/>
                </a:lnTo>
                <a:lnTo>
                  <a:pt x="621789" y="352225"/>
                </a:lnTo>
                <a:lnTo>
                  <a:pt x="626318" y="352894"/>
                </a:lnTo>
                <a:lnTo>
                  <a:pt x="638239" y="352894"/>
                </a:lnTo>
                <a:lnTo>
                  <a:pt x="643105" y="352225"/>
                </a:lnTo>
                <a:lnTo>
                  <a:pt x="647362" y="350887"/>
                </a:lnTo>
                <a:lnTo>
                  <a:pt x="651620" y="349671"/>
                </a:lnTo>
                <a:lnTo>
                  <a:pt x="654600" y="348637"/>
                </a:lnTo>
                <a:lnTo>
                  <a:pt x="656303" y="347785"/>
                </a:lnTo>
                <a:lnTo>
                  <a:pt x="654000" y="337932"/>
                </a:lnTo>
                <a:lnTo>
                  <a:pt x="631305" y="337932"/>
                </a:lnTo>
                <a:lnTo>
                  <a:pt x="628751" y="337567"/>
                </a:lnTo>
                <a:lnTo>
                  <a:pt x="616708" y="318773"/>
                </a:lnTo>
                <a:lnTo>
                  <a:pt x="616708" y="270237"/>
                </a:lnTo>
                <a:lnTo>
                  <a:pt x="652654" y="270237"/>
                </a:lnTo>
                <a:lnTo>
                  <a:pt x="652654" y="256004"/>
                </a:lnTo>
                <a:lnTo>
                  <a:pt x="616708" y="256004"/>
                </a:lnTo>
                <a:lnTo>
                  <a:pt x="616708" y="226627"/>
                </a:lnTo>
                <a:close/>
              </a:path>
              <a:path w="772795" h="385445">
                <a:moveTo>
                  <a:pt x="653019" y="333735"/>
                </a:moveTo>
                <a:lnTo>
                  <a:pt x="646450" y="336290"/>
                </a:lnTo>
                <a:lnTo>
                  <a:pt x="643409" y="337385"/>
                </a:lnTo>
                <a:lnTo>
                  <a:pt x="639334" y="337932"/>
                </a:lnTo>
                <a:lnTo>
                  <a:pt x="654000" y="337932"/>
                </a:lnTo>
                <a:lnTo>
                  <a:pt x="653019" y="333735"/>
                </a:lnTo>
                <a:close/>
              </a:path>
              <a:path w="772795" h="385445">
                <a:moveTo>
                  <a:pt x="682447" y="384826"/>
                </a:moveTo>
                <a:lnTo>
                  <a:pt x="670599" y="384826"/>
                </a:lnTo>
                <a:lnTo>
                  <a:pt x="672788" y="385191"/>
                </a:lnTo>
                <a:lnTo>
                  <a:pt x="679783" y="385191"/>
                </a:lnTo>
                <a:lnTo>
                  <a:pt x="682447" y="384826"/>
                </a:lnTo>
                <a:close/>
              </a:path>
              <a:path w="772795" h="385445">
                <a:moveTo>
                  <a:pt x="663117" y="368587"/>
                </a:moveTo>
                <a:lnTo>
                  <a:pt x="660015" y="382272"/>
                </a:lnTo>
                <a:lnTo>
                  <a:pt x="660502" y="382515"/>
                </a:lnTo>
                <a:lnTo>
                  <a:pt x="661293" y="382819"/>
                </a:lnTo>
                <a:lnTo>
                  <a:pt x="662387" y="383184"/>
                </a:lnTo>
                <a:lnTo>
                  <a:pt x="663604" y="383549"/>
                </a:lnTo>
                <a:lnTo>
                  <a:pt x="664881" y="383853"/>
                </a:lnTo>
                <a:lnTo>
                  <a:pt x="666219" y="384096"/>
                </a:lnTo>
                <a:lnTo>
                  <a:pt x="665490" y="384096"/>
                </a:lnTo>
                <a:lnTo>
                  <a:pt x="669869" y="384826"/>
                </a:lnTo>
                <a:lnTo>
                  <a:pt x="683444" y="384826"/>
                </a:lnTo>
                <a:lnTo>
                  <a:pt x="691728" y="382272"/>
                </a:lnTo>
                <a:lnTo>
                  <a:pt x="691898" y="382272"/>
                </a:lnTo>
                <a:lnTo>
                  <a:pt x="695718" y="380265"/>
                </a:lnTo>
                <a:lnTo>
                  <a:pt x="702044" y="375155"/>
                </a:lnTo>
                <a:lnTo>
                  <a:pt x="704902" y="371871"/>
                </a:lnTo>
                <a:lnTo>
                  <a:pt x="705367" y="371141"/>
                </a:lnTo>
                <a:lnTo>
                  <a:pt x="672545" y="371141"/>
                </a:lnTo>
                <a:lnTo>
                  <a:pt x="670416" y="370837"/>
                </a:lnTo>
                <a:lnTo>
                  <a:pt x="668226" y="370229"/>
                </a:lnTo>
                <a:lnTo>
                  <a:pt x="666158" y="369742"/>
                </a:lnTo>
                <a:lnTo>
                  <a:pt x="664455" y="369195"/>
                </a:lnTo>
                <a:lnTo>
                  <a:pt x="663117" y="368587"/>
                </a:lnTo>
                <a:close/>
              </a:path>
              <a:path w="772795" h="385445">
                <a:moveTo>
                  <a:pt x="680817" y="256004"/>
                </a:moveTo>
                <a:lnTo>
                  <a:pt x="662570" y="256004"/>
                </a:lnTo>
                <a:lnTo>
                  <a:pt x="666060" y="268560"/>
                </a:lnTo>
                <a:lnTo>
                  <a:pt x="678992" y="305818"/>
                </a:lnTo>
                <a:lnTo>
                  <a:pt x="694867" y="341057"/>
                </a:lnTo>
                <a:lnTo>
                  <a:pt x="700523" y="352165"/>
                </a:lnTo>
                <a:lnTo>
                  <a:pt x="697482" y="358855"/>
                </a:lnTo>
                <a:lnTo>
                  <a:pt x="694076" y="363660"/>
                </a:lnTo>
                <a:lnTo>
                  <a:pt x="690305" y="366579"/>
                </a:lnTo>
                <a:lnTo>
                  <a:pt x="686383" y="369742"/>
                </a:lnTo>
                <a:lnTo>
                  <a:pt x="686116" y="369742"/>
                </a:lnTo>
                <a:lnTo>
                  <a:pt x="681303" y="371141"/>
                </a:lnTo>
                <a:lnTo>
                  <a:pt x="705367" y="371141"/>
                </a:lnTo>
                <a:lnTo>
                  <a:pt x="707457" y="367857"/>
                </a:lnTo>
                <a:lnTo>
                  <a:pt x="710133" y="363964"/>
                </a:lnTo>
                <a:lnTo>
                  <a:pt x="712688" y="359281"/>
                </a:lnTo>
                <a:lnTo>
                  <a:pt x="715121" y="353807"/>
                </a:lnTo>
                <a:lnTo>
                  <a:pt x="719694" y="342847"/>
                </a:lnTo>
                <a:lnTo>
                  <a:pt x="723663" y="332641"/>
                </a:lnTo>
                <a:lnTo>
                  <a:pt x="707822" y="332641"/>
                </a:lnTo>
                <a:lnTo>
                  <a:pt x="704902" y="326437"/>
                </a:lnTo>
                <a:lnTo>
                  <a:pt x="689636" y="286537"/>
                </a:lnTo>
                <a:lnTo>
                  <a:pt x="682155" y="261478"/>
                </a:lnTo>
                <a:lnTo>
                  <a:pt x="680817" y="256004"/>
                </a:lnTo>
                <a:close/>
              </a:path>
              <a:path w="772795" h="385445">
                <a:moveTo>
                  <a:pt x="747052" y="256004"/>
                </a:moveTo>
                <a:lnTo>
                  <a:pt x="729535" y="256004"/>
                </a:lnTo>
                <a:lnTo>
                  <a:pt x="727220" y="265880"/>
                </a:lnTo>
                <a:lnTo>
                  <a:pt x="724837" y="275620"/>
                </a:lnTo>
                <a:lnTo>
                  <a:pt x="714299" y="313573"/>
                </a:lnTo>
                <a:lnTo>
                  <a:pt x="707822" y="332641"/>
                </a:lnTo>
                <a:lnTo>
                  <a:pt x="723663" y="332641"/>
                </a:lnTo>
                <a:lnTo>
                  <a:pt x="736378" y="295109"/>
                </a:lnTo>
                <a:lnTo>
                  <a:pt x="743677" y="269290"/>
                </a:lnTo>
                <a:lnTo>
                  <a:pt x="747052" y="2560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8996731" y="5707030"/>
            <a:ext cx="1941195" cy="1441450"/>
          </a:xfrm>
          <a:custGeom>
            <a:avLst/>
            <a:gdLst/>
            <a:ahLst/>
            <a:cxnLst/>
            <a:rect l="l" t="t" r="r" b="b"/>
            <a:pathLst>
              <a:path w="1941195" h="1441450">
                <a:moveTo>
                  <a:pt x="1940877" y="77762"/>
                </a:moveTo>
                <a:lnTo>
                  <a:pt x="1933448" y="70319"/>
                </a:lnTo>
                <a:lnTo>
                  <a:pt x="1863128" y="0"/>
                </a:lnTo>
                <a:lnTo>
                  <a:pt x="1856232" y="0"/>
                </a:lnTo>
                <a:lnTo>
                  <a:pt x="1847735" y="8496"/>
                </a:lnTo>
                <a:lnTo>
                  <a:pt x="1847735" y="15392"/>
                </a:lnTo>
                <a:lnTo>
                  <a:pt x="1902663" y="70319"/>
                </a:lnTo>
                <a:lnTo>
                  <a:pt x="293243" y="70319"/>
                </a:lnTo>
                <a:lnTo>
                  <a:pt x="282371" y="70319"/>
                </a:lnTo>
                <a:lnTo>
                  <a:pt x="282371" y="1184681"/>
                </a:lnTo>
                <a:lnTo>
                  <a:pt x="0" y="1184681"/>
                </a:lnTo>
                <a:lnTo>
                  <a:pt x="0" y="1206436"/>
                </a:lnTo>
                <a:lnTo>
                  <a:pt x="293243" y="1206436"/>
                </a:lnTo>
                <a:lnTo>
                  <a:pt x="304126" y="1206436"/>
                </a:lnTo>
                <a:lnTo>
                  <a:pt x="304126" y="1184681"/>
                </a:lnTo>
                <a:lnTo>
                  <a:pt x="304126" y="92087"/>
                </a:lnTo>
                <a:lnTo>
                  <a:pt x="1902663" y="92087"/>
                </a:lnTo>
                <a:lnTo>
                  <a:pt x="1847735" y="147015"/>
                </a:lnTo>
                <a:lnTo>
                  <a:pt x="1847735" y="153911"/>
                </a:lnTo>
                <a:lnTo>
                  <a:pt x="1856232" y="162407"/>
                </a:lnTo>
                <a:lnTo>
                  <a:pt x="1863128" y="162407"/>
                </a:lnTo>
                <a:lnTo>
                  <a:pt x="1933448" y="92087"/>
                </a:lnTo>
                <a:lnTo>
                  <a:pt x="1940877" y="84645"/>
                </a:lnTo>
                <a:lnTo>
                  <a:pt x="1940877" y="77762"/>
                </a:lnTo>
                <a:close/>
              </a:path>
              <a:path w="1941195" h="1441450">
                <a:moveTo>
                  <a:pt x="1940890" y="279781"/>
                </a:moveTo>
                <a:lnTo>
                  <a:pt x="1933448" y="272338"/>
                </a:lnTo>
                <a:lnTo>
                  <a:pt x="1863128" y="202018"/>
                </a:lnTo>
                <a:lnTo>
                  <a:pt x="1856232" y="202018"/>
                </a:lnTo>
                <a:lnTo>
                  <a:pt x="1847735" y="210515"/>
                </a:lnTo>
                <a:lnTo>
                  <a:pt x="1847735" y="217411"/>
                </a:lnTo>
                <a:lnTo>
                  <a:pt x="1902663" y="272338"/>
                </a:lnTo>
                <a:lnTo>
                  <a:pt x="495261" y="272338"/>
                </a:lnTo>
                <a:lnTo>
                  <a:pt x="484390" y="272338"/>
                </a:lnTo>
                <a:lnTo>
                  <a:pt x="484390" y="1419275"/>
                </a:lnTo>
                <a:lnTo>
                  <a:pt x="6515" y="1419275"/>
                </a:lnTo>
                <a:lnTo>
                  <a:pt x="6515" y="1441043"/>
                </a:lnTo>
                <a:lnTo>
                  <a:pt x="495261" y="1441043"/>
                </a:lnTo>
                <a:lnTo>
                  <a:pt x="506145" y="1441043"/>
                </a:lnTo>
                <a:lnTo>
                  <a:pt x="506145" y="1419275"/>
                </a:lnTo>
                <a:lnTo>
                  <a:pt x="506145" y="294106"/>
                </a:lnTo>
                <a:lnTo>
                  <a:pt x="1902663" y="294106"/>
                </a:lnTo>
                <a:lnTo>
                  <a:pt x="1847735" y="349034"/>
                </a:lnTo>
                <a:lnTo>
                  <a:pt x="1847735" y="355930"/>
                </a:lnTo>
                <a:lnTo>
                  <a:pt x="1856232" y="364426"/>
                </a:lnTo>
                <a:lnTo>
                  <a:pt x="1863128" y="364426"/>
                </a:lnTo>
                <a:lnTo>
                  <a:pt x="1933448" y="294106"/>
                </a:lnTo>
                <a:lnTo>
                  <a:pt x="1940890" y="286664"/>
                </a:lnTo>
                <a:lnTo>
                  <a:pt x="1940890" y="279781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12633050" y="5707024"/>
            <a:ext cx="2214880" cy="162560"/>
          </a:xfrm>
          <a:custGeom>
            <a:avLst/>
            <a:gdLst/>
            <a:ahLst/>
            <a:cxnLst/>
            <a:rect l="l" t="t" r="r" b="b"/>
            <a:pathLst>
              <a:path w="2214880" h="162560">
                <a:moveTo>
                  <a:pt x="2136828" y="0"/>
                </a:moveTo>
                <a:lnTo>
                  <a:pt x="2129938" y="0"/>
                </a:lnTo>
                <a:lnTo>
                  <a:pt x="2121438" y="8500"/>
                </a:lnTo>
                <a:lnTo>
                  <a:pt x="2121438" y="15390"/>
                </a:lnTo>
                <a:lnTo>
                  <a:pt x="2187250" y="81203"/>
                </a:lnTo>
                <a:lnTo>
                  <a:pt x="2121438" y="147016"/>
                </a:lnTo>
                <a:lnTo>
                  <a:pt x="2121438" y="153907"/>
                </a:lnTo>
                <a:lnTo>
                  <a:pt x="2129938" y="162407"/>
                </a:lnTo>
                <a:lnTo>
                  <a:pt x="2136828" y="162407"/>
                </a:lnTo>
                <a:lnTo>
                  <a:pt x="2207149" y="92086"/>
                </a:lnTo>
                <a:lnTo>
                  <a:pt x="2202641" y="92086"/>
                </a:lnTo>
                <a:lnTo>
                  <a:pt x="2202641" y="70320"/>
                </a:lnTo>
                <a:lnTo>
                  <a:pt x="2207149" y="70320"/>
                </a:lnTo>
                <a:lnTo>
                  <a:pt x="2136828" y="0"/>
                </a:lnTo>
                <a:close/>
              </a:path>
              <a:path w="2214880" h="162560">
                <a:moveTo>
                  <a:pt x="2176368" y="70320"/>
                </a:moveTo>
                <a:lnTo>
                  <a:pt x="0" y="70320"/>
                </a:lnTo>
                <a:lnTo>
                  <a:pt x="0" y="92086"/>
                </a:lnTo>
                <a:lnTo>
                  <a:pt x="2176368" y="92086"/>
                </a:lnTo>
                <a:lnTo>
                  <a:pt x="2187250" y="81203"/>
                </a:lnTo>
                <a:lnTo>
                  <a:pt x="2176368" y="70320"/>
                </a:lnTo>
                <a:close/>
              </a:path>
              <a:path w="2214880" h="162560">
                <a:moveTo>
                  <a:pt x="2207149" y="70320"/>
                </a:moveTo>
                <a:lnTo>
                  <a:pt x="2202641" y="70320"/>
                </a:lnTo>
                <a:lnTo>
                  <a:pt x="2202641" y="92086"/>
                </a:lnTo>
                <a:lnTo>
                  <a:pt x="2207149" y="92086"/>
                </a:lnTo>
                <a:lnTo>
                  <a:pt x="2214587" y="84648"/>
                </a:lnTo>
                <a:lnTo>
                  <a:pt x="2214587" y="77758"/>
                </a:lnTo>
                <a:lnTo>
                  <a:pt x="2207149" y="70320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9" name="object 29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91533" y="6168378"/>
            <a:ext cx="1716061" cy="1716061"/>
          </a:xfrm>
          <a:prstGeom prst="rect">
            <a:avLst/>
          </a:prstGeom>
        </p:spPr>
      </p:pic>
      <p:sp>
        <p:nvSpPr>
          <p:cNvPr id="30" name="object 30" descr=""/>
          <p:cNvSpPr/>
          <p:nvPr/>
        </p:nvSpPr>
        <p:spPr>
          <a:xfrm>
            <a:off x="3692149" y="6270454"/>
            <a:ext cx="1485900" cy="391160"/>
          </a:xfrm>
          <a:custGeom>
            <a:avLst/>
            <a:gdLst/>
            <a:ahLst/>
            <a:cxnLst/>
            <a:rect l="l" t="t" r="r" b="b"/>
            <a:pathLst>
              <a:path w="1485900" h="391159">
                <a:moveTo>
                  <a:pt x="1485805" y="0"/>
                </a:moveTo>
                <a:lnTo>
                  <a:pt x="0" y="0"/>
                </a:lnTo>
                <a:lnTo>
                  <a:pt x="0" y="391001"/>
                </a:lnTo>
                <a:lnTo>
                  <a:pt x="1485805" y="391001"/>
                </a:lnTo>
                <a:lnTo>
                  <a:pt x="1485805" y="0"/>
                </a:lnTo>
                <a:close/>
              </a:path>
            </a:pathLst>
          </a:custGeom>
          <a:solidFill>
            <a:srgbClr val="55909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3692149" y="6804841"/>
            <a:ext cx="1485900" cy="391160"/>
          </a:xfrm>
          <a:custGeom>
            <a:avLst/>
            <a:gdLst/>
            <a:ahLst/>
            <a:cxnLst/>
            <a:rect l="l" t="t" r="r" b="b"/>
            <a:pathLst>
              <a:path w="1485900" h="391159">
                <a:moveTo>
                  <a:pt x="1485805" y="0"/>
                </a:moveTo>
                <a:lnTo>
                  <a:pt x="0" y="0"/>
                </a:lnTo>
                <a:lnTo>
                  <a:pt x="0" y="391001"/>
                </a:lnTo>
                <a:lnTo>
                  <a:pt x="1485805" y="391001"/>
                </a:lnTo>
                <a:lnTo>
                  <a:pt x="1485805" y="0"/>
                </a:lnTo>
                <a:close/>
              </a:path>
            </a:pathLst>
          </a:custGeom>
          <a:solidFill>
            <a:srgbClr val="436B8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3692149" y="7326170"/>
            <a:ext cx="1485900" cy="391160"/>
          </a:xfrm>
          <a:custGeom>
            <a:avLst/>
            <a:gdLst/>
            <a:ahLst/>
            <a:cxnLst/>
            <a:rect l="l" t="t" r="r" b="b"/>
            <a:pathLst>
              <a:path w="1485900" h="391159">
                <a:moveTo>
                  <a:pt x="1485805" y="0"/>
                </a:moveTo>
                <a:lnTo>
                  <a:pt x="0" y="0"/>
                </a:lnTo>
                <a:lnTo>
                  <a:pt x="0" y="391001"/>
                </a:lnTo>
                <a:lnTo>
                  <a:pt x="1485805" y="391001"/>
                </a:lnTo>
                <a:lnTo>
                  <a:pt x="1485805" y="0"/>
                </a:lnTo>
                <a:close/>
              </a:path>
            </a:pathLst>
          </a:custGeom>
          <a:solidFill>
            <a:srgbClr val="5CCBA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3" name="object 33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042977" y="5148415"/>
            <a:ext cx="1485805" cy="1486992"/>
          </a:xfrm>
          <a:prstGeom prst="rect">
            <a:avLst/>
          </a:prstGeom>
        </p:spPr>
      </p:pic>
      <p:pic>
        <p:nvPicPr>
          <p:cNvPr id="34" name="object 34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291533" y="3939663"/>
            <a:ext cx="1716061" cy="1716061"/>
          </a:xfrm>
          <a:prstGeom prst="rect">
            <a:avLst/>
          </a:prstGeom>
        </p:spPr>
      </p:pic>
      <p:sp>
        <p:nvSpPr>
          <p:cNvPr id="35" name="object 35" descr=""/>
          <p:cNvSpPr/>
          <p:nvPr/>
        </p:nvSpPr>
        <p:spPr>
          <a:xfrm>
            <a:off x="4298202" y="6433965"/>
            <a:ext cx="267335" cy="94615"/>
          </a:xfrm>
          <a:custGeom>
            <a:avLst/>
            <a:gdLst/>
            <a:ahLst/>
            <a:cxnLst/>
            <a:rect l="l" t="t" r="r" b="b"/>
            <a:pathLst>
              <a:path w="267335" h="94615">
                <a:moveTo>
                  <a:pt x="49483" y="0"/>
                </a:moveTo>
                <a:lnTo>
                  <a:pt x="38969" y="0"/>
                </a:lnTo>
                <a:lnTo>
                  <a:pt x="33061" y="1042"/>
                </a:lnTo>
                <a:lnTo>
                  <a:pt x="22026" y="5213"/>
                </a:lnTo>
                <a:lnTo>
                  <a:pt x="17247" y="8297"/>
                </a:lnTo>
                <a:lnTo>
                  <a:pt x="13163" y="12381"/>
                </a:lnTo>
                <a:lnTo>
                  <a:pt x="9079" y="16378"/>
                </a:lnTo>
                <a:lnTo>
                  <a:pt x="5865" y="21287"/>
                </a:lnTo>
                <a:lnTo>
                  <a:pt x="1173" y="32931"/>
                </a:lnTo>
                <a:lnTo>
                  <a:pt x="0" y="39621"/>
                </a:lnTo>
                <a:lnTo>
                  <a:pt x="0" y="54653"/>
                </a:lnTo>
                <a:lnTo>
                  <a:pt x="20853" y="88887"/>
                </a:lnTo>
                <a:lnTo>
                  <a:pt x="38057" y="94101"/>
                </a:lnTo>
                <a:lnTo>
                  <a:pt x="52741" y="94101"/>
                </a:lnTo>
                <a:lnTo>
                  <a:pt x="59388" y="93536"/>
                </a:lnTo>
                <a:lnTo>
                  <a:pt x="64775" y="92406"/>
                </a:lnTo>
                <a:lnTo>
                  <a:pt x="70163" y="91364"/>
                </a:lnTo>
                <a:lnTo>
                  <a:pt x="74073" y="90364"/>
                </a:lnTo>
                <a:lnTo>
                  <a:pt x="76505" y="89409"/>
                </a:lnTo>
                <a:lnTo>
                  <a:pt x="76505" y="76766"/>
                </a:lnTo>
                <a:lnTo>
                  <a:pt x="41967" y="76766"/>
                </a:lnTo>
                <a:lnTo>
                  <a:pt x="38546" y="76114"/>
                </a:lnTo>
                <a:lnTo>
                  <a:pt x="38415" y="76114"/>
                </a:lnTo>
                <a:lnTo>
                  <a:pt x="35190" y="74681"/>
                </a:lnTo>
                <a:lnTo>
                  <a:pt x="21114" y="51612"/>
                </a:lnTo>
                <a:lnTo>
                  <a:pt x="21114" y="38057"/>
                </a:lnTo>
                <a:lnTo>
                  <a:pt x="23199" y="30889"/>
                </a:lnTo>
                <a:lnTo>
                  <a:pt x="31558" y="20462"/>
                </a:lnTo>
                <a:lnTo>
                  <a:pt x="31402" y="20462"/>
                </a:lnTo>
                <a:lnTo>
                  <a:pt x="38491" y="17725"/>
                </a:lnTo>
                <a:lnTo>
                  <a:pt x="71308" y="17725"/>
                </a:lnTo>
                <a:lnTo>
                  <a:pt x="75202" y="6907"/>
                </a:lnTo>
                <a:lnTo>
                  <a:pt x="74507" y="6473"/>
                </a:lnTo>
                <a:lnTo>
                  <a:pt x="73334" y="5865"/>
                </a:lnTo>
                <a:lnTo>
                  <a:pt x="71683" y="5083"/>
                </a:lnTo>
                <a:lnTo>
                  <a:pt x="70119" y="4301"/>
                </a:lnTo>
                <a:lnTo>
                  <a:pt x="68077" y="3562"/>
                </a:lnTo>
                <a:lnTo>
                  <a:pt x="65557" y="2867"/>
                </a:lnTo>
                <a:lnTo>
                  <a:pt x="63125" y="2085"/>
                </a:lnTo>
                <a:lnTo>
                  <a:pt x="60170" y="1433"/>
                </a:lnTo>
                <a:lnTo>
                  <a:pt x="56695" y="912"/>
                </a:lnTo>
                <a:lnTo>
                  <a:pt x="53306" y="304"/>
                </a:lnTo>
                <a:lnTo>
                  <a:pt x="49483" y="0"/>
                </a:lnTo>
                <a:close/>
              </a:path>
              <a:path w="267335" h="94615">
                <a:moveTo>
                  <a:pt x="76505" y="44704"/>
                </a:moveTo>
                <a:lnTo>
                  <a:pt x="56173" y="44704"/>
                </a:lnTo>
                <a:lnTo>
                  <a:pt x="56173" y="76114"/>
                </a:lnTo>
                <a:lnTo>
                  <a:pt x="54957" y="76375"/>
                </a:lnTo>
                <a:lnTo>
                  <a:pt x="56825" y="76375"/>
                </a:lnTo>
                <a:lnTo>
                  <a:pt x="49396" y="76766"/>
                </a:lnTo>
                <a:lnTo>
                  <a:pt x="76505" y="76766"/>
                </a:lnTo>
                <a:lnTo>
                  <a:pt x="76505" y="44704"/>
                </a:lnTo>
                <a:close/>
              </a:path>
              <a:path w="267335" h="94615">
                <a:moveTo>
                  <a:pt x="71308" y="17725"/>
                </a:moveTo>
                <a:lnTo>
                  <a:pt x="52220" y="17725"/>
                </a:lnTo>
                <a:lnTo>
                  <a:pt x="56130" y="18290"/>
                </a:lnTo>
                <a:lnTo>
                  <a:pt x="59692" y="19419"/>
                </a:lnTo>
                <a:lnTo>
                  <a:pt x="63342" y="20462"/>
                </a:lnTo>
                <a:lnTo>
                  <a:pt x="66557" y="21722"/>
                </a:lnTo>
                <a:lnTo>
                  <a:pt x="69337" y="23199"/>
                </a:lnTo>
                <a:lnTo>
                  <a:pt x="71308" y="17725"/>
                </a:lnTo>
                <a:close/>
              </a:path>
              <a:path w="267335" h="94615">
                <a:moveTo>
                  <a:pt x="141692" y="2085"/>
                </a:moveTo>
                <a:lnTo>
                  <a:pt x="122272" y="2085"/>
                </a:lnTo>
                <a:lnTo>
                  <a:pt x="119231" y="8341"/>
                </a:lnTo>
                <a:lnTo>
                  <a:pt x="101940" y="49396"/>
                </a:lnTo>
                <a:lnTo>
                  <a:pt x="88809" y="85246"/>
                </a:lnTo>
                <a:lnTo>
                  <a:pt x="86300" y="92406"/>
                </a:lnTo>
                <a:lnTo>
                  <a:pt x="107414" y="92406"/>
                </a:lnTo>
                <a:lnTo>
                  <a:pt x="108370" y="89278"/>
                </a:lnTo>
                <a:lnTo>
                  <a:pt x="109412" y="86063"/>
                </a:lnTo>
                <a:lnTo>
                  <a:pt x="110542" y="82761"/>
                </a:lnTo>
                <a:lnTo>
                  <a:pt x="111758" y="79460"/>
                </a:lnTo>
                <a:lnTo>
                  <a:pt x="112931" y="76158"/>
                </a:lnTo>
                <a:lnTo>
                  <a:pt x="114061" y="72856"/>
                </a:lnTo>
                <a:lnTo>
                  <a:pt x="170729" y="72856"/>
                </a:lnTo>
                <a:lnTo>
                  <a:pt x="164794" y="56695"/>
                </a:lnTo>
                <a:lnTo>
                  <a:pt x="118753" y="56695"/>
                </a:lnTo>
                <a:lnTo>
                  <a:pt x="120143" y="52785"/>
                </a:lnTo>
                <a:lnTo>
                  <a:pt x="122793" y="45486"/>
                </a:lnTo>
                <a:lnTo>
                  <a:pt x="124116" y="42097"/>
                </a:lnTo>
                <a:lnTo>
                  <a:pt x="130440" y="25632"/>
                </a:lnTo>
                <a:lnTo>
                  <a:pt x="131091" y="23851"/>
                </a:lnTo>
                <a:lnTo>
                  <a:pt x="131526" y="22547"/>
                </a:lnTo>
                <a:lnTo>
                  <a:pt x="150940" y="22547"/>
                </a:lnTo>
                <a:lnTo>
                  <a:pt x="147557" y="14771"/>
                </a:lnTo>
                <a:lnTo>
                  <a:pt x="144646" y="8341"/>
                </a:lnTo>
                <a:lnTo>
                  <a:pt x="141692" y="2085"/>
                </a:lnTo>
                <a:close/>
              </a:path>
              <a:path w="267335" h="94615">
                <a:moveTo>
                  <a:pt x="170729" y="72856"/>
                </a:moveTo>
                <a:lnTo>
                  <a:pt x="149251" y="72856"/>
                </a:lnTo>
                <a:lnTo>
                  <a:pt x="152640" y="82761"/>
                </a:lnTo>
                <a:lnTo>
                  <a:pt x="153856" y="86063"/>
                </a:lnTo>
                <a:lnTo>
                  <a:pt x="154942" y="89278"/>
                </a:lnTo>
                <a:lnTo>
                  <a:pt x="155898" y="92406"/>
                </a:lnTo>
                <a:lnTo>
                  <a:pt x="177664" y="92406"/>
                </a:lnTo>
                <a:lnTo>
                  <a:pt x="175155" y="85246"/>
                </a:lnTo>
                <a:lnTo>
                  <a:pt x="172711" y="78363"/>
                </a:lnTo>
                <a:lnTo>
                  <a:pt x="170729" y="72856"/>
                </a:lnTo>
                <a:close/>
              </a:path>
              <a:path w="267335" h="94615">
                <a:moveTo>
                  <a:pt x="150940" y="22547"/>
                </a:moveTo>
                <a:lnTo>
                  <a:pt x="131526" y="22547"/>
                </a:lnTo>
                <a:lnTo>
                  <a:pt x="132047" y="23851"/>
                </a:lnTo>
                <a:lnTo>
                  <a:pt x="136609" y="35711"/>
                </a:lnTo>
                <a:lnTo>
                  <a:pt x="137825" y="38665"/>
                </a:lnTo>
                <a:lnTo>
                  <a:pt x="139085" y="41924"/>
                </a:lnTo>
                <a:lnTo>
                  <a:pt x="141692" y="49048"/>
                </a:lnTo>
                <a:lnTo>
                  <a:pt x="144429" y="56695"/>
                </a:lnTo>
                <a:lnTo>
                  <a:pt x="164794" y="56695"/>
                </a:lnTo>
                <a:lnTo>
                  <a:pt x="161980" y="49396"/>
                </a:lnTo>
                <a:lnTo>
                  <a:pt x="159026" y="42097"/>
                </a:lnTo>
                <a:lnTo>
                  <a:pt x="156159" y="34799"/>
                </a:lnTo>
                <a:lnTo>
                  <a:pt x="153291" y="27891"/>
                </a:lnTo>
                <a:lnTo>
                  <a:pt x="150940" y="22547"/>
                </a:lnTo>
                <a:close/>
              </a:path>
              <a:path w="267335" h="94615">
                <a:moveTo>
                  <a:pt x="205908" y="2085"/>
                </a:moveTo>
                <a:lnTo>
                  <a:pt x="189355" y="2085"/>
                </a:lnTo>
                <a:lnTo>
                  <a:pt x="189355" y="92406"/>
                </a:lnTo>
                <a:lnTo>
                  <a:pt x="209427" y="92406"/>
                </a:lnTo>
                <a:lnTo>
                  <a:pt x="209427" y="33235"/>
                </a:lnTo>
                <a:lnTo>
                  <a:pt x="231447" y="33235"/>
                </a:lnTo>
                <a:lnTo>
                  <a:pt x="229628" y="30758"/>
                </a:lnTo>
                <a:lnTo>
                  <a:pt x="225979" y="26066"/>
                </a:lnTo>
                <a:lnTo>
                  <a:pt x="222417" y="21287"/>
                </a:lnTo>
                <a:lnTo>
                  <a:pt x="218898" y="16813"/>
                </a:lnTo>
                <a:lnTo>
                  <a:pt x="211946" y="8471"/>
                </a:lnTo>
                <a:lnTo>
                  <a:pt x="208775" y="4952"/>
                </a:lnTo>
                <a:lnTo>
                  <a:pt x="205908" y="2085"/>
                </a:lnTo>
                <a:close/>
              </a:path>
              <a:path w="267335" h="94615">
                <a:moveTo>
                  <a:pt x="231447" y="33235"/>
                </a:moveTo>
                <a:lnTo>
                  <a:pt x="209427" y="33235"/>
                </a:lnTo>
                <a:lnTo>
                  <a:pt x="215080" y="40053"/>
                </a:lnTo>
                <a:lnTo>
                  <a:pt x="220570" y="47083"/>
                </a:lnTo>
                <a:lnTo>
                  <a:pt x="245505" y="84676"/>
                </a:lnTo>
                <a:lnTo>
                  <a:pt x="249960" y="92406"/>
                </a:lnTo>
                <a:lnTo>
                  <a:pt x="267034" y="92406"/>
                </a:lnTo>
                <a:lnTo>
                  <a:pt x="267034" y="55391"/>
                </a:lnTo>
                <a:lnTo>
                  <a:pt x="246832" y="55391"/>
                </a:lnTo>
                <a:lnTo>
                  <a:pt x="243704" y="50699"/>
                </a:lnTo>
                <a:lnTo>
                  <a:pt x="240359" y="45834"/>
                </a:lnTo>
                <a:lnTo>
                  <a:pt x="236797" y="40794"/>
                </a:lnTo>
                <a:lnTo>
                  <a:pt x="233234" y="35668"/>
                </a:lnTo>
                <a:lnTo>
                  <a:pt x="231447" y="33235"/>
                </a:lnTo>
                <a:close/>
              </a:path>
              <a:path w="267335" h="94615">
                <a:moveTo>
                  <a:pt x="267034" y="2085"/>
                </a:moveTo>
                <a:lnTo>
                  <a:pt x="246832" y="2085"/>
                </a:lnTo>
                <a:lnTo>
                  <a:pt x="246832" y="55391"/>
                </a:lnTo>
                <a:lnTo>
                  <a:pt x="267034" y="55391"/>
                </a:lnTo>
                <a:lnTo>
                  <a:pt x="267034" y="20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4255192" y="6957390"/>
            <a:ext cx="365125" cy="90805"/>
          </a:xfrm>
          <a:custGeom>
            <a:avLst/>
            <a:gdLst/>
            <a:ahLst/>
            <a:cxnLst/>
            <a:rect l="l" t="t" r="r" b="b"/>
            <a:pathLst>
              <a:path w="365125" h="90804">
                <a:moveTo>
                  <a:pt x="47571" y="17334"/>
                </a:moveTo>
                <a:lnTo>
                  <a:pt x="27239" y="17334"/>
                </a:lnTo>
                <a:lnTo>
                  <a:pt x="27239" y="90321"/>
                </a:lnTo>
                <a:lnTo>
                  <a:pt x="47571" y="90321"/>
                </a:lnTo>
                <a:lnTo>
                  <a:pt x="47571" y="17334"/>
                </a:lnTo>
                <a:close/>
              </a:path>
              <a:path w="365125" h="90804">
                <a:moveTo>
                  <a:pt x="111379" y="42619"/>
                </a:moveTo>
                <a:lnTo>
                  <a:pt x="73582" y="42619"/>
                </a:lnTo>
                <a:lnTo>
                  <a:pt x="73582" y="60214"/>
                </a:lnTo>
                <a:lnTo>
                  <a:pt x="111379" y="60214"/>
                </a:lnTo>
                <a:lnTo>
                  <a:pt x="111379" y="42619"/>
                </a:lnTo>
                <a:close/>
              </a:path>
              <a:path w="365125" h="90804">
                <a:moveTo>
                  <a:pt x="74811" y="0"/>
                </a:moveTo>
                <a:lnTo>
                  <a:pt x="0" y="0"/>
                </a:lnTo>
                <a:lnTo>
                  <a:pt x="0" y="17334"/>
                </a:lnTo>
                <a:lnTo>
                  <a:pt x="74811" y="17334"/>
                </a:lnTo>
                <a:lnTo>
                  <a:pt x="74811" y="0"/>
                </a:lnTo>
                <a:close/>
              </a:path>
              <a:path w="365125" h="90804">
                <a:moveTo>
                  <a:pt x="134392" y="0"/>
                </a:moveTo>
                <a:lnTo>
                  <a:pt x="111975" y="0"/>
                </a:lnTo>
                <a:lnTo>
                  <a:pt x="113886" y="5734"/>
                </a:lnTo>
                <a:lnTo>
                  <a:pt x="129863" y="48500"/>
                </a:lnTo>
                <a:lnTo>
                  <a:pt x="145283" y="84594"/>
                </a:lnTo>
                <a:lnTo>
                  <a:pt x="147947" y="90321"/>
                </a:lnTo>
                <a:lnTo>
                  <a:pt x="167497" y="90321"/>
                </a:lnTo>
                <a:lnTo>
                  <a:pt x="170161" y="84594"/>
                </a:lnTo>
                <a:lnTo>
                  <a:pt x="172808" y="78754"/>
                </a:lnTo>
                <a:lnTo>
                  <a:pt x="175439" y="72799"/>
                </a:lnTo>
                <a:lnTo>
                  <a:pt x="178219" y="66339"/>
                </a:lnTo>
                <a:lnTo>
                  <a:pt x="158113" y="66339"/>
                </a:lnTo>
                <a:lnTo>
                  <a:pt x="156375" y="62343"/>
                </a:lnTo>
                <a:lnTo>
                  <a:pt x="154507" y="57607"/>
                </a:lnTo>
                <a:lnTo>
                  <a:pt x="146252" y="34929"/>
                </a:lnTo>
                <a:lnTo>
                  <a:pt x="139996" y="16943"/>
                </a:lnTo>
                <a:lnTo>
                  <a:pt x="134392" y="0"/>
                </a:lnTo>
                <a:close/>
              </a:path>
              <a:path w="365125" h="90804">
                <a:moveTo>
                  <a:pt x="252898" y="0"/>
                </a:moveTo>
                <a:lnTo>
                  <a:pt x="233478" y="0"/>
                </a:lnTo>
                <a:lnTo>
                  <a:pt x="230437" y="6256"/>
                </a:lnTo>
                <a:lnTo>
                  <a:pt x="213146" y="47311"/>
                </a:lnTo>
                <a:lnTo>
                  <a:pt x="200015" y="83161"/>
                </a:lnTo>
                <a:lnTo>
                  <a:pt x="197506" y="90321"/>
                </a:lnTo>
                <a:lnTo>
                  <a:pt x="218620" y="90321"/>
                </a:lnTo>
                <a:lnTo>
                  <a:pt x="219576" y="87193"/>
                </a:lnTo>
                <a:lnTo>
                  <a:pt x="220619" y="83978"/>
                </a:lnTo>
                <a:lnTo>
                  <a:pt x="221748" y="80676"/>
                </a:lnTo>
                <a:lnTo>
                  <a:pt x="222965" y="77374"/>
                </a:lnTo>
                <a:lnTo>
                  <a:pt x="224138" y="74073"/>
                </a:lnTo>
                <a:lnTo>
                  <a:pt x="225267" y="70771"/>
                </a:lnTo>
                <a:lnTo>
                  <a:pt x="281935" y="70771"/>
                </a:lnTo>
                <a:lnTo>
                  <a:pt x="276000" y="54609"/>
                </a:lnTo>
                <a:lnTo>
                  <a:pt x="229959" y="54609"/>
                </a:lnTo>
                <a:lnTo>
                  <a:pt x="231350" y="50699"/>
                </a:lnTo>
                <a:lnTo>
                  <a:pt x="234000" y="43401"/>
                </a:lnTo>
                <a:lnTo>
                  <a:pt x="235322" y="40012"/>
                </a:lnTo>
                <a:lnTo>
                  <a:pt x="241646" y="23546"/>
                </a:lnTo>
                <a:lnTo>
                  <a:pt x="242298" y="21765"/>
                </a:lnTo>
                <a:lnTo>
                  <a:pt x="242732" y="20462"/>
                </a:lnTo>
                <a:lnTo>
                  <a:pt x="262147" y="20462"/>
                </a:lnTo>
                <a:lnTo>
                  <a:pt x="258763" y="12685"/>
                </a:lnTo>
                <a:lnTo>
                  <a:pt x="255852" y="6256"/>
                </a:lnTo>
                <a:lnTo>
                  <a:pt x="252898" y="0"/>
                </a:lnTo>
                <a:close/>
              </a:path>
              <a:path w="365125" h="90804">
                <a:moveTo>
                  <a:pt x="281935" y="70771"/>
                </a:moveTo>
                <a:lnTo>
                  <a:pt x="260457" y="70771"/>
                </a:lnTo>
                <a:lnTo>
                  <a:pt x="263846" y="80676"/>
                </a:lnTo>
                <a:lnTo>
                  <a:pt x="265063" y="83978"/>
                </a:lnTo>
                <a:lnTo>
                  <a:pt x="266149" y="87193"/>
                </a:lnTo>
                <a:lnTo>
                  <a:pt x="267104" y="90321"/>
                </a:lnTo>
                <a:lnTo>
                  <a:pt x="288870" y="90321"/>
                </a:lnTo>
                <a:lnTo>
                  <a:pt x="286361" y="83161"/>
                </a:lnTo>
                <a:lnTo>
                  <a:pt x="283918" y="76277"/>
                </a:lnTo>
                <a:lnTo>
                  <a:pt x="281935" y="70771"/>
                </a:lnTo>
                <a:close/>
              </a:path>
              <a:path w="365125" h="90804">
                <a:moveTo>
                  <a:pt x="203469" y="0"/>
                </a:moveTo>
                <a:lnTo>
                  <a:pt x="181834" y="0"/>
                </a:lnTo>
                <a:lnTo>
                  <a:pt x="180096" y="5213"/>
                </a:lnTo>
                <a:lnTo>
                  <a:pt x="176099" y="16943"/>
                </a:lnTo>
                <a:lnTo>
                  <a:pt x="174100" y="22938"/>
                </a:lnTo>
                <a:lnTo>
                  <a:pt x="172015" y="28934"/>
                </a:lnTo>
                <a:lnTo>
                  <a:pt x="169843" y="34929"/>
                </a:lnTo>
                <a:lnTo>
                  <a:pt x="167757" y="40924"/>
                </a:lnTo>
                <a:lnTo>
                  <a:pt x="165672" y="46659"/>
                </a:lnTo>
                <a:lnTo>
                  <a:pt x="163587" y="52133"/>
                </a:lnTo>
                <a:lnTo>
                  <a:pt x="161588" y="57607"/>
                </a:lnTo>
                <a:lnTo>
                  <a:pt x="159764" y="62343"/>
                </a:lnTo>
                <a:lnTo>
                  <a:pt x="158113" y="66339"/>
                </a:lnTo>
                <a:lnTo>
                  <a:pt x="178219" y="66339"/>
                </a:lnTo>
                <a:lnTo>
                  <a:pt x="193955" y="26848"/>
                </a:lnTo>
                <a:lnTo>
                  <a:pt x="201470" y="5734"/>
                </a:lnTo>
                <a:lnTo>
                  <a:pt x="203469" y="0"/>
                </a:lnTo>
                <a:close/>
              </a:path>
              <a:path w="365125" h="90804">
                <a:moveTo>
                  <a:pt x="262147" y="20462"/>
                </a:moveTo>
                <a:lnTo>
                  <a:pt x="242732" y="20462"/>
                </a:lnTo>
                <a:lnTo>
                  <a:pt x="243253" y="21765"/>
                </a:lnTo>
                <a:lnTo>
                  <a:pt x="247815" y="33626"/>
                </a:lnTo>
                <a:lnTo>
                  <a:pt x="249032" y="36580"/>
                </a:lnTo>
                <a:lnTo>
                  <a:pt x="250291" y="39838"/>
                </a:lnTo>
                <a:lnTo>
                  <a:pt x="252787" y="46659"/>
                </a:lnTo>
                <a:lnTo>
                  <a:pt x="255635" y="54609"/>
                </a:lnTo>
                <a:lnTo>
                  <a:pt x="276000" y="54609"/>
                </a:lnTo>
                <a:lnTo>
                  <a:pt x="273046" y="46963"/>
                </a:lnTo>
                <a:lnTo>
                  <a:pt x="270232" y="40012"/>
                </a:lnTo>
                <a:lnTo>
                  <a:pt x="267365" y="32713"/>
                </a:lnTo>
                <a:lnTo>
                  <a:pt x="264498" y="25806"/>
                </a:lnTo>
                <a:lnTo>
                  <a:pt x="262147" y="20462"/>
                </a:lnTo>
                <a:close/>
              </a:path>
              <a:path w="365125" h="90804">
                <a:moveTo>
                  <a:pt x="361558" y="0"/>
                </a:moveTo>
                <a:lnTo>
                  <a:pt x="300562" y="0"/>
                </a:lnTo>
                <a:lnTo>
                  <a:pt x="300562" y="90321"/>
                </a:lnTo>
                <a:lnTo>
                  <a:pt x="364555" y="90321"/>
                </a:lnTo>
                <a:lnTo>
                  <a:pt x="364555" y="73247"/>
                </a:lnTo>
                <a:lnTo>
                  <a:pt x="320894" y="73247"/>
                </a:lnTo>
                <a:lnTo>
                  <a:pt x="320894" y="51481"/>
                </a:lnTo>
                <a:lnTo>
                  <a:pt x="356996" y="51481"/>
                </a:lnTo>
                <a:lnTo>
                  <a:pt x="356996" y="34799"/>
                </a:lnTo>
                <a:lnTo>
                  <a:pt x="320894" y="34799"/>
                </a:lnTo>
                <a:lnTo>
                  <a:pt x="320894" y="17073"/>
                </a:lnTo>
                <a:lnTo>
                  <a:pt x="361558" y="17073"/>
                </a:lnTo>
                <a:lnTo>
                  <a:pt x="3615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4203058" y="7489669"/>
            <a:ext cx="458470" cy="94615"/>
          </a:xfrm>
          <a:custGeom>
            <a:avLst/>
            <a:gdLst/>
            <a:ahLst/>
            <a:cxnLst/>
            <a:rect l="l" t="t" r="r" b="b"/>
            <a:pathLst>
              <a:path w="458470" h="94615">
                <a:moveTo>
                  <a:pt x="47571" y="19419"/>
                </a:moveTo>
                <a:lnTo>
                  <a:pt x="27239" y="19419"/>
                </a:lnTo>
                <a:lnTo>
                  <a:pt x="27239" y="92406"/>
                </a:lnTo>
                <a:lnTo>
                  <a:pt x="47571" y="92406"/>
                </a:lnTo>
                <a:lnTo>
                  <a:pt x="47571" y="19419"/>
                </a:lnTo>
                <a:close/>
              </a:path>
              <a:path w="458470" h="94615">
                <a:moveTo>
                  <a:pt x="111379" y="44704"/>
                </a:moveTo>
                <a:lnTo>
                  <a:pt x="73582" y="44704"/>
                </a:lnTo>
                <a:lnTo>
                  <a:pt x="73582" y="62299"/>
                </a:lnTo>
                <a:lnTo>
                  <a:pt x="111379" y="62299"/>
                </a:lnTo>
                <a:lnTo>
                  <a:pt x="111379" y="44704"/>
                </a:lnTo>
                <a:close/>
              </a:path>
              <a:path w="458470" h="94615">
                <a:moveTo>
                  <a:pt x="74811" y="2085"/>
                </a:moveTo>
                <a:lnTo>
                  <a:pt x="0" y="2085"/>
                </a:lnTo>
                <a:lnTo>
                  <a:pt x="0" y="19419"/>
                </a:lnTo>
                <a:lnTo>
                  <a:pt x="74811" y="19419"/>
                </a:lnTo>
                <a:lnTo>
                  <a:pt x="74811" y="2085"/>
                </a:lnTo>
                <a:close/>
              </a:path>
              <a:path w="458470" h="94615">
                <a:moveTo>
                  <a:pt x="173640" y="0"/>
                </a:moveTo>
                <a:lnTo>
                  <a:pt x="163214" y="0"/>
                </a:lnTo>
                <a:lnTo>
                  <a:pt x="157088" y="1042"/>
                </a:lnTo>
                <a:lnTo>
                  <a:pt x="145792" y="5213"/>
                </a:lnTo>
                <a:lnTo>
                  <a:pt x="140927" y="8297"/>
                </a:lnTo>
                <a:lnTo>
                  <a:pt x="136843" y="12381"/>
                </a:lnTo>
                <a:lnTo>
                  <a:pt x="132759" y="16378"/>
                </a:lnTo>
                <a:lnTo>
                  <a:pt x="129544" y="21331"/>
                </a:lnTo>
                <a:lnTo>
                  <a:pt x="127198" y="27239"/>
                </a:lnTo>
                <a:lnTo>
                  <a:pt x="124852" y="33061"/>
                </a:lnTo>
                <a:lnTo>
                  <a:pt x="123679" y="39708"/>
                </a:lnTo>
                <a:lnTo>
                  <a:pt x="123679" y="47180"/>
                </a:lnTo>
                <a:lnTo>
                  <a:pt x="124396" y="57811"/>
                </a:lnTo>
                <a:lnTo>
                  <a:pt x="126547" y="67154"/>
                </a:lnTo>
                <a:lnTo>
                  <a:pt x="130030" y="74985"/>
                </a:lnTo>
                <a:lnTo>
                  <a:pt x="130131" y="75210"/>
                </a:lnTo>
                <a:lnTo>
                  <a:pt x="135149" y="81979"/>
                </a:lnTo>
                <a:lnTo>
                  <a:pt x="141831" y="87454"/>
                </a:lnTo>
                <a:lnTo>
                  <a:pt x="149355" y="91168"/>
                </a:lnTo>
                <a:lnTo>
                  <a:pt x="158692" y="93536"/>
                </a:lnTo>
                <a:lnTo>
                  <a:pt x="159369" y="93536"/>
                </a:lnTo>
                <a:lnTo>
                  <a:pt x="168775" y="94231"/>
                </a:lnTo>
                <a:lnTo>
                  <a:pt x="175639" y="94231"/>
                </a:lnTo>
                <a:lnTo>
                  <a:pt x="181678" y="93536"/>
                </a:lnTo>
                <a:lnTo>
                  <a:pt x="192104" y="90755"/>
                </a:lnTo>
                <a:lnTo>
                  <a:pt x="196145" y="89191"/>
                </a:lnTo>
                <a:lnTo>
                  <a:pt x="199012" y="87454"/>
                </a:lnTo>
                <a:lnTo>
                  <a:pt x="195156" y="76245"/>
                </a:lnTo>
                <a:lnTo>
                  <a:pt x="165907" y="76245"/>
                </a:lnTo>
                <a:lnTo>
                  <a:pt x="161910" y="75506"/>
                </a:lnTo>
                <a:lnTo>
                  <a:pt x="144793" y="50960"/>
                </a:lnTo>
                <a:lnTo>
                  <a:pt x="144793" y="41576"/>
                </a:lnTo>
                <a:lnTo>
                  <a:pt x="166429" y="17986"/>
                </a:lnTo>
                <a:lnTo>
                  <a:pt x="193752" y="17986"/>
                </a:lnTo>
                <a:lnTo>
                  <a:pt x="197709" y="6907"/>
                </a:lnTo>
                <a:lnTo>
                  <a:pt x="188455" y="2867"/>
                </a:lnTo>
                <a:lnTo>
                  <a:pt x="186109" y="2085"/>
                </a:lnTo>
                <a:lnTo>
                  <a:pt x="183372" y="1433"/>
                </a:lnTo>
                <a:lnTo>
                  <a:pt x="180244" y="912"/>
                </a:lnTo>
                <a:lnTo>
                  <a:pt x="177116" y="304"/>
                </a:lnTo>
                <a:lnTo>
                  <a:pt x="173640" y="0"/>
                </a:lnTo>
                <a:close/>
              </a:path>
              <a:path w="458470" h="94615">
                <a:moveTo>
                  <a:pt x="193408" y="71162"/>
                </a:moveTo>
                <a:lnTo>
                  <a:pt x="173554" y="76245"/>
                </a:lnTo>
                <a:lnTo>
                  <a:pt x="195156" y="76245"/>
                </a:lnTo>
                <a:lnTo>
                  <a:pt x="193408" y="71162"/>
                </a:lnTo>
                <a:close/>
              </a:path>
              <a:path w="458470" h="94615">
                <a:moveTo>
                  <a:pt x="193752" y="17986"/>
                </a:moveTo>
                <a:lnTo>
                  <a:pt x="174249" y="17986"/>
                </a:lnTo>
                <a:lnTo>
                  <a:pt x="178419" y="18507"/>
                </a:lnTo>
                <a:lnTo>
                  <a:pt x="185805" y="20592"/>
                </a:lnTo>
                <a:lnTo>
                  <a:pt x="189063" y="21852"/>
                </a:lnTo>
                <a:lnTo>
                  <a:pt x="191844" y="23329"/>
                </a:lnTo>
                <a:lnTo>
                  <a:pt x="193752" y="17986"/>
                </a:lnTo>
                <a:close/>
              </a:path>
              <a:path w="458470" h="94615">
                <a:moveTo>
                  <a:pt x="227942" y="2085"/>
                </a:moveTo>
                <a:lnTo>
                  <a:pt x="205525" y="2085"/>
                </a:lnTo>
                <a:lnTo>
                  <a:pt x="207436" y="7820"/>
                </a:lnTo>
                <a:lnTo>
                  <a:pt x="223413" y="50585"/>
                </a:lnTo>
                <a:lnTo>
                  <a:pt x="238833" y="86680"/>
                </a:lnTo>
                <a:lnTo>
                  <a:pt x="241497" y="92406"/>
                </a:lnTo>
                <a:lnTo>
                  <a:pt x="261047" y="92406"/>
                </a:lnTo>
                <a:lnTo>
                  <a:pt x="263711" y="86680"/>
                </a:lnTo>
                <a:lnTo>
                  <a:pt x="266358" y="80839"/>
                </a:lnTo>
                <a:lnTo>
                  <a:pt x="268989" y="74884"/>
                </a:lnTo>
                <a:lnTo>
                  <a:pt x="271769" y="68425"/>
                </a:lnTo>
                <a:lnTo>
                  <a:pt x="251663" y="68425"/>
                </a:lnTo>
                <a:lnTo>
                  <a:pt x="249925" y="64428"/>
                </a:lnTo>
                <a:lnTo>
                  <a:pt x="248057" y="59692"/>
                </a:lnTo>
                <a:lnTo>
                  <a:pt x="239803" y="37014"/>
                </a:lnTo>
                <a:lnTo>
                  <a:pt x="233547" y="19028"/>
                </a:lnTo>
                <a:lnTo>
                  <a:pt x="227942" y="2085"/>
                </a:lnTo>
                <a:close/>
              </a:path>
              <a:path w="458470" h="94615">
                <a:moveTo>
                  <a:pt x="346448" y="2085"/>
                </a:moveTo>
                <a:lnTo>
                  <a:pt x="327028" y="2085"/>
                </a:lnTo>
                <a:lnTo>
                  <a:pt x="323987" y="8341"/>
                </a:lnTo>
                <a:lnTo>
                  <a:pt x="306696" y="49396"/>
                </a:lnTo>
                <a:lnTo>
                  <a:pt x="293565" y="85246"/>
                </a:lnTo>
                <a:lnTo>
                  <a:pt x="291056" y="92406"/>
                </a:lnTo>
                <a:lnTo>
                  <a:pt x="312170" y="92406"/>
                </a:lnTo>
                <a:lnTo>
                  <a:pt x="313126" y="89278"/>
                </a:lnTo>
                <a:lnTo>
                  <a:pt x="314169" y="86063"/>
                </a:lnTo>
                <a:lnTo>
                  <a:pt x="315298" y="82761"/>
                </a:lnTo>
                <a:lnTo>
                  <a:pt x="316515" y="79460"/>
                </a:lnTo>
                <a:lnTo>
                  <a:pt x="317688" y="76158"/>
                </a:lnTo>
                <a:lnTo>
                  <a:pt x="318817" y="72856"/>
                </a:lnTo>
                <a:lnTo>
                  <a:pt x="375485" y="72856"/>
                </a:lnTo>
                <a:lnTo>
                  <a:pt x="369550" y="56695"/>
                </a:lnTo>
                <a:lnTo>
                  <a:pt x="323509" y="56695"/>
                </a:lnTo>
                <a:lnTo>
                  <a:pt x="324900" y="52785"/>
                </a:lnTo>
                <a:lnTo>
                  <a:pt x="327550" y="45486"/>
                </a:lnTo>
                <a:lnTo>
                  <a:pt x="328872" y="42097"/>
                </a:lnTo>
                <a:lnTo>
                  <a:pt x="335196" y="25632"/>
                </a:lnTo>
                <a:lnTo>
                  <a:pt x="335848" y="23851"/>
                </a:lnTo>
                <a:lnTo>
                  <a:pt x="336282" y="22547"/>
                </a:lnTo>
                <a:lnTo>
                  <a:pt x="355697" y="22547"/>
                </a:lnTo>
                <a:lnTo>
                  <a:pt x="352313" y="14771"/>
                </a:lnTo>
                <a:lnTo>
                  <a:pt x="349402" y="8341"/>
                </a:lnTo>
                <a:lnTo>
                  <a:pt x="346448" y="2085"/>
                </a:lnTo>
                <a:close/>
              </a:path>
              <a:path w="458470" h="94615">
                <a:moveTo>
                  <a:pt x="375485" y="72856"/>
                </a:moveTo>
                <a:lnTo>
                  <a:pt x="354008" y="72856"/>
                </a:lnTo>
                <a:lnTo>
                  <a:pt x="357396" y="82761"/>
                </a:lnTo>
                <a:lnTo>
                  <a:pt x="358613" y="86063"/>
                </a:lnTo>
                <a:lnTo>
                  <a:pt x="359699" y="89278"/>
                </a:lnTo>
                <a:lnTo>
                  <a:pt x="360655" y="92406"/>
                </a:lnTo>
                <a:lnTo>
                  <a:pt x="382420" y="92406"/>
                </a:lnTo>
                <a:lnTo>
                  <a:pt x="379911" y="85246"/>
                </a:lnTo>
                <a:lnTo>
                  <a:pt x="377468" y="78363"/>
                </a:lnTo>
                <a:lnTo>
                  <a:pt x="375485" y="72856"/>
                </a:lnTo>
                <a:close/>
              </a:path>
              <a:path w="458470" h="94615">
                <a:moveTo>
                  <a:pt x="297019" y="2085"/>
                </a:moveTo>
                <a:lnTo>
                  <a:pt x="275384" y="2085"/>
                </a:lnTo>
                <a:lnTo>
                  <a:pt x="273646" y="7298"/>
                </a:lnTo>
                <a:lnTo>
                  <a:pt x="269649" y="19028"/>
                </a:lnTo>
                <a:lnTo>
                  <a:pt x="267651" y="25024"/>
                </a:lnTo>
                <a:lnTo>
                  <a:pt x="265565" y="31019"/>
                </a:lnTo>
                <a:lnTo>
                  <a:pt x="263393" y="37014"/>
                </a:lnTo>
                <a:lnTo>
                  <a:pt x="261308" y="43010"/>
                </a:lnTo>
                <a:lnTo>
                  <a:pt x="259222" y="48744"/>
                </a:lnTo>
                <a:lnTo>
                  <a:pt x="257137" y="54218"/>
                </a:lnTo>
                <a:lnTo>
                  <a:pt x="255139" y="59692"/>
                </a:lnTo>
                <a:lnTo>
                  <a:pt x="253314" y="64428"/>
                </a:lnTo>
                <a:lnTo>
                  <a:pt x="251663" y="68425"/>
                </a:lnTo>
                <a:lnTo>
                  <a:pt x="271769" y="68425"/>
                </a:lnTo>
                <a:lnTo>
                  <a:pt x="287505" y="28934"/>
                </a:lnTo>
                <a:lnTo>
                  <a:pt x="295021" y="7820"/>
                </a:lnTo>
                <a:lnTo>
                  <a:pt x="297019" y="2085"/>
                </a:lnTo>
                <a:close/>
              </a:path>
              <a:path w="458470" h="94615">
                <a:moveTo>
                  <a:pt x="355697" y="22547"/>
                </a:moveTo>
                <a:lnTo>
                  <a:pt x="336282" y="22547"/>
                </a:lnTo>
                <a:lnTo>
                  <a:pt x="336804" y="23851"/>
                </a:lnTo>
                <a:lnTo>
                  <a:pt x="341365" y="35711"/>
                </a:lnTo>
                <a:lnTo>
                  <a:pt x="342582" y="38665"/>
                </a:lnTo>
                <a:lnTo>
                  <a:pt x="343842" y="41924"/>
                </a:lnTo>
                <a:lnTo>
                  <a:pt x="346337" y="48744"/>
                </a:lnTo>
                <a:lnTo>
                  <a:pt x="349185" y="56695"/>
                </a:lnTo>
                <a:lnTo>
                  <a:pt x="369550" y="56695"/>
                </a:lnTo>
                <a:lnTo>
                  <a:pt x="366596" y="49048"/>
                </a:lnTo>
                <a:lnTo>
                  <a:pt x="363783" y="42097"/>
                </a:lnTo>
                <a:lnTo>
                  <a:pt x="360915" y="34799"/>
                </a:lnTo>
                <a:lnTo>
                  <a:pt x="358048" y="27891"/>
                </a:lnTo>
                <a:lnTo>
                  <a:pt x="355697" y="22547"/>
                </a:lnTo>
                <a:close/>
              </a:path>
              <a:path w="458470" h="94615">
                <a:moveTo>
                  <a:pt x="455108" y="2085"/>
                </a:moveTo>
                <a:lnTo>
                  <a:pt x="394112" y="2085"/>
                </a:lnTo>
                <a:lnTo>
                  <a:pt x="394112" y="92406"/>
                </a:lnTo>
                <a:lnTo>
                  <a:pt x="458106" y="92406"/>
                </a:lnTo>
                <a:lnTo>
                  <a:pt x="458106" y="75332"/>
                </a:lnTo>
                <a:lnTo>
                  <a:pt x="414444" y="75332"/>
                </a:lnTo>
                <a:lnTo>
                  <a:pt x="414444" y="53567"/>
                </a:lnTo>
                <a:lnTo>
                  <a:pt x="450546" y="53567"/>
                </a:lnTo>
                <a:lnTo>
                  <a:pt x="450546" y="36884"/>
                </a:lnTo>
                <a:lnTo>
                  <a:pt x="414444" y="36884"/>
                </a:lnTo>
                <a:lnTo>
                  <a:pt x="414444" y="19159"/>
                </a:lnTo>
                <a:lnTo>
                  <a:pt x="455108" y="19159"/>
                </a:lnTo>
                <a:lnTo>
                  <a:pt x="455108" y="20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8" name="object 38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113209" y="5102963"/>
            <a:ext cx="1200716" cy="1383264"/>
          </a:xfrm>
          <a:prstGeom prst="rect">
            <a:avLst/>
          </a:prstGeom>
        </p:spPr>
      </p:pic>
      <p:pic>
        <p:nvPicPr>
          <p:cNvPr id="39" name="object 39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5378588" y="7021886"/>
            <a:ext cx="869455" cy="582538"/>
          </a:xfrm>
          <a:prstGeom prst="rect">
            <a:avLst/>
          </a:prstGeom>
        </p:spPr>
      </p:pic>
      <p:pic>
        <p:nvPicPr>
          <p:cNvPr id="40" name="object 40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705181" y="4224217"/>
            <a:ext cx="1420638" cy="1432640"/>
          </a:xfrm>
          <a:prstGeom prst="rect">
            <a:avLst/>
          </a:prstGeom>
        </p:spPr>
      </p:pic>
      <p:sp>
        <p:nvSpPr>
          <p:cNvPr id="41" name="object 41" descr=""/>
          <p:cNvSpPr/>
          <p:nvPr/>
        </p:nvSpPr>
        <p:spPr>
          <a:xfrm>
            <a:off x="3405492" y="3477113"/>
            <a:ext cx="13882369" cy="4556760"/>
          </a:xfrm>
          <a:custGeom>
            <a:avLst/>
            <a:gdLst/>
            <a:ahLst/>
            <a:cxnLst/>
            <a:rect l="l" t="t" r="r" b="b"/>
            <a:pathLst>
              <a:path w="13882369" h="4556759">
                <a:moveTo>
                  <a:pt x="13882116" y="0"/>
                </a:moveTo>
                <a:lnTo>
                  <a:pt x="0" y="0"/>
                </a:lnTo>
                <a:lnTo>
                  <a:pt x="0" y="2350770"/>
                </a:lnTo>
                <a:lnTo>
                  <a:pt x="1892604" y="2350770"/>
                </a:lnTo>
                <a:lnTo>
                  <a:pt x="1892604" y="4556760"/>
                </a:lnTo>
                <a:lnTo>
                  <a:pt x="13882116" y="4556760"/>
                </a:lnTo>
                <a:lnTo>
                  <a:pt x="13882116" y="2350770"/>
                </a:lnTo>
                <a:lnTo>
                  <a:pt x="13882116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43498" y="562878"/>
            <a:ext cx="3414561" cy="244872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15096362" y="5045319"/>
            <a:ext cx="1421130" cy="1421130"/>
          </a:xfrm>
          <a:custGeom>
            <a:avLst/>
            <a:gdLst/>
            <a:ahLst/>
            <a:cxnLst/>
            <a:rect l="l" t="t" r="r" b="b"/>
            <a:pathLst>
              <a:path w="1421130" h="1421129">
                <a:moveTo>
                  <a:pt x="710319" y="0"/>
                </a:moveTo>
                <a:lnTo>
                  <a:pt x="661686" y="1638"/>
                </a:lnTo>
                <a:lnTo>
                  <a:pt x="613933" y="6484"/>
                </a:lnTo>
                <a:lnTo>
                  <a:pt x="567165" y="14431"/>
                </a:lnTo>
                <a:lnTo>
                  <a:pt x="521488" y="25373"/>
                </a:lnTo>
                <a:lnTo>
                  <a:pt x="477008" y="39204"/>
                </a:lnTo>
                <a:lnTo>
                  <a:pt x="433830" y="55820"/>
                </a:lnTo>
                <a:lnTo>
                  <a:pt x="392062" y="75113"/>
                </a:lnTo>
                <a:lnTo>
                  <a:pt x="351807" y="96979"/>
                </a:lnTo>
                <a:lnTo>
                  <a:pt x="313173" y="121311"/>
                </a:lnTo>
                <a:lnTo>
                  <a:pt x="276264" y="148003"/>
                </a:lnTo>
                <a:lnTo>
                  <a:pt x="241187" y="176951"/>
                </a:lnTo>
                <a:lnTo>
                  <a:pt x="208047" y="208047"/>
                </a:lnTo>
                <a:lnTo>
                  <a:pt x="176951" y="241187"/>
                </a:lnTo>
                <a:lnTo>
                  <a:pt x="148003" y="276264"/>
                </a:lnTo>
                <a:lnTo>
                  <a:pt x="121311" y="313173"/>
                </a:lnTo>
                <a:lnTo>
                  <a:pt x="96979" y="351807"/>
                </a:lnTo>
                <a:lnTo>
                  <a:pt x="75113" y="392062"/>
                </a:lnTo>
                <a:lnTo>
                  <a:pt x="55820" y="433830"/>
                </a:lnTo>
                <a:lnTo>
                  <a:pt x="39204" y="477008"/>
                </a:lnTo>
                <a:lnTo>
                  <a:pt x="25373" y="521488"/>
                </a:lnTo>
                <a:lnTo>
                  <a:pt x="14431" y="567165"/>
                </a:lnTo>
                <a:lnTo>
                  <a:pt x="6484" y="613933"/>
                </a:lnTo>
                <a:lnTo>
                  <a:pt x="1638" y="661686"/>
                </a:lnTo>
                <a:lnTo>
                  <a:pt x="0" y="710319"/>
                </a:lnTo>
                <a:lnTo>
                  <a:pt x="1638" y="758952"/>
                </a:lnTo>
                <a:lnTo>
                  <a:pt x="6484" y="806705"/>
                </a:lnTo>
                <a:lnTo>
                  <a:pt x="14431" y="853473"/>
                </a:lnTo>
                <a:lnTo>
                  <a:pt x="25373" y="899150"/>
                </a:lnTo>
                <a:lnTo>
                  <a:pt x="39204" y="943630"/>
                </a:lnTo>
                <a:lnTo>
                  <a:pt x="55820" y="986807"/>
                </a:lnTo>
                <a:lnTo>
                  <a:pt x="75113" y="1028576"/>
                </a:lnTo>
                <a:lnTo>
                  <a:pt x="96979" y="1068831"/>
                </a:lnTo>
                <a:lnTo>
                  <a:pt x="121311" y="1107465"/>
                </a:lnTo>
                <a:lnTo>
                  <a:pt x="148003" y="1144374"/>
                </a:lnTo>
                <a:lnTo>
                  <a:pt x="176951" y="1179451"/>
                </a:lnTo>
                <a:lnTo>
                  <a:pt x="208047" y="1212590"/>
                </a:lnTo>
                <a:lnTo>
                  <a:pt x="241187" y="1243687"/>
                </a:lnTo>
                <a:lnTo>
                  <a:pt x="276264" y="1272634"/>
                </a:lnTo>
                <a:lnTo>
                  <a:pt x="313173" y="1299327"/>
                </a:lnTo>
                <a:lnTo>
                  <a:pt x="351807" y="1323659"/>
                </a:lnTo>
                <a:lnTo>
                  <a:pt x="392062" y="1345524"/>
                </a:lnTo>
                <a:lnTo>
                  <a:pt x="433830" y="1364818"/>
                </a:lnTo>
                <a:lnTo>
                  <a:pt x="477008" y="1381433"/>
                </a:lnTo>
                <a:lnTo>
                  <a:pt x="521488" y="1395265"/>
                </a:lnTo>
                <a:lnTo>
                  <a:pt x="567165" y="1406207"/>
                </a:lnTo>
                <a:lnTo>
                  <a:pt x="613933" y="1414154"/>
                </a:lnTo>
                <a:lnTo>
                  <a:pt x="661686" y="1418999"/>
                </a:lnTo>
                <a:lnTo>
                  <a:pt x="710319" y="1420638"/>
                </a:lnTo>
                <a:lnTo>
                  <a:pt x="758952" y="1418999"/>
                </a:lnTo>
                <a:lnTo>
                  <a:pt x="806705" y="1414154"/>
                </a:lnTo>
                <a:lnTo>
                  <a:pt x="853473" y="1406207"/>
                </a:lnTo>
                <a:lnTo>
                  <a:pt x="899150" y="1395265"/>
                </a:lnTo>
                <a:lnTo>
                  <a:pt x="943630" y="1381433"/>
                </a:lnTo>
                <a:lnTo>
                  <a:pt x="986807" y="1364818"/>
                </a:lnTo>
                <a:lnTo>
                  <a:pt x="1028576" y="1345524"/>
                </a:lnTo>
                <a:lnTo>
                  <a:pt x="1068831" y="1323659"/>
                </a:lnTo>
                <a:lnTo>
                  <a:pt x="1107465" y="1299327"/>
                </a:lnTo>
                <a:lnTo>
                  <a:pt x="1144374" y="1272634"/>
                </a:lnTo>
                <a:lnTo>
                  <a:pt x="1179451" y="1243687"/>
                </a:lnTo>
                <a:lnTo>
                  <a:pt x="1212590" y="1212590"/>
                </a:lnTo>
                <a:lnTo>
                  <a:pt x="1243687" y="1179451"/>
                </a:lnTo>
                <a:lnTo>
                  <a:pt x="1272634" y="1144374"/>
                </a:lnTo>
                <a:lnTo>
                  <a:pt x="1299327" y="1107465"/>
                </a:lnTo>
                <a:lnTo>
                  <a:pt x="1323659" y="1068831"/>
                </a:lnTo>
                <a:lnTo>
                  <a:pt x="1345524" y="1028576"/>
                </a:lnTo>
                <a:lnTo>
                  <a:pt x="1364818" y="986807"/>
                </a:lnTo>
                <a:lnTo>
                  <a:pt x="1381433" y="943630"/>
                </a:lnTo>
                <a:lnTo>
                  <a:pt x="1395265" y="899150"/>
                </a:lnTo>
                <a:lnTo>
                  <a:pt x="1406207" y="853473"/>
                </a:lnTo>
                <a:lnTo>
                  <a:pt x="1414154" y="806705"/>
                </a:lnTo>
                <a:lnTo>
                  <a:pt x="1418999" y="758952"/>
                </a:lnTo>
                <a:lnTo>
                  <a:pt x="1420638" y="710319"/>
                </a:lnTo>
                <a:lnTo>
                  <a:pt x="1418999" y="661686"/>
                </a:lnTo>
                <a:lnTo>
                  <a:pt x="1414154" y="613933"/>
                </a:lnTo>
                <a:lnTo>
                  <a:pt x="1406207" y="567165"/>
                </a:lnTo>
                <a:lnTo>
                  <a:pt x="1395265" y="521488"/>
                </a:lnTo>
                <a:lnTo>
                  <a:pt x="1381433" y="477008"/>
                </a:lnTo>
                <a:lnTo>
                  <a:pt x="1364818" y="433830"/>
                </a:lnTo>
                <a:lnTo>
                  <a:pt x="1345524" y="392062"/>
                </a:lnTo>
                <a:lnTo>
                  <a:pt x="1323659" y="351807"/>
                </a:lnTo>
                <a:lnTo>
                  <a:pt x="1299327" y="313173"/>
                </a:lnTo>
                <a:lnTo>
                  <a:pt x="1272634" y="276264"/>
                </a:lnTo>
                <a:lnTo>
                  <a:pt x="1243687" y="241187"/>
                </a:lnTo>
                <a:lnTo>
                  <a:pt x="1212590" y="208047"/>
                </a:lnTo>
                <a:lnTo>
                  <a:pt x="1179451" y="176951"/>
                </a:lnTo>
                <a:lnTo>
                  <a:pt x="1144374" y="148003"/>
                </a:lnTo>
                <a:lnTo>
                  <a:pt x="1107465" y="121311"/>
                </a:lnTo>
                <a:lnTo>
                  <a:pt x="1068831" y="96979"/>
                </a:lnTo>
                <a:lnTo>
                  <a:pt x="1028576" y="75113"/>
                </a:lnTo>
                <a:lnTo>
                  <a:pt x="986807" y="55820"/>
                </a:lnTo>
                <a:lnTo>
                  <a:pt x="943630" y="39204"/>
                </a:lnTo>
                <a:lnTo>
                  <a:pt x="899150" y="25373"/>
                </a:lnTo>
                <a:lnTo>
                  <a:pt x="853473" y="14431"/>
                </a:lnTo>
                <a:lnTo>
                  <a:pt x="806705" y="6484"/>
                </a:lnTo>
                <a:lnTo>
                  <a:pt x="758952" y="1638"/>
                </a:lnTo>
                <a:lnTo>
                  <a:pt x="710319" y="0"/>
                </a:lnTo>
                <a:close/>
              </a:path>
            </a:pathLst>
          </a:custGeom>
          <a:solidFill>
            <a:srgbClr val="ACE5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4228265" y="3984454"/>
            <a:ext cx="363220" cy="129539"/>
          </a:xfrm>
          <a:custGeom>
            <a:avLst/>
            <a:gdLst/>
            <a:ahLst/>
            <a:cxnLst/>
            <a:rect l="l" t="t" r="r" b="b"/>
            <a:pathLst>
              <a:path w="363220" h="129539">
                <a:moveTo>
                  <a:pt x="17699" y="0"/>
                </a:moveTo>
                <a:lnTo>
                  <a:pt x="0" y="0"/>
                </a:lnTo>
                <a:lnTo>
                  <a:pt x="0" y="86428"/>
                </a:lnTo>
                <a:lnTo>
                  <a:pt x="20375" y="122800"/>
                </a:lnTo>
                <a:lnTo>
                  <a:pt x="39717" y="129186"/>
                </a:lnTo>
                <a:lnTo>
                  <a:pt x="56260" y="129186"/>
                </a:lnTo>
                <a:lnTo>
                  <a:pt x="63377" y="127909"/>
                </a:lnTo>
                <a:lnTo>
                  <a:pt x="75419" y="122800"/>
                </a:lnTo>
                <a:lnTo>
                  <a:pt x="80407" y="119333"/>
                </a:lnTo>
                <a:lnTo>
                  <a:pt x="85606" y="113494"/>
                </a:lnTo>
                <a:lnTo>
                  <a:pt x="38987" y="113494"/>
                </a:lnTo>
                <a:lnTo>
                  <a:pt x="31688" y="110636"/>
                </a:lnTo>
                <a:lnTo>
                  <a:pt x="17699" y="77366"/>
                </a:lnTo>
                <a:lnTo>
                  <a:pt x="17699" y="0"/>
                </a:lnTo>
                <a:close/>
              </a:path>
              <a:path w="363220" h="129539">
                <a:moveTo>
                  <a:pt x="95977" y="0"/>
                </a:moveTo>
                <a:lnTo>
                  <a:pt x="78278" y="0"/>
                </a:lnTo>
                <a:lnTo>
                  <a:pt x="78278" y="83691"/>
                </a:lnTo>
                <a:lnTo>
                  <a:pt x="77548" y="89165"/>
                </a:lnTo>
                <a:lnTo>
                  <a:pt x="52489" y="113494"/>
                </a:lnTo>
                <a:lnTo>
                  <a:pt x="85606" y="113494"/>
                </a:lnTo>
                <a:lnTo>
                  <a:pt x="88314" y="110453"/>
                </a:lnTo>
                <a:lnTo>
                  <a:pt x="91233" y="105162"/>
                </a:lnTo>
                <a:lnTo>
                  <a:pt x="93058" y="99079"/>
                </a:lnTo>
                <a:lnTo>
                  <a:pt x="95004" y="92997"/>
                </a:lnTo>
                <a:lnTo>
                  <a:pt x="95977" y="86428"/>
                </a:lnTo>
                <a:lnTo>
                  <a:pt x="95977" y="0"/>
                </a:lnTo>
                <a:close/>
              </a:path>
              <a:path w="363220" h="129539">
                <a:moveTo>
                  <a:pt x="121245" y="108750"/>
                </a:moveTo>
                <a:lnTo>
                  <a:pt x="118143" y="123347"/>
                </a:lnTo>
                <a:lnTo>
                  <a:pt x="119846" y="124077"/>
                </a:lnTo>
                <a:lnTo>
                  <a:pt x="123069" y="125111"/>
                </a:lnTo>
                <a:lnTo>
                  <a:pt x="127814" y="126449"/>
                </a:lnTo>
                <a:lnTo>
                  <a:pt x="132558" y="127909"/>
                </a:lnTo>
                <a:lnTo>
                  <a:pt x="139127" y="128639"/>
                </a:lnTo>
                <a:lnTo>
                  <a:pt x="147520" y="128639"/>
                </a:lnTo>
                <a:lnTo>
                  <a:pt x="183391" y="114224"/>
                </a:lnTo>
                <a:lnTo>
                  <a:pt x="140465" y="114224"/>
                </a:lnTo>
                <a:lnTo>
                  <a:pt x="134808" y="113494"/>
                </a:lnTo>
                <a:lnTo>
                  <a:pt x="126293" y="110575"/>
                </a:lnTo>
                <a:lnTo>
                  <a:pt x="123191" y="109480"/>
                </a:lnTo>
                <a:lnTo>
                  <a:pt x="121245" y="108750"/>
                </a:lnTo>
                <a:close/>
              </a:path>
              <a:path w="363220" h="129539">
                <a:moveTo>
                  <a:pt x="156948" y="29194"/>
                </a:moveTo>
                <a:lnTo>
                  <a:pt x="154271" y="29194"/>
                </a:lnTo>
                <a:lnTo>
                  <a:pt x="145366" y="29742"/>
                </a:lnTo>
                <a:lnTo>
                  <a:pt x="146280" y="29742"/>
                </a:lnTo>
                <a:lnTo>
                  <a:pt x="139902" y="31065"/>
                </a:lnTo>
                <a:lnTo>
                  <a:pt x="119603" y="60822"/>
                </a:lnTo>
                <a:lnTo>
                  <a:pt x="120332" y="64410"/>
                </a:lnTo>
                <a:lnTo>
                  <a:pt x="154332" y="87705"/>
                </a:lnTo>
                <a:lnTo>
                  <a:pt x="159745" y="90443"/>
                </a:lnTo>
                <a:lnTo>
                  <a:pt x="166314" y="95308"/>
                </a:lnTo>
                <a:lnTo>
                  <a:pt x="167956" y="98593"/>
                </a:lnTo>
                <a:lnTo>
                  <a:pt x="167956" y="106743"/>
                </a:lnTo>
                <a:lnTo>
                  <a:pt x="166360" y="109480"/>
                </a:lnTo>
                <a:lnTo>
                  <a:pt x="166253" y="109662"/>
                </a:lnTo>
                <a:lnTo>
                  <a:pt x="162847" y="111487"/>
                </a:lnTo>
                <a:lnTo>
                  <a:pt x="159563" y="113312"/>
                </a:lnTo>
                <a:lnTo>
                  <a:pt x="154454" y="114224"/>
                </a:lnTo>
                <a:lnTo>
                  <a:pt x="183391" y="114224"/>
                </a:lnTo>
                <a:lnTo>
                  <a:pt x="185108" y="110757"/>
                </a:lnTo>
                <a:lnTo>
                  <a:pt x="185108" y="97498"/>
                </a:lnTo>
                <a:lnTo>
                  <a:pt x="184439" y="93727"/>
                </a:lnTo>
                <a:lnTo>
                  <a:pt x="183101" y="90686"/>
                </a:lnTo>
                <a:lnTo>
                  <a:pt x="181840" y="87705"/>
                </a:lnTo>
                <a:lnTo>
                  <a:pt x="181763" y="87523"/>
                </a:lnTo>
                <a:lnTo>
                  <a:pt x="179817" y="84847"/>
                </a:lnTo>
                <a:lnTo>
                  <a:pt x="177262" y="82657"/>
                </a:lnTo>
                <a:lnTo>
                  <a:pt x="174829" y="80468"/>
                </a:lnTo>
                <a:lnTo>
                  <a:pt x="172041" y="78704"/>
                </a:lnTo>
                <a:lnTo>
                  <a:pt x="168321" y="77001"/>
                </a:lnTo>
                <a:lnTo>
                  <a:pt x="164794" y="75298"/>
                </a:lnTo>
                <a:lnTo>
                  <a:pt x="160779" y="73595"/>
                </a:lnTo>
                <a:lnTo>
                  <a:pt x="156279" y="71892"/>
                </a:lnTo>
                <a:lnTo>
                  <a:pt x="152872" y="70675"/>
                </a:lnTo>
                <a:lnTo>
                  <a:pt x="149953" y="69520"/>
                </a:lnTo>
                <a:lnTo>
                  <a:pt x="136572" y="57173"/>
                </a:lnTo>
                <a:lnTo>
                  <a:pt x="136572" y="51090"/>
                </a:lnTo>
                <a:lnTo>
                  <a:pt x="138336" y="48171"/>
                </a:lnTo>
                <a:lnTo>
                  <a:pt x="141864" y="46346"/>
                </a:lnTo>
                <a:lnTo>
                  <a:pt x="145391" y="44400"/>
                </a:lnTo>
                <a:lnTo>
                  <a:pt x="149527" y="43427"/>
                </a:lnTo>
                <a:lnTo>
                  <a:pt x="177867" y="43427"/>
                </a:lnTo>
                <a:lnTo>
                  <a:pt x="179997" y="33402"/>
                </a:lnTo>
                <a:lnTo>
                  <a:pt x="179026" y="33026"/>
                </a:lnTo>
                <a:lnTo>
                  <a:pt x="177627" y="32600"/>
                </a:lnTo>
                <a:lnTo>
                  <a:pt x="175803" y="32114"/>
                </a:lnTo>
                <a:lnTo>
                  <a:pt x="174100" y="31627"/>
                </a:lnTo>
                <a:lnTo>
                  <a:pt x="172092" y="31201"/>
                </a:lnTo>
                <a:lnTo>
                  <a:pt x="169781" y="30836"/>
                </a:lnTo>
                <a:lnTo>
                  <a:pt x="167470" y="30350"/>
                </a:lnTo>
                <a:lnTo>
                  <a:pt x="164976" y="29985"/>
                </a:lnTo>
                <a:lnTo>
                  <a:pt x="162300" y="29742"/>
                </a:lnTo>
                <a:lnTo>
                  <a:pt x="159624" y="29377"/>
                </a:lnTo>
                <a:lnTo>
                  <a:pt x="156948" y="29194"/>
                </a:lnTo>
                <a:close/>
              </a:path>
              <a:path w="363220" h="129539">
                <a:moveTo>
                  <a:pt x="177867" y="43427"/>
                </a:moveTo>
                <a:lnTo>
                  <a:pt x="159745" y="43427"/>
                </a:lnTo>
                <a:lnTo>
                  <a:pt x="164429" y="43974"/>
                </a:lnTo>
                <a:lnTo>
                  <a:pt x="168321" y="45069"/>
                </a:lnTo>
                <a:lnTo>
                  <a:pt x="172214" y="46042"/>
                </a:lnTo>
                <a:lnTo>
                  <a:pt x="175073" y="47015"/>
                </a:lnTo>
                <a:lnTo>
                  <a:pt x="176897" y="47988"/>
                </a:lnTo>
                <a:lnTo>
                  <a:pt x="177660" y="44400"/>
                </a:lnTo>
                <a:lnTo>
                  <a:pt x="177750" y="43974"/>
                </a:lnTo>
                <a:lnTo>
                  <a:pt x="177867" y="43427"/>
                </a:lnTo>
                <a:close/>
              </a:path>
              <a:path w="363220" h="129539">
                <a:moveTo>
                  <a:pt x="244828" y="29194"/>
                </a:moveTo>
                <a:lnTo>
                  <a:pt x="239354" y="29194"/>
                </a:lnTo>
                <a:lnTo>
                  <a:pt x="234002" y="30228"/>
                </a:lnTo>
                <a:lnTo>
                  <a:pt x="205326" y="57051"/>
                </a:lnTo>
                <a:lnTo>
                  <a:pt x="202800" y="63498"/>
                </a:lnTo>
                <a:lnTo>
                  <a:pt x="201583" y="70797"/>
                </a:lnTo>
                <a:lnTo>
                  <a:pt x="201583" y="86367"/>
                </a:lnTo>
                <a:lnTo>
                  <a:pt x="221898" y="122435"/>
                </a:lnTo>
                <a:lnTo>
                  <a:pt x="241118" y="128639"/>
                </a:lnTo>
                <a:lnTo>
                  <a:pt x="255958" y="128639"/>
                </a:lnTo>
                <a:lnTo>
                  <a:pt x="261797" y="128031"/>
                </a:lnTo>
                <a:lnTo>
                  <a:pt x="272137" y="125598"/>
                </a:lnTo>
                <a:lnTo>
                  <a:pt x="275787" y="124442"/>
                </a:lnTo>
                <a:lnTo>
                  <a:pt x="277855" y="123347"/>
                </a:lnTo>
                <a:lnTo>
                  <a:pt x="276243" y="113677"/>
                </a:lnTo>
                <a:lnTo>
                  <a:pt x="240631" y="113677"/>
                </a:lnTo>
                <a:lnTo>
                  <a:pt x="232846" y="111122"/>
                </a:lnTo>
                <a:lnTo>
                  <a:pt x="222871" y="100904"/>
                </a:lnTo>
                <a:lnTo>
                  <a:pt x="220012" y="93423"/>
                </a:lnTo>
                <a:lnTo>
                  <a:pt x="219283" y="83570"/>
                </a:lnTo>
                <a:lnTo>
                  <a:pt x="284241" y="83570"/>
                </a:lnTo>
                <a:lnTo>
                  <a:pt x="284363" y="82596"/>
                </a:lnTo>
                <a:lnTo>
                  <a:pt x="284423" y="77548"/>
                </a:lnTo>
                <a:lnTo>
                  <a:pt x="284046" y="70797"/>
                </a:lnTo>
                <a:lnTo>
                  <a:pt x="283995" y="69885"/>
                </a:lnTo>
                <a:lnTo>
                  <a:pt x="219647" y="69885"/>
                </a:lnTo>
                <a:lnTo>
                  <a:pt x="220012" y="66600"/>
                </a:lnTo>
                <a:lnTo>
                  <a:pt x="234002" y="46103"/>
                </a:lnTo>
                <a:lnTo>
                  <a:pt x="237286" y="44400"/>
                </a:lnTo>
                <a:lnTo>
                  <a:pt x="240753" y="43609"/>
                </a:lnTo>
                <a:lnTo>
                  <a:pt x="275784" y="43609"/>
                </a:lnTo>
                <a:lnTo>
                  <a:pt x="274205" y="41237"/>
                </a:lnTo>
                <a:lnTo>
                  <a:pt x="268537" y="35968"/>
                </a:lnTo>
                <a:lnTo>
                  <a:pt x="261752" y="32205"/>
                </a:lnTo>
                <a:lnTo>
                  <a:pt x="253849" y="29947"/>
                </a:lnTo>
                <a:lnTo>
                  <a:pt x="244828" y="29194"/>
                </a:lnTo>
                <a:close/>
              </a:path>
              <a:path w="363220" h="129539">
                <a:moveTo>
                  <a:pt x="275482" y="109115"/>
                </a:moveTo>
                <a:lnTo>
                  <a:pt x="257175" y="113677"/>
                </a:lnTo>
                <a:lnTo>
                  <a:pt x="276243" y="113677"/>
                </a:lnTo>
                <a:lnTo>
                  <a:pt x="275482" y="109115"/>
                </a:lnTo>
                <a:close/>
              </a:path>
              <a:path w="363220" h="129539">
                <a:moveTo>
                  <a:pt x="275784" y="43609"/>
                </a:moveTo>
                <a:lnTo>
                  <a:pt x="251579" y="43609"/>
                </a:lnTo>
                <a:lnTo>
                  <a:pt x="256992" y="46103"/>
                </a:lnTo>
                <a:lnTo>
                  <a:pt x="260885" y="51090"/>
                </a:lnTo>
                <a:lnTo>
                  <a:pt x="264899" y="55956"/>
                </a:lnTo>
                <a:lnTo>
                  <a:pt x="266846" y="62221"/>
                </a:lnTo>
                <a:lnTo>
                  <a:pt x="266724" y="69885"/>
                </a:lnTo>
                <a:lnTo>
                  <a:pt x="283995" y="69885"/>
                </a:lnTo>
                <a:lnTo>
                  <a:pt x="283812" y="66600"/>
                </a:lnTo>
                <a:lnTo>
                  <a:pt x="283785" y="66110"/>
                </a:lnTo>
                <a:lnTo>
                  <a:pt x="281869" y="56245"/>
                </a:lnTo>
                <a:lnTo>
                  <a:pt x="278676" y="47954"/>
                </a:lnTo>
                <a:lnTo>
                  <a:pt x="275784" y="43609"/>
                </a:lnTo>
                <a:close/>
              </a:path>
              <a:path w="363220" h="129539">
                <a:moveTo>
                  <a:pt x="346936" y="29681"/>
                </a:moveTo>
                <a:lnTo>
                  <a:pt x="335197" y="29681"/>
                </a:lnTo>
                <a:lnTo>
                  <a:pt x="329115" y="30289"/>
                </a:lnTo>
                <a:lnTo>
                  <a:pt x="329452" y="30289"/>
                </a:lnTo>
                <a:lnTo>
                  <a:pt x="323762" y="31566"/>
                </a:lnTo>
                <a:lnTo>
                  <a:pt x="317802" y="32783"/>
                </a:lnTo>
                <a:lnTo>
                  <a:pt x="312814" y="34121"/>
                </a:lnTo>
                <a:lnTo>
                  <a:pt x="308800" y="35581"/>
                </a:lnTo>
                <a:lnTo>
                  <a:pt x="308800" y="126449"/>
                </a:lnTo>
                <a:lnTo>
                  <a:pt x="325769" y="126449"/>
                </a:lnTo>
                <a:lnTo>
                  <a:pt x="325769" y="46711"/>
                </a:lnTo>
                <a:lnTo>
                  <a:pt x="325596" y="46711"/>
                </a:lnTo>
                <a:lnTo>
                  <a:pt x="328750" y="46042"/>
                </a:lnTo>
                <a:lnTo>
                  <a:pt x="331791" y="45434"/>
                </a:lnTo>
                <a:lnTo>
                  <a:pt x="334954" y="44704"/>
                </a:lnTo>
                <a:lnTo>
                  <a:pt x="338116" y="44339"/>
                </a:lnTo>
                <a:lnTo>
                  <a:pt x="360431" y="44339"/>
                </a:lnTo>
                <a:lnTo>
                  <a:pt x="362714" y="32783"/>
                </a:lnTo>
                <a:lnTo>
                  <a:pt x="362810" y="32296"/>
                </a:lnTo>
                <a:lnTo>
                  <a:pt x="362080" y="32053"/>
                </a:lnTo>
                <a:lnTo>
                  <a:pt x="360925" y="31810"/>
                </a:lnTo>
                <a:lnTo>
                  <a:pt x="359343" y="31566"/>
                </a:lnTo>
                <a:lnTo>
                  <a:pt x="357884" y="31201"/>
                </a:lnTo>
                <a:lnTo>
                  <a:pt x="356241" y="30897"/>
                </a:lnTo>
                <a:lnTo>
                  <a:pt x="354417" y="30654"/>
                </a:lnTo>
                <a:lnTo>
                  <a:pt x="352592" y="30289"/>
                </a:lnTo>
                <a:lnTo>
                  <a:pt x="350707" y="30046"/>
                </a:lnTo>
                <a:lnTo>
                  <a:pt x="349673" y="30046"/>
                </a:lnTo>
                <a:lnTo>
                  <a:pt x="346936" y="29681"/>
                </a:lnTo>
                <a:close/>
              </a:path>
              <a:path w="363220" h="129539">
                <a:moveTo>
                  <a:pt x="360431" y="44339"/>
                </a:moveTo>
                <a:lnTo>
                  <a:pt x="346145" y="44339"/>
                </a:lnTo>
                <a:lnTo>
                  <a:pt x="350098" y="44704"/>
                </a:lnTo>
                <a:lnTo>
                  <a:pt x="353139" y="45434"/>
                </a:lnTo>
                <a:lnTo>
                  <a:pt x="356302" y="46042"/>
                </a:lnTo>
                <a:lnTo>
                  <a:pt x="359053" y="46711"/>
                </a:lnTo>
                <a:lnTo>
                  <a:pt x="358887" y="46711"/>
                </a:lnTo>
                <a:lnTo>
                  <a:pt x="359891" y="47076"/>
                </a:lnTo>
                <a:lnTo>
                  <a:pt x="360359" y="44704"/>
                </a:lnTo>
                <a:lnTo>
                  <a:pt x="360431" y="44339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11497" y="5924308"/>
            <a:ext cx="1458773" cy="144149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11712" y="3500105"/>
            <a:ext cx="1030691" cy="384644"/>
          </a:xfrm>
          <a:prstGeom prst="rect">
            <a:avLst/>
          </a:prstGeom>
        </p:spPr>
      </p:pic>
      <p:sp>
        <p:nvSpPr>
          <p:cNvPr id="7" name="object 7" descr=""/>
          <p:cNvSpPr/>
          <p:nvPr/>
        </p:nvSpPr>
        <p:spPr>
          <a:xfrm>
            <a:off x="10949293" y="4815671"/>
            <a:ext cx="361950" cy="132080"/>
          </a:xfrm>
          <a:custGeom>
            <a:avLst/>
            <a:gdLst/>
            <a:ahLst/>
            <a:cxnLst/>
            <a:rect l="l" t="t" r="r" b="b"/>
            <a:pathLst>
              <a:path w="361950" h="132079">
                <a:moveTo>
                  <a:pt x="66478" y="0"/>
                </a:moveTo>
                <a:lnTo>
                  <a:pt x="52368" y="0"/>
                </a:lnTo>
                <a:lnTo>
                  <a:pt x="44461" y="1459"/>
                </a:lnTo>
                <a:lnTo>
                  <a:pt x="12407" y="22747"/>
                </a:lnTo>
                <a:lnTo>
                  <a:pt x="0" y="66053"/>
                </a:lnTo>
                <a:lnTo>
                  <a:pt x="256" y="73595"/>
                </a:lnTo>
                <a:lnTo>
                  <a:pt x="21652" y="120367"/>
                </a:lnTo>
                <a:lnTo>
                  <a:pt x="50604" y="131923"/>
                </a:lnTo>
                <a:lnTo>
                  <a:pt x="63863" y="131923"/>
                </a:lnTo>
                <a:lnTo>
                  <a:pt x="68181" y="131680"/>
                </a:lnTo>
                <a:lnTo>
                  <a:pt x="72439" y="131194"/>
                </a:lnTo>
                <a:lnTo>
                  <a:pt x="76697" y="130829"/>
                </a:lnTo>
                <a:lnTo>
                  <a:pt x="79616" y="130464"/>
                </a:lnTo>
                <a:lnTo>
                  <a:pt x="79872" y="130464"/>
                </a:lnTo>
                <a:lnTo>
                  <a:pt x="87766" y="129126"/>
                </a:lnTo>
                <a:lnTo>
                  <a:pt x="90929" y="128517"/>
                </a:lnTo>
                <a:lnTo>
                  <a:pt x="96403" y="127301"/>
                </a:lnTo>
                <a:lnTo>
                  <a:pt x="98532" y="126754"/>
                </a:lnTo>
                <a:lnTo>
                  <a:pt x="99992" y="126267"/>
                </a:lnTo>
                <a:lnTo>
                  <a:pt x="99992" y="116596"/>
                </a:lnTo>
                <a:lnTo>
                  <a:pt x="54314" y="116596"/>
                </a:lnTo>
                <a:lnTo>
                  <a:pt x="48049" y="115380"/>
                </a:lnTo>
                <a:lnTo>
                  <a:pt x="21348" y="86672"/>
                </a:lnTo>
                <a:lnTo>
                  <a:pt x="18794" y="58343"/>
                </a:lnTo>
                <a:lnTo>
                  <a:pt x="19828" y="51273"/>
                </a:lnTo>
                <a:lnTo>
                  <a:pt x="21896" y="45069"/>
                </a:lnTo>
                <a:lnTo>
                  <a:pt x="23964" y="38743"/>
                </a:lnTo>
                <a:lnTo>
                  <a:pt x="55226" y="15509"/>
                </a:lnTo>
                <a:lnTo>
                  <a:pt x="96678" y="15509"/>
                </a:lnTo>
                <a:lnTo>
                  <a:pt x="99262" y="8758"/>
                </a:lnTo>
                <a:lnTo>
                  <a:pt x="98532" y="8271"/>
                </a:lnTo>
                <a:lnTo>
                  <a:pt x="97133" y="7541"/>
                </a:lnTo>
                <a:lnTo>
                  <a:pt x="95065" y="6568"/>
                </a:lnTo>
                <a:lnTo>
                  <a:pt x="93119" y="5595"/>
                </a:lnTo>
                <a:lnTo>
                  <a:pt x="90564" y="4622"/>
                </a:lnTo>
                <a:lnTo>
                  <a:pt x="84239" y="2676"/>
                </a:lnTo>
                <a:lnTo>
                  <a:pt x="80407" y="1824"/>
                </a:lnTo>
                <a:lnTo>
                  <a:pt x="71527" y="364"/>
                </a:lnTo>
                <a:lnTo>
                  <a:pt x="66478" y="0"/>
                </a:lnTo>
                <a:close/>
              </a:path>
              <a:path w="361950" h="132079">
                <a:moveTo>
                  <a:pt x="99992" y="67148"/>
                </a:moveTo>
                <a:lnTo>
                  <a:pt x="82292" y="67148"/>
                </a:lnTo>
                <a:lnTo>
                  <a:pt x="82292" y="114224"/>
                </a:lnTo>
                <a:lnTo>
                  <a:pt x="80711" y="114711"/>
                </a:lnTo>
                <a:lnTo>
                  <a:pt x="77514" y="115380"/>
                </a:lnTo>
                <a:lnTo>
                  <a:pt x="77366" y="115380"/>
                </a:lnTo>
                <a:lnTo>
                  <a:pt x="74446" y="115866"/>
                </a:lnTo>
                <a:lnTo>
                  <a:pt x="70918" y="116353"/>
                </a:lnTo>
                <a:lnTo>
                  <a:pt x="66600" y="116596"/>
                </a:lnTo>
                <a:lnTo>
                  <a:pt x="99992" y="116596"/>
                </a:lnTo>
                <a:lnTo>
                  <a:pt x="99992" y="67148"/>
                </a:lnTo>
                <a:close/>
              </a:path>
              <a:path w="361950" h="132079">
                <a:moveTo>
                  <a:pt x="96678" y="15509"/>
                </a:moveTo>
                <a:lnTo>
                  <a:pt x="67756" y="15509"/>
                </a:lnTo>
                <a:lnTo>
                  <a:pt x="73716" y="16300"/>
                </a:lnTo>
                <a:lnTo>
                  <a:pt x="79555" y="17881"/>
                </a:lnTo>
                <a:lnTo>
                  <a:pt x="85394" y="19341"/>
                </a:lnTo>
                <a:lnTo>
                  <a:pt x="90170" y="21287"/>
                </a:lnTo>
                <a:lnTo>
                  <a:pt x="93605" y="23538"/>
                </a:lnTo>
                <a:lnTo>
                  <a:pt x="96678" y="15509"/>
                </a:lnTo>
                <a:close/>
              </a:path>
              <a:path w="361950" h="132079">
                <a:moveTo>
                  <a:pt x="141754" y="2919"/>
                </a:moveTo>
                <a:lnTo>
                  <a:pt x="127704" y="2919"/>
                </a:lnTo>
                <a:lnTo>
                  <a:pt x="127704" y="129369"/>
                </a:lnTo>
                <a:lnTo>
                  <a:pt x="145038" y="129369"/>
                </a:lnTo>
                <a:lnTo>
                  <a:pt x="145038" y="30654"/>
                </a:lnTo>
                <a:lnTo>
                  <a:pt x="165146" y="30654"/>
                </a:lnTo>
                <a:lnTo>
                  <a:pt x="155234" y="18349"/>
                </a:lnTo>
                <a:lnTo>
                  <a:pt x="150604" y="12818"/>
                </a:lnTo>
                <a:lnTo>
                  <a:pt x="146110" y="7675"/>
                </a:lnTo>
                <a:lnTo>
                  <a:pt x="141754" y="2919"/>
                </a:lnTo>
                <a:close/>
              </a:path>
              <a:path w="361950" h="132079">
                <a:moveTo>
                  <a:pt x="165146" y="30654"/>
                </a:moveTo>
                <a:lnTo>
                  <a:pt x="145038" y="30654"/>
                </a:lnTo>
                <a:lnTo>
                  <a:pt x="148444" y="34547"/>
                </a:lnTo>
                <a:lnTo>
                  <a:pt x="152154" y="39048"/>
                </a:lnTo>
                <a:lnTo>
                  <a:pt x="160183" y="49266"/>
                </a:lnTo>
                <a:lnTo>
                  <a:pt x="164319" y="54740"/>
                </a:lnTo>
                <a:lnTo>
                  <a:pt x="168577" y="60579"/>
                </a:lnTo>
                <a:lnTo>
                  <a:pt x="172834" y="66296"/>
                </a:lnTo>
                <a:lnTo>
                  <a:pt x="177092" y="72257"/>
                </a:lnTo>
                <a:lnTo>
                  <a:pt x="181349" y="78460"/>
                </a:lnTo>
                <a:lnTo>
                  <a:pt x="185728" y="84664"/>
                </a:lnTo>
                <a:lnTo>
                  <a:pt x="189925" y="90807"/>
                </a:lnTo>
                <a:lnTo>
                  <a:pt x="193940" y="96890"/>
                </a:lnTo>
                <a:lnTo>
                  <a:pt x="197954" y="102850"/>
                </a:lnTo>
                <a:lnTo>
                  <a:pt x="201664" y="108628"/>
                </a:lnTo>
                <a:lnTo>
                  <a:pt x="205070" y="114224"/>
                </a:lnTo>
                <a:lnTo>
                  <a:pt x="208598" y="119820"/>
                </a:lnTo>
                <a:lnTo>
                  <a:pt x="211700" y="124868"/>
                </a:lnTo>
                <a:lnTo>
                  <a:pt x="214376" y="129369"/>
                </a:lnTo>
                <a:lnTo>
                  <a:pt x="229156" y="129369"/>
                </a:lnTo>
                <a:lnTo>
                  <a:pt x="229156" y="96525"/>
                </a:lnTo>
                <a:lnTo>
                  <a:pt x="211821" y="96525"/>
                </a:lnTo>
                <a:lnTo>
                  <a:pt x="208731" y="91518"/>
                </a:lnTo>
                <a:lnTo>
                  <a:pt x="184098" y="55629"/>
                </a:lnTo>
                <a:lnTo>
                  <a:pt x="169763" y="36539"/>
                </a:lnTo>
                <a:lnTo>
                  <a:pt x="165146" y="30654"/>
                </a:lnTo>
                <a:close/>
              </a:path>
              <a:path w="361950" h="132079">
                <a:moveTo>
                  <a:pt x="229156" y="2919"/>
                </a:moveTo>
                <a:lnTo>
                  <a:pt x="211821" y="2919"/>
                </a:lnTo>
                <a:lnTo>
                  <a:pt x="211821" y="96525"/>
                </a:lnTo>
                <a:lnTo>
                  <a:pt x="229156" y="96525"/>
                </a:lnTo>
                <a:lnTo>
                  <a:pt x="229156" y="2919"/>
                </a:lnTo>
                <a:close/>
              </a:path>
              <a:path w="361950" h="132079">
                <a:moveTo>
                  <a:pt x="274506" y="2919"/>
                </a:moveTo>
                <a:lnTo>
                  <a:pt x="260456" y="2919"/>
                </a:lnTo>
                <a:lnTo>
                  <a:pt x="260456" y="129369"/>
                </a:lnTo>
                <a:lnTo>
                  <a:pt x="277790" y="129369"/>
                </a:lnTo>
                <a:lnTo>
                  <a:pt x="277790" y="30654"/>
                </a:lnTo>
                <a:lnTo>
                  <a:pt x="297898" y="30654"/>
                </a:lnTo>
                <a:lnTo>
                  <a:pt x="287986" y="18349"/>
                </a:lnTo>
                <a:lnTo>
                  <a:pt x="283356" y="12818"/>
                </a:lnTo>
                <a:lnTo>
                  <a:pt x="278862" y="7675"/>
                </a:lnTo>
                <a:lnTo>
                  <a:pt x="274506" y="2919"/>
                </a:lnTo>
                <a:close/>
              </a:path>
              <a:path w="361950" h="132079">
                <a:moveTo>
                  <a:pt x="297898" y="30654"/>
                </a:moveTo>
                <a:lnTo>
                  <a:pt x="277790" y="30654"/>
                </a:lnTo>
                <a:lnTo>
                  <a:pt x="281196" y="34547"/>
                </a:lnTo>
                <a:lnTo>
                  <a:pt x="284907" y="39048"/>
                </a:lnTo>
                <a:lnTo>
                  <a:pt x="292935" y="49266"/>
                </a:lnTo>
                <a:lnTo>
                  <a:pt x="297071" y="54740"/>
                </a:lnTo>
                <a:lnTo>
                  <a:pt x="301329" y="60579"/>
                </a:lnTo>
                <a:lnTo>
                  <a:pt x="305586" y="66296"/>
                </a:lnTo>
                <a:lnTo>
                  <a:pt x="309844" y="72257"/>
                </a:lnTo>
                <a:lnTo>
                  <a:pt x="314101" y="78460"/>
                </a:lnTo>
                <a:lnTo>
                  <a:pt x="318481" y="84664"/>
                </a:lnTo>
                <a:lnTo>
                  <a:pt x="322677" y="90807"/>
                </a:lnTo>
                <a:lnTo>
                  <a:pt x="326692" y="96890"/>
                </a:lnTo>
                <a:lnTo>
                  <a:pt x="330706" y="102850"/>
                </a:lnTo>
                <a:lnTo>
                  <a:pt x="334416" y="108628"/>
                </a:lnTo>
                <a:lnTo>
                  <a:pt x="337822" y="114224"/>
                </a:lnTo>
                <a:lnTo>
                  <a:pt x="341350" y="119820"/>
                </a:lnTo>
                <a:lnTo>
                  <a:pt x="344452" y="124868"/>
                </a:lnTo>
                <a:lnTo>
                  <a:pt x="347128" y="129369"/>
                </a:lnTo>
                <a:lnTo>
                  <a:pt x="361908" y="129369"/>
                </a:lnTo>
                <a:lnTo>
                  <a:pt x="361908" y="96525"/>
                </a:lnTo>
                <a:lnTo>
                  <a:pt x="344573" y="96525"/>
                </a:lnTo>
                <a:lnTo>
                  <a:pt x="341483" y="91518"/>
                </a:lnTo>
                <a:lnTo>
                  <a:pt x="316850" y="55629"/>
                </a:lnTo>
                <a:lnTo>
                  <a:pt x="302515" y="36539"/>
                </a:lnTo>
                <a:lnTo>
                  <a:pt x="297898" y="30654"/>
                </a:lnTo>
                <a:close/>
              </a:path>
              <a:path w="361950" h="132079">
                <a:moveTo>
                  <a:pt x="361908" y="2919"/>
                </a:moveTo>
                <a:lnTo>
                  <a:pt x="344573" y="2919"/>
                </a:lnTo>
                <a:lnTo>
                  <a:pt x="344573" y="96525"/>
                </a:lnTo>
                <a:lnTo>
                  <a:pt x="361908" y="96525"/>
                </a:lnTo>
                <a:lnTo>
                  <a:pt x="361908" y="2919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6013" y="5949568"/>
            <a:ext cx="220032" cy="131923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457289" y="4568832"/>
            <a:ext cx="751039" cy="385191"/>
          </a:xfrm>
          <a:prstGeom prst="rect">
            <a:avLst/>
          </a:prstGeom>
        </p:spPr>
      </p:pic>
      <p:sp>
        <p:nvSpPr>
          <p:cNvPr id="10" name="object 10" descr=""/>
          <p:cNvSpPr/>
          <p:nvPr/>
        </p:nvSpPr>
        <p:spPr>
          <a:xfrm>
            <a:off x="15532135" y="7696853"/>
            <a:ext cx="594360" cy="144145"/>
          </a:xfrm>
          <a:custGeom>
            <a:avLst/>
            <a:gdLst/>
            <a:ahLst/>
            <a:cxnLst/>
            <a:rect l="l" t="t" r="r" b="b"/>
            <a:pathLst>
              <a:path w="594359" h="144145">
                <a:moveTo>
                  <a:pt x="57477" y="30472"/>
                </a:moveTo>
                <a:lnTo>
                  <a:pt x="39777" y="30472"/>
                </a:lnTo>
                <a:lnTo>
                  <a:pt x="39777" y="141594"/>
                </a:lnTo>
                <a:lnTo>
                  <a:pt x="57477" y="141594"/>
                </a:lnTo>
                <a:lnTo>
                  <a:pt x="57477" y="30472"/>
                </a:lnTo>
                <a:close/>
              </a:path>
              <a:path w="594359" h="144145">
                <a:moveTo>
                  <a:pt x="97255" y="15144"/>
                </a:moveTo>
                <a:lnTo>
                  <a:pt x="0" y="15144"/>
                </a:lnTo>
                <a:lnTo>
                  <a:pt x="0" y="30472"/>
                </a:lnTo>
                <a:lnTo>
                  <a:pt x="97255" y="30472"/>
                </a:lnTo>
                <a:lnTo>
                  <a:pt x="97255" y="15144"/>
                </a:lnTo>
                <a:close/>
              </a:path>
              <a:path w="594359" h="144145">
                <a:moveTo>
                  <a:pt x="143329" y="84056"/>
                </a:moveTo>
                <a:lnTo>
                  <a:pt x="133374" y="84056"/>
                </a:lnTo>
                <a:lnTo>
                  <a:pt x="129401" y="84482"/>
                </a:lnTo>
                <a:lnTo>
                  <a:pt x="99985" y="119212"/>
                </a:lnTo>
                <a:lnTo>
                  <a:pt x="100814" y="123469"/>
                </a:lnTo>
                <a:lnTo>
                  <a:pt x="131408" y="143601"/>
                </a:lnTo>
                <a:lnTo>
                  <a:pt x="140531" y="143601"/>
                </a:lnTo>
                <a:lnTo>
                  <a:pt x="144302" y="143419"/>
                </a:lnTo>
                <a:lnTo>
                  <a:pt x="148073" y="143054"/>
                </a:lnTo>
                <a:lnTo>
                  <a:pt x="151966" y="142811"/>
                </a:lnTo>
                <a:lnTo>
                  <a:pt x="173801" y="139952"/>
                </a:lnTo>
                <a:lnTo>
                  <a:pt x="173801" y="129369"/>
                </a:lnTo>
                <a:lnTo>
                  <a:pt x="132077" y="129369"/>
                </a:lnTo>
                <a:lnTo>
                  <a:pt x="126785" y="128213"/>
                </a:lnTo>
                <a:lnTo>
                  <a:pt x="122893" y="125902"/>
                </a:lnTo>
                <a:lnTo>
                  <a:pt x="119000" y="123469"/>
                </a:lnTo>
                <a:lnTo>
                  <a:pt x="117054" y="119212"/>
                </a:lnTo>
                <a:lnTo>
                  <a:pt x="117054" y="109845"/>
                </a:lnTo>
                <a:lnTo>
                  <a:pt x="117844" y="107229"/>
                </a:lnTo>
                <a:lnTo>
                  <a:pt x="119426" y="105283"/>
                </a:lnTo>
                <a:lnTo>
                  <a:pt x="121007" y="103215"/>
                </a:lnTo>
                <a:lnTo>
                  <a:pt x="122954" y="101634"/>
                </a:lnTo>
                <a:lnTo>
                  <a:pt x="125265" y="100539"/>
                </a:lnTo>
                <a:lnTo>
                  <a:pt x="127698" y="99323"/>
                </a:lnTo>
                <a:lnTo>
                  <a:pt x="130313" y="98532"/>
                </a:lnTo>
                <a:lnTo>
                  <a:pt x="135554" y="97863"/>
                </a:lnTo>
                <a:lnTo>
                  <a:pt x="135118" y="97863"/>
                </a:lnTo>
                <a:lnTo>
                  <a:pt x="138767" y="97620"/>
                </a:lnTo>
                <a:lnTo>
                  <a:pt x="173801" y="97620"/>
                </a:lnTo>
                <a:lnTo>
                  <a:pt x="173801" y="86307"/>
                </a:lnTo>
                <a:lnTo>
                  <a:pt x="157307" y="86307"/>
                </a:lnTo>
                <a:lnTo>
                  <a:pt x="153426" y="85516"/>
                </a:lnTo>
                <a:lnTo>
                  <a:pt x="151966" y="85273"/>
                </a:lnTo>
                <a:lnTo>
                  <a:pt x="150263" y="85029"/>
                </a:lnTo>
                <a:lnTo>
                  <a:pt x="148681" y="84664"/>
                </a:lnTo>
                <a:lnTo>
                  <a:pt x="147404" y="84482"/>
                </a:lnTo>
                <a:lnTo>
                  <a:pt x="146522" y="84482"/>
                </a:lnTo>
                <a:lnTo>
                  <a:pt x="143329" y="84056"/>
                </a:lnTo>
                <a:close/>
              </a:path>
              <a:path w="594359" h="144145">
                <a:moveTo>
                  <a:pt x="173801" y="97620"/>
                </a:moveTo>
                <a:lnTo>
                  <a:pt x="145215" y="97620"/>
                </a:lnTo>
                <a:lnTo>
                  <a:pt x="148499" y="97863"/>
                </a:lnTo>
                <a:lnTo>
                  <a:pt x="151175" y="98349"/>
                </a:lnTo>
                <a:lnTo>
                  <a:pt x="153973" y="98714"/>
                </a:lnTo>
                <a:lnTo>
                  <a:pt x="156482" y="99323"/>
                </a:lnTo>
                <a:lnTo>
                  <a:pt x="156223" y="99323"/>
                </a:lnTo>
                <a:lnTo>
                  <a:pt x="157197" y="99809"/>
                </a:lnTo>
                <a:lnTo>
                  <a:pt x="157197" y="128213"/>
                </a:lnTo>
                <a:lnTo>
                  <a:pt x="156680" y="128213"/>
                </a:lnTo>
                <a:lnTo>
                  <a:pt x="155129" y="128578"/>
                </a:lnTo>
                <a:lnTo>
                  <a:pt x="152513" y="128943"/>
                </a:lnTo>
                <a:lnTo>
                  <a:pt x="146978" y="129369"/>
                </a:lnTo>
                <a:lnTo>
                  <a:pt x="173801" y="129369"/>
                </a:lnTo>
                <a:lnTo>
                  <a:pt x="173801" y="97620"/>
                </a:lnTo>
                <a:close/>
              </a:path>
              <a:path w="594359" h="144145">
                <a:moveTo>
                  <a:pt x="169348" y="58936"/>
                </a:moveTo>
                <a:lnTo>
                  <a:pt x="140227" y="58936"/>
                </a:lnTo>
                <a:lnTo>
                  <a:pt x="143755" y="59605"/>
                </a:lnTo>
                <a:lnTo>
                  <a:pt x="146431" y="60944"/>
                </a:lnTo>
                <a:lnTo>
                  <a:pt x="149229" y="62160"/>
                </a:lnTo>
                <a:lnTo>
                  <a:pt x="151418" y="63863"/>
                </a:lnTo>
                <a:lnTo>
                  <a:pt x="153000" y="66053"/>
                </a:lnTo>
                <a:lnTo>
                  <a:pt x="154581" y="68121"/>
                </a:lnTo>
                <a:lnTo>
                  <a:pt x="155676" y="70554"/>
                </a:lnTo>
                <a:lnTo>
                  <a:pt x="156284" y="73351"/>
                </a:lnTo>
                <a:lnTo>
                  <a:pt x="156892" y="76028"/>
                </a:lnTo>
                <a:lnTo>
                  <a:pt x="157197" y="78765"/>
                </a:lnTo>
                <a:lnTo>
                  <a:pt x="157197" y="86307"/>
                </a:lnTo>
                <a:lnTo>
                  <a:pt x="173801" y="86307"/>
                </a:lnTo>
                <a:lnTo>
                  <a:pt x="173801" y="75298"/>
                </a:lnTo>
                <a:lnTo>
                  <a:pt x="173208" y="70554"/>
                </a:lnTo>
                <a:lnTo>
                  <a:pt x="171039" y="62586"/>
                </a:lnTo>
                <a:lnTo>
                  <a:pt x="170924" y="62160"/>
                </a:lnTo>
                <a:lnTo>
                  <a:pt x="170809" y="61734"/>
                </a:lnTo>
                <a:lnTo>
                  <a:pt x="170760" y="61552"/>
                </a:lnTo>
                <a:lnTo>
                  <a:pt x="169348" y="58936"/>
                </a:lnTo>
                <a:close/>
              </a:path>
              <a:path w="594359" h="144145">
                <a:moveTo>
                  <a:pt x="144120" y="44339"/>
                </a:moveTo>
                <a:lnTo>
                  <a:pt x="131347" y="44339"/>
                </a:lnTo>
                <a:lnTo>
                  <a:pt x="125812" y="44826"/>
                </a:lnTo>
                <a:lnTo>
                  <a:pt x="120703" y="45799"/>
                </a:lnTo>
                <a:lnTo>
                  <a:pt x="115594" y="46650"/>
                </a:lnTo>
                <a:lnTo>
                  <a:pt x="111945" y="47563"/>
                </a:lnTo>
                <a:lnTo>
                  <a:pt x="109755" y="48536"/>
                </a:lnTo>
                <a:lnTo>
                  <a:pt x="111241" y="58936"/>
                </a:lnTo>
                <a:lnTo>
                  <a:pt x="111302" y="59362"/>
                </a:lnTo>
                <a:lnTo>
                  <a:pt x="111423" y="60214"/>
                </a:lnTo>
                <a:lnTo>
                  <a:pt x="111528" y="60944"/>
                </a:lnTo>
                <a:lnTo>
                  <a:pt x="111641" y="61734"/>
                </a:lnTo>
                <a:lnTo>
                  <a:pt x="111762" y="62586"/>
                </a:lnTo>
                <a:lnTo>
                  <a:pt x="113830" y="61734"/>
                </a:lnTo>
                <a:lnTo>
                  <a:pt x="116932" y="60944"/>
                </a:lnTo>
                <a:lnTo>
                  <a:pt x="121068" y="60214"/>
                </a:lnTo>
                <a:lnTo>
                  <a:pt x="125326" y="59362"/>
                </a:lnTo>
                <a:lnTo>
                  <a:pt x="130252" y="58936"/>
                </a:lnTo>
                <a:lnTo>
                  <a:pt x="169348" y="58936"/>
                </a:lnTo>
                <a:lnTo>
                  <a:pt x="168692" y="57720"/>
                </a:lnTo>
                <a:lnTo>
                  <a:pt x="165773" y="54557"/>
                </a:lnTo>
                <a:lnTo>
                  <a:pt x="162975" y="51273"/>
                </a:lnTo>
                <a:lnTo>
                  <a:pt x="159204" y="48779"/>
                </a:lnTo>
                <a:lnTo>
                  <a:pt x="154460" y="47076"/>
                </a:lnTo>
                <a:lnTo>
                  <a:pt x="149837" y="45251"/>
                </a:lnTo>
                <a:lnTo>
                  <a:pt x="144120" y="44339"/>
                </a:lnTo>
                <a:close/>
              </a:path>
              <a:path w="594359" h="144145">
                <a:moveTo>
                  <a:pt x="218955" y="0"/>
                </a:moveTo>
                <a:lnTo>
                  <a:pt x="201985" y="2919"/>
                </a:lnTo>
                <a:lnTo>
                  <a:pt x="201985" y="138857"/>
                </a:lnTo>
                <a:lnTo>
                  <a:pt x="205878" y="139952"/>
                </a:lnTo>
                <a:lnTo>
                  <a:pt x="210865" y="141047"/>
                </a:lnTo>
                <a:lnTo>
                  <a:pt x="223030" y="143236"/>
                </a:lnTo>
                <a:lnTo>
                  <a:pt x="230024" y="143784"/>
                </a:lnTo>
                <a:lnTo>
                  <a:pt x="245230" y="143784"/>
                </a:lnTo>
                <a:lnTo>
                  <a:pt x="251799" y="142628"/>
                </a:lnTo>
                <a:lnTo>
                  <a:pt x="263477" y="138006"/>
                </a:lnTo>
                <a:lnTo>
                  <a:pt x="268464" y="134721"/>
                </a:lnTo>
                <a:lnTo>
                  <a:pt x="274195" y="128821"/>
                </a:lnTo>
                <a:lnTo>
                  <a:pt x="233126" y="128821"/>
                </a:lnTo>
                <a:lnTo>
                  <a:pt x="229234" y="128639"/>
                </a:lnTo>
                <a:lnTo>
                  <a:pt x="226071" y="128274"/>
                </a:lnTo>
                <a:lnTo>
                  <a:pt x="223030" y="127787"/>
                </a:lnTo>
                <a:lnTo>
                  <a:pt x="220658" y="127301"/>
                </a:lnTo>
                <a:lnTo>
                  <a:pt x="218955" y="126814"/>
                </a:lnTo>
                <a:lnTo>
                  <a:pt x="218955" y="66783"/>
                </a:lnTo>
                <a:lnTo>
                  <a:pt x="221023" y="65080"/>
                </a:lnTo>
                <a:lnTo>
                  <a:pt x="224003" y="63437"/>
                </a:lnTo>
                <a:lnTo>
                  <a:pt x="231489" y="60396"/>
                </a:lnTo>
                <a:lnTo>
                  <a:pt x="231133" y="60396"/>
                </a:lnTo>
                <a:lnTo>
                  <a:pt x="236046" y="59484"/>
                </a:lnTo>
                <a:lnTo>
                  <a:pt x="275337" y="59484"/>
                </a:lnTo>
                <a:lnTo>
                  <a:pt x="270775" y="54010"/>
                </a:lnTo>
                <a:lnTo>
                  <a:pt x="266676" y="50908"/>
                </a:lnTo>
                <a:lnTo>
                  <a:pt x="218955" y="50908"/>
                </a:lnTo>
                <a:lnTo>
                  <a:pt x="218955" y="0"/>
                </a:lnTo>
                <a:close/>
              </a:path>
              <a:path w="594359" h="144145">
                <a:moveTo>
                  <a:pt x="275337" y="59484"/>
                </a:moveTo>
                <a:lnTo>
                  <a:pt x="245534" y="59484"/>
                </a:lnTo>
                <a:lnTo>
                  <a:pt x="249670" y="60396"/>
                </a:lnTo>
                <a:lnTo>
                  <a:pt x="253076" y="62221"/>
                </a:lnTo>
                <a:lnTo>
                  <a:pt x="256604" y="63924"/>
                </a:lnTo>
                <a:lnTo>
                  <a:pt x="259462" y="66357"/>
                </a:lnTo>
                <a:lnTo>
                  <a:pt x="261652" y="69520"/>
                </a:lnTo>
                <a:lnTo>
                  <a:pt x="263842" y="72561"/>
                </a:lnTo>
                <a:lnTo>
                  <a:pt x="265423" y="76210"/>
                </a:lnTo>
                <a:lnTo>
                  <a:pt x="267369" y="84725"/>
                </a:lnTo>
                <a:lnTo>
                  <a:pt x="267856" y="89287"/>
                </a:lnTo>
                <a:lnTo>
                  <a:pt x="267856" y="94153"/>
                </a:lnTo>
                <a:lnTo>
                  <a:pt x="267354" y="101816"/>
                </a:lnTo>
                <a:lnTo>
                  <a:pt x="267343" y="101987"/>
                </a:lnTo>
                <a:lnTo>
                  <a:pt x="265834" y="108750"/>
                </a:lnTo>
                <a:lnTo>
                  <a:pt x="265803" y="108887"/>
                </a:lnTo>
                <a:lnTo>
                  <a:pt x="263164" y="114954"/>
                </a:lnTo>
                <a:lnTo>
                  <a:pt x="259645" y="119881"/>
                </a:lnTo>
                <a:lnTo>
                  <a:pt x="254171" y="125841"/>
                </a:lnTo>
                <a:lnTo>
                  <a:pt x="246872" y="128821"/>
                </a:lnTo>
                <a:lnTo>
                  <a:pt x="274195" y="128821"/>
                </a:lnTo>
                <a:lnTo>
                  <a:pt x="276736" y="126206"/>
                </a:lnTo>
                <a:lnTo>
                  <a:pt x="279899" y="121036"/>
                </a:lnTo>
                <a:lnTo>
                  <a:pt x="282088" y="114954"/>
                </a:lnTo>
                <a:lnTo>
                  <a:pt x="284349" y="108887"/>
                </a:lnTo>
                <a:lnTo>
                  <a:pt x="284400" y="108750"/>
                </a:lnTo>
                <a:lnTo>
                  <a:pt x="285527" y="101987"/>
                </a:lnTo>
                <a:lnTo>
                  <a:pt x="285555" y="86854"/>
                </a:lnTo>
                <a:lnTo>
                  <a:pt x="284582" y="80163"/>
                </a:lnTo>
                <a:lnTo>
                  <a:pt x="282636" y="74081"/>
                </a:lnTo>
                <a:lnTo>
                  <a:pt x="280811" y="67999"/>
                </a:lnTo>
                <a:lnTo>
                  <a:pt x="278074" y="62768"/>
                </a:lnTo>
                <a:lnTo>
                  <a:pt x="275337" y="59484"/>
                </a:lnTo>
                <a:close/>
              </a:path>
              <a:path w="594359" h="144145">
                <a:moveTo>
                  <a:pt x="249670" y="44522"/>
                </a:moveTo>
                <a:lnTo>
                  <a:pt x="237384" y="44522"/>
                </a:lnTo>
                <a:lnTo>
                  <a:pt x="232518" y="45251"/>
                </a:lnTo>
                <a:lnTo>
                  <a:pt x="228260" y="46711"/>
                </a:lnTo>
                <a:lnTo>
                  <a:pt x="224125" y="48171"/>
                </a:lnTo>
                <a:lnTo>
                  <a:pt x="221023" y="49570"/>
                </a:lnTo>
                <a:lnTo>
                  <a:pt x="218955" y="50908"/>
                </a:lnTo>
                <a:lnTo>
                  <a:pt x="266676" y="50908"/>
                </a:lnTo>
                <a:lnTo>
                  <a:pt x="266275" y="50604"/>
                </a:lnTo>
                <a:lnTo>
                  <a:pt x="260922" y="48171"/>
                </a:lnTo>
                <a:lnTo>
                  <a:pt x="255691" y="45738"/>
                </a:lnTo>
                <a:lnTo>
                  <a:pt x="249670" y="44522"/>
                </a:lnTo>
                <a:close/>
              </a:path>
              <a:path w="594359" h="144145">
                <a:moveTo>
                  <a:pt x="326039" y="0"/>
                </a:moveTo>
                <a:lnTo>
                  <a:pt x="309069" y="2919"/>
                </a:lnTo>
                <a:lnTo>
                  <a:pt x="309069" y="125780"/>
                </a:lnTo>
                <a:lnTo>
                  <a:pt x="311259" y="132410"/>
                </a:lnTo>
                <a:lnTo>
                  <a:pt x="320017" y="140925"/>
                </a:lnTo>
                <a:lnTo>
                  <a:pt x="327438" y="143176"/>
                </a:lnTo>
                <a:lnTo>
                  <a:pt x="337899" y="143419"/>
                </a:lnTo>
                <a:lnTo>
                  <a:pt x="340271" y="129186"/>
                </a:lnTo>
                <a:lnTo>
                  <a:pt x="337595" y="128821"/>
                </a:lnTo>
                <a:lnTo>
                  <a:pt x="335345" y="128396"/>
                </a:lnTo>
                <a:lnTo>
                  <a:pt x="326039" y="116839"/>
                </a:lnTo>
                <a:lnTo>
                  <a:pt x="326039" y="0"/>
                </a:lnTo>
                <a:close/>
              </a:path>
              <a:path w="594359" h="144145">
                <a:moveTo>
                  <a:pt x="397281" y="44339"/>
                </a:moveTo>
                <a:lnTo>
                  <a:pt x="391807" y="44339"/>
                </a:lnTo>
                <a:lnTo>
                  <a:pt x="386454" y="45373"/>
                </a:lnTo>
                <a:lnTo>
                  <a:pt x="357779" y="72196"/>
                </a:lnTo>
                <a:lnTo>
                  <a:pt x="355253" y="78643"/>
                </a:lnTo>
                <a:lnTo>
                  <a:pt x="354036" y="85942"/>
                </a:lnTo>
                <a:lnTo>
                  <a:pt x="354036" y="101512"/>
                </a:lnTo>
                <a:lnTo>
                  <a:pt x="374351" y="137580"/>
                </a:lnTo>
                <a:lnTo>
                  <a:pt x="393571" y="143784"/>
                </a:lnTo>
                <a:lnTo>
                  <a:pt x="408411" y="143784"/>
                </a:lnTo>
                <a:lnTo>
                  <a:pt x="414250" y="143176"/>
                </a:lnTo>
                <a:lnTo>
                  <a:pt x="424590" y="140743"/>
                </a:lnTo>
                <a:lnTo>
                  <a:pt x="428240" y="139587"/>
                </a:lnTo>
                <a:lnTo>
                  <a:pt x="430307" y="138492"/>
                </a:lnTo>
                <a:lnTo>
                  <a:pt x="428696" y="128821"/>
                </a:lnTo>
                <a:lnTo>
                  <a:pt x="393084" y="128821"/>
                </a:lnTo>
                <a:lnTo>
                  <a:pt x="385299" y="126267"/>
                </a:lnTo>
                <a:lnTo>
                  <a:pt x="375324" y="116049"/>
                </a:lnTo>
                <a:lnTo>
                  <a:pt x="372465" y="108568"/>
                </a:lnTo>
                <a:lnTo>
                  <a:pt x="371735" y="98714"/>
                </a:lnTo>
                <a:lnTo>
                  <a:pt x="436694" y="98714"/>
                </a:lnTo>
                <a:lnTo>
                  <a:pt x="436815" y="97741"/>
                </a:lnTo>
                <a:lnTo>
                  <a:pt x="436876" y="92693"/>
                </a:lnTo>
                <a:lnTo>
                  <a:pt x="436499" y="85942"/>
                </a:lnTo>
                <a:lnTo>
                  <a:pt x="436448" y="85029"/>
                </a:lnTo>
                <a:lnTo>
                  <a:pt x="372100" y="85029"/>
                </a:lnTo>
                <a:lnTo>
                  <a:pt x="372465" y="81745"/>
                </a:lnTo>
                <a:lnTo>
                  <a:pt x="373168" y="78643"/>
                </a:lnTo>
                <a:lnTo>
                  <a:pt x="374290" y="75359"/>
                </a:lnTo>
                <a:lnTo>
                  <a:pt x="375413" y="72439"/>
                </a:lnTo>
                <a:lnTo>
                  <a:pt x="375506" y="72196"/>
                </a:lnTo>
                <a:lnTo>
                  <a:pt x="377149" y="69398"/>
                </a:lnTo>
                <a:lnTo>
                  <a:pt x="381285" y="64532"/>
                </a:lnTo>
                <a:lnTo>
                  <a:pt x="383778" y="62586"/>
                </a:lnTo>
                <a:lnTo>
                  <a:pt x="386454" y="61248"/>
                </a:lnTo>
                <a:lnTo>
                  <a:pt x="389739" y="59545"/>
                </a:lnTo>
                <a:lnTo>
                  <a:pt x="393206" y="58754"/>
                </a:lnTo>
                <a:lnTo>
                  <a:pt x="428237" y="58754"/>
                </a:lnTo>
                <a:lnTo>
                  <a:pt x="426658" y="56382"/>
                </a:lnTo>
                <a:lnTo>
                  <a:pt x="420990" y="51113"/>
                </a:lnTo>
                <a:lnTo>
                  <a:pt x="414205" y="47350"/>
                </a:lnTo>
                <a:lnTo>
                  <a:pt x="406302" y="45092"/>
                </a:lnTo>
                <a:lnTo>
                  <a:pt x="397281" y="44339"/>
                </a:lnTo>
                <a:close/>
              </a:path>
              <a:path w="594359" h="144145">
                <a:moveTo>
                  <a:pt x="427935" y="124260"/>
                </a:moveTo>
                <a:lnTo>
                  <a:pt x="409628" y="128821"/>
                </a:lnTo>
                <a:lnTo>
                  <a:pt x="428696" y="128821"/>
                </a:lnTo>
                <a:lnTo>
                  <a:pt x="427935" y="124260"/>
                </a:lnTo>
                <a:close/>
              </a:path>
              <a:path w="594359" h="144145">
                <a:moveTo>
                  <a:pt x="428237" y="58754"/>
                </a:moveTo>
                <a:lnTo>
                  <a:pt x="404032" y="58754"/>
                </a:lnTo>
                <a:lnTo>
                  <a:pt x="409445" y="61248"/>
                </a:lnTo>
                <a:lnTo>
                  <a:pt x="413338" y="66235"/>
                </a:lnTo>
                <a:lnTo>
                  <a:pt x="417352" y="71101"/>
                </a:lnTo>
                <a:lnTo>
                  <a:pt x="419299" y="77366"/>
                </a:lnTo>
                <a:lnTo>
                  <a:pt x="419177" y="85029"/>
                </a:lnTo>
                <a:lnTo>
                  <a:pt x="436448" y="85029"/>
                </a:lnTo>
                <a:lnTo>
                  <a:pt x="436265" y="81745"/>
                </a:lnTo>
                <a:lnTo>
                  <a:pt x="436238" y="81255"/>
                </a:lnTo>
                <a:lnTo>
                  <a:pt x="434322" y="71390"/>
                </a:lnTo>
                <a:lnTo>
                  <a:pt x="431129" y="63099"/>
                </a:lnTo>
                <a:lnTo>
                  <a:pt x="428237" y="58754"/>
                </a:lnTo>
                <a:close/>
              </a:path>
              <a:path w="594359" h="144145">
                <a:moveTo>
                  <a:pt x="477127" y="17334"/>
                </a:moveTo>
                <a:lnTo>
                  <a:pt x="460158" y="20253"/>
                </a:lnTo>
                <a:lnTo>
                  <a:pt x="460158" y="111244"/>
                </a:lnTo>
                <a:lnTo>
                  <a:pt x="481713" y="142932"/>
                </a:lnTo>
                <a:lnTo>
                  <a:pt x="482208" y="142932"/>
                </a:lnTo>
                <a:lnTo>
                  <a:pt x="486737" y="143601"/>
                </a:lnTo>
                <a:lnTo>
                  <a:pt x="498659" y="143601"/>
                </a:lnTo>
                <a:lnTo>
                  <a:pt x="503524" y="142932"/>
                </a:lnTo>
                <a:lnTo>
                  <a:pt x="507782" y="141594"/>
                </a:lnTo>
                <a:lnTo>
                  <a:pt x="512040" y="140378"/>
                </a:lnTo>
                <a:lnTo>
                  <a:pt x="515020" y="139344"/>
                </a:lnTo>
                <a:lnTo>
                  <a:pt x="516723" y="138492"/>
                </a:lnTo>
                <a:lnTo>
                  <a:pt x="514420" y="128639"/>
                </a:lnTo>
                <a:lnTo>
                  <a:pt x="491725" y="128639"/>
                </a:lnTo>
                <a:lnTo>
                  <a:pt x="489170" y="128274"/>
                </a:lnTo>
                <a:lnTo>
                  <a:pt x="477127" y="109480"/>
                </a:lnTo>
                <a:lnTo>
                  <a:pt x="477127" y="60944"/>
                </a:lnTo>
                <a:lnTo>
                  <a:pt x="513074" y="60944"/>
                </a:lnTo>
                <a:lnTo>
                  <a:pt x="513074" y="46711"/>
                </a:lnTo>
                <a:lnTo>
                  <a:pt x="477127" y="46711"/>
                </a:lnTo>
                <a:lnTo>
                  <a:pt x="477127" y="17334"/>
                </a:lnTo>
                <a:close/>
              </a:path>
              <a:path w="594359" h="144145">
                <a:moveTo>
                  <a:pt x="513438" y="124442"/>
                </a:moveTo>
                <a:lnTo>
                  <a:pt x="506870" y="126997"/>
                </a:lnTo>
                <a:lnTo>
                  <a:pt x="503829" y="128092"/>
                </a:lnTo>
                <a:lnTo>
                  <a:pt x="499753" y="128639"/>
                </a:lnTo>
                <a:lnTo>
                  <a:pt x="514420" y="128639"/>
                </a:lnTo>
                <a:lnTo>
                  <a:pt x="513438" y="124442"/>
                </a:lnTo>
                <a:close/>
              </a:path>
              <a:path w="594359" h="144145">
                <a:moveTo>
                  <a:pt x="530471" y="123895"/>
                </a:moveTo>
                <a:lnTo>
                  <a:pt x="527369" y="138492"/>
                </a:lnTo>
                <a:lnTo>
                  <a:pt x="529072" y="139222"/>
                </a:lnTo>
                <a:lnTo>
                  <a:pt x="532295" y="140256"/>
                </a:lnTo>
                <a:lnTo>
                  <a:pt x="537039" y="141594"/>
                </a:lnTo>
                <a:lnTo>
                  <a:pt x="541784" y="143054"/>
                </a:lnTo>
                <a:lnTo>
                  <a:pt x="548352" y="143784"/>
                </a:lnTo>
                <a:lnTo>
                  <a:pt x="556746" y="143784"/>
                </a:lnTo>
                <a:lnTo>
                  <a:pt x="592617" y="129369"/>
                </a:lnTo>
                <a:lnTo>
                  <a:pt x="549690" y="129369"/>
                </a:lnTo>
                <a:lnTo>
                  <a:pt x="544034" y="128639"/>
                </a:lnTo>
                <a:lnTo>
                  <a:pt x="535519" y="125720"/>
                </a:lnTo>
                <a:lnTo>
                  <a:pt x="532417" y="124625"/>
                </a:lnTo>
                <a:lnTo>
                  <a:pt x="530471" y="123895"/>
                </a:lnTo>
                <a:close/>
              </a:path>
              <a:path w="594359" h="144145">
                <a:moveTo>
                  <a:pt x="566173" y="44339"/>
                </a:moveTo>
                <a:lnTo>
                  <a:pt x="563497" y="44339"/>
                </a:lnTo>
                <a:lnTo>
                  <a:pt x="554592" y="44886"/>
                </a:lnTo>
                <a:lnTo>
                  <a:pt x="555506" y="44886"/>
                </a:lnTo>
                <a:lnTo>
                  <a:pt x="549128" y="46209"/>
                </a:lnTo>
                <a:lnTo>
                  <a:pt x="528828" y="75967"/>
                </a:lnTo>
                <a:lnTo>
                  <a:pt x="529558" y="79555"/>
                </a:lnTo>
                <a:lnTo>
                  <a:pt x="563558" y="102850"/>
                </a:lnTo>
                <a:lnTo>
                  <a:pt x="568971" y="105587"/>
                </a:lnTo>
                <a:lnTo>
                  <a:pt x="575540" y="110453"/>
                </a:lnTo>
                <a:lnTo>
                  <a:pt x="577182" y="113738"/>
                </a:lnTo>
                <a:lnTo>
                  <a:pt x="577182" y="121888"/>
                </a:lnTo>
                <a:lnTo>
                  <a:pt x="575586" y="124625"/>
                </a:lnTo>
                <a:lnTo>
                  <a:pt x="575479" y="124807"/>
                </a:lnTo>
                <a:lnTo>
                  <a:pt x="572073" y="126632"/>
                </a:lnTo>
                <a:lnTo>
                  <a:pt x="568789" y="128457"/>
                </a:lnTo>
                <a:lnTo>
                  <a:pt x="563680" y="129369"/>
                </a:lnTo>
                <a:lnTo>
                  <a:pt x="592617" y="129369"/>
                </a:lnTo>
                <a:lnTo>
                  <a:pt x="594334" y="125902"/>
                </a:lnTo>
                <a:lnTo>
                  <a:pt x="594334" y="112643"/>
                </a:lnTo>
                <a:lnTo>
                  <a:pt x="593665" y="108872"/>
                </a:lnTo>
                <a:lnTo>
                  <a:pt x="592327" y="105831"/>
                </a:lnTo>
                <a:lnTo>
                  <a:pt x="591066" y="102850"/>
                </a:lnTo>
                <a:lnTo>
                  <a:pt x="590989" y="102668"/>
                </a:lnTo>
                <a:lnTo>
                  <a:pt x="589043" y="99992"/>
                </a:lnTo>
                <a:lnTo>
                  <a:pt x="586488" y="97802"/>
                </a:lnTo>
                <a:lnTo>
                  <a:pt x="584055" y="95612"/>
                </a:lnTo>
                <a:lnTo>
                  <a:pt x="581267" y="93849"/>
                </a:lnTo>
                <a:lnTo>
                  <a:pt x="577547" y="92146"/>
                </a:lnTo>
                <a:lnTo>
                  <a:pt x="574019" y="90442"/>
                </a:lnTo>
                <a:lnTo>
                  <a:pt x="570005" y="88739"/>
                </a:lnTo>
                <a:lnTo>
                  <a:pt x="565504" y="87036"/>
                </a:lnTo>
                <a:lnTo>
                  <a:pt x="562098" y="85820"/>
                </a:lnTo>
                <a:lnTo>
                  <a:pt x="559179" y="84664"/>
                </a:lnTo>
                <a:lnTo>
                  <a:pt x="545798" y="72317"/>
                </a:lnTo>
                <a:lnTo>
                  <a:pt x="545798" y="66235"/>
                </a:lnTo>
                <a:lnTo>
                  <a:pt x="547562" y="63316"/>
                </a:lnTo>
                <a:lnTo>
                  <a:pt x="551089" y="61491"/>
                </a:lnTo>
                <a:lnTo>
                  <a:pt x="554617" y="59545"/>
                </a:lnTo>
                <a:lnTo>
                  <a:pt x="558753" y="58572"/>
                </a:lnTo>
                <a:lnTo>
                  <a:pt x="587092" y="58572"/>
                </a:lnTo>
                <a:lnTo>
                  <a:pt x="589223" y="48547"/>
                </a:lnTo>
                <a:lnTo>
                  <a:pt x="588252" y="48171"/>
                </a:lnTo>
                <a:lnTo>
                  <a:pt x="586853" y="47745"/>
                </a:lnTo>
                <a:lnTo>
                  <a:pt x="585028" y="47259"/>
                </a:lnTo>
                <a:lnTo>
                  <a:pt x="583325" y="46772"/>
                </a:lnTo>
                <a:lnTo>
                  <a:pt x="581318" y="46346"/>
                </a:lnTo>
                <a:lnTo>
                  <a:pt x="579007" y="45981"/>
                </a:lnTo>
                <a:lnTo>
                  <a:pt x="576696" y="45495"/>
                </a:lnTo>
                <a:lnTo>
                  <a:pt x="574202" y="45130"/>
                </a:lnTo>
                <a:lnTo>
                  <a:pt x="571526" y="44886"/>
                </a:lnTo>
                <a:lnTo>
                  <a:pt x="568850" y="44522"/>
                </a:lnTo>
                <a:lnTo>
                  <a:pt x="566173" y="44339"/>
                </a:lnTo>
                <a:close/>
              </a:path>
              <a:path w="594359" h="144145">
                <a:moveTo>
                  <a:pt x="587092" y="58572"/>
                </a:moveTo>
                <a:lnTo>
                  <a:pt x="568971" y="58572"/>
                </a:lnTo>
                <a:lnTo>
                  <a:pt x="573655" y="59119"/>
                </a:lnTo>
                <a:lnTo>
                  <a:pt x="577547" y="60214"/>
                </a:lnTo>
                <a:lnTo>
                  <a:pt x="581440" y="61187"/>
                </a:lnTo>
                <a:lnTo>
                  <a:pt x="584298" y="62160"/>
                </a:lnTo>
                <a:lnTo>
                  <a:pt x="586123" y="63133"/>
                </a:lnTo>
                <a:lnTo>
                  <a:pt x="586886" y="59545"/>
                </a:lnTo>
                <a:lnTo>
                  <a:pt x="586976" y="59119"/>
                </a:lnTo>
                <a:lnTo>
                  <a:pt x="587092" y="58572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3686021" y="5983727"/>
            <a:ext cx="109855" cy="260985"/>
          </a:xfrm>
          <a:custGeom>
            <a:avLst/>
            <a:gdLst/>
            <a:ahLst/>
            <a:cxnLst/>
            <a:rect l="l" t="t" r="r" b="b"/>
            <a:pathLst>
              <a:path w="109855" h="260985">
                <a:moveTo>
                  <a:pt x="109733" y="165635"/>
                </a:moveTo>
                <a:lnTo>
                  <a:pt x="0" y="165635"/>
                </a:lnTo>
                <a:lnTo>
                  <a:pt x="45363" y="244207"/>
                </a:lnTo>
                <a:lnTo>
                  <a:pt x="45363" y="175138"/>
                </a:lnTo>
                <a:lnTo>
                  <a:pt x="64369" y="175138"/>
                </a:lnTo>
                <a:lnTo>
                  <a:pt x="64369" y="244207"/>
                </a:lnTo>
                <a:lnTo>
                  <a:pt x="109733" y="165635"/>
                </a:lnTo>
                <a:close/>
              </a:path>
              <a:path w="109855" h="260985">
                <a:moveTo>
                  <a:pt x="64369" y="165635"/>
                </a:moveTo>
                <a:lnTo>
                  <a:pt x="64369" y="0"/>
                </a:lnTo>
                <a:lnTo>
                  <a:pt x="45363" y="0"/>
                </a:lnTo>
                <a:lnTo>
                  <a:pt x="45363" y="165635"/>
                </a:lnTo>
                <a:lnTo>
                  <a:pt x="64369" y="165635"/>
                </a:lnTo>
                <a:close/>
              </a:path>
              <a:path w="109855" h="260985">
                <a:moveTo>
                  <a:pt x="64369" y="244207"/>
                </a:moveTo>
                <a:lnTo>
                  <a:pt x="64369" y="175138"/>
                </a:lnTo>
                <a:lnTo>
                  <a:pt x="45363" y="175138"/>
                </a:lnTo>
                <a:lnTo>
                  <a:pt x="45363" y="244207"/>
                </a:lnTo>
                <a:lnTo>
                  <a:pt x="54866" y="260667"/>
                </a:lnTo>
                <a:lnTo>
                  <a:pt x="64369" y="244207"/>
                </a:lnTo>
                <a:close/>
              </a:path>
            </a:pathLst>
          </a:custGeom>
          <a:solidFill>
            <a:srgbClr val="E3E1E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2" name="object 12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946212" y="6427224"/>
            <a:ext cx="1583865" cy="1444485"/>
          </a:xfrm>
          <a:prstGeom prst="rect">
            <a:avLst/>
          </a:prstGeom>
        </p:spPr>
      </p:pic>
      <p:sp>
        <p:nvSpPr>
          <p:cNvPr id="13" name="object 13" descr=""/>
          <p:cNvSpPr/>
          <p:nvPr/>
        </p:nvSpPr>
        <p:spPr>
          <a:xfrm>
            <a:off x="15797429" y="6635386"/>
            <a:ext cx="109855" cy="260985"/>
          </a:xfrm>
          <a:custGeom>
            <a:avLst/>
            <a:gdLst/>
            <a:ahLst/>
            <a:cxnLst/>
            <a:rect l="l" t="t" r="r" b="b"/>
            <a:pathLst>
              <a:path w="109855" h="260984">
                <a:moveTo>
                  <a:pt x="109733" y="165635"/>
                </a:moveTo>
                <a:lnTo>
                  <a:pt x="0" y="165635"/>
                </a:lnTo>
                <a:lnTo>
                  <a:pt x="45363" y="244207"/>
                </a:lnTo>
                <a:lnTo>
                  <a:pt x="45363" y="175138"/>
                </a:lnTo>
                <a:lnTo>
                  <a:pt x="64369" y="175138"/>
                </a:lnTo>
                <a:lnTo>
                  <a:pt x="64369" y="244207"/>
                </a:lnTo>
                <a:lnTo>
                  <a:pt x="109733" y="165635"/>
                </a:lnTo>
                <a:close/>
              </a:path>
              <a:path w="109855" h="260984">
                <a:moveTo>
                  <a:pt x="64369" y="165635"/>
                </a:moveTo>
                <a:lnTo>
                  <a:pt x="64369" y="0"/>
                </a:lnTo>
                <a:lnTo>
                  <a:pt x="45363" y="0"/>
                </a:lnTo>
                <a:lnTo>
                  <a:pt x="45363" y="165635"/>
                </a:lnTo>
                <a:lnTo>
                  <a:pt x="64369" y="165635"/>
                </a:lnTo>
                <a:close/>
              </a:path>
              <a:path w="109855" h="260984">
                <a:moveTo>
                  <a:pt x="64369" y="244207"/>
                </a:moveTo>
                <a:lnTo>
                  <a:pt x="64369" y="175138"/>
                </a:lnTo>
                <a:lnTo>
                  <a:pt x="45363" y="175138"/>
                </a:lnTo>
                <a:lnTo>
                  <a:pt x="45363" y="244207"/>
                </a:lnTo>
                <a:lnTo>
                  <a:pt x="54866" y="260667"/>
                </a:lnTo>
                <a:lnTo>
                  <a:pt x="64369" y="244207"/>
                </a:lnTo>
                <a:close/>
              </a:path>
            </a:pathLst>
          </a:custGeom>
          <a:solidFill>
            <a:srgbClr val="E3E1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3577021" y="6160202"/>
            <a:ext cx="1716405" cy="1716405"/>
          </a:xfrm>
          <a:custGeom>
            <a:avLst/>
            <a:gdLst/>
            <a:ahLst/>
            <a:cxnLst/>
            <a:rect l="l" t="t" r="r" b="b"/>
            <a:pathLst>
              <a:path w="1716404" h="1716404">
                <a:moveTo>
                  <a:pt x="16859" y="1583400"/>
                </a:moveTo>
                <a:lnTo>
                  <a:pt x="4862" y="1583400"/>
                </a:lnTo>
                <a:lnTo>
                  <a:pt x="0" y="1588263"/>
                </a:lnTo>
                <a:lnTo>
                  <a:pt x="0" y="1650894"/>
                </a:lnTo>
                <a:lnTo>
                  <a:pt x="5121" y="1676260"/>
                </a:lnTo>
                <a:lnTo>
                  <a:pt x="19086" y="1696975"/>
                </a:lnTo>
                <a:lnTo>
                  <a:pt x="39801" y="1710940"/>
                </a:lnTo>
                <a:lnTo>
                  <a:pt x="65166" y="1716061"/>
                </a:lnTo>
                <a:lnTo>
                  <a:pt x="65166" y="1694339"/>
                </a:lnTo>
                <a:lnTo>
                  <a:pt x="48256" y="1690925"/>
                </a:lnTo>
                <a:lnTo>
                  <a:pt x="34446" y="1681614"/>
                </a:lnTo>
                <a:lnTo>
                  <a:pt x="25136" y="1667805"/>
                </a:lnTo>
                <a:lnTo>
                  <a:pt x="21722" y="1650894"/>
                </a:lnTo>
                <a:lnTo>
                  <a:pt x="21722" y="1588263"/>
                </a:lnTo>
                <a:lnTo>
                  <a:pt x="16859" y="1583400"/>
                </a:lnTo>
                <a:close/>
              </a:path>
              <a:path w="1716404" h="1716404">
                <a:moveTo>
                  <a:pt x="121800" y="1694339"/>
                </a:moveTo>
                <a:lnTo>
                  <a:pt x="65166" y="1694339"/>
                </a:lnTo>
                <a:lnTo>
                  <a:pt x="65166" y="1716061"/>
                </a:lnTo>
                <a:lnTo>
                  <a:pt x="121800" y="1716061"/>
                </a:lnTo>
                <a:lnTo>
                  <a:pt x="121800" y="1694339"/>
                </a:lnTo>
                <a:close/>
              </a:path>
              <a:path w="1716404" h="1716404">
                <a:moveTo>
                  <a:pt x="127798" y="1694339"/>
                </a:moveTo>
                <a:lnTo>
                  <a:pt x="121800" y="1694339"/>
                </a:lnTo>
                <a:lnTo>
                  <a:pt x="121800" y="1716061"/>
                </a:lnTo>
                <a:lnTo>
                  <a:pt x="127798" y="1716061"/>
                </a:lnTo>
                <a:lnTo>
                  <a:pt x="132661" y="1711199"/>
                </a:lnTo>
                <a:lnTo>
                  <a:pt x="132661" y="1699202"/>
                </a:lnTo>
                <a:lnTo>
                  <a:pt x="127798" y="1694339"/>
                </a:lnTo>
                <a:close/>
              </a:path>
              <a:path w="1716404" h="1716404">
                <a:moveTo>
                  <a:pt x="16859" y="1356868"/>
                </a:moveTo>
                <a:lnTo>
                  <a:pt x="4862" y="1356868"/>
                </a:lnTo>
                <a:lnTo>
                  <a:pt x="0" y="1361730"/>
                </a:lnTo>
                <a:lnTo>
                  <a:pt x="0" y="1486994"/>
                </a:lnTo>
                <a:lnTo>
                  <a:pt x="4862" y="1491856"/>
                </a:lnTo>
                <a:lnTo>
                  <a:pt x="16859" y="1491856"/>
                </a:lnTo>
                <a:lnTo>
                  <a:pt x="21722" y="1486994"/>
                </a:lnTo>
                <a:lnTo>
                  <a:pt x="21722" y="1361730"/>
                </a:lnTo>
                <a:lnTo>
                  <a:pt x="16859" y="1356868"/>
                </a:lnTo>
                <a:close/>
              </a:path>
              <a:path w="1716404" h="1716404">
                <a:moveTo>
                  <a:pt x="16859" y="1130335"/>
                </a:moveTo>
                <a:lnTo>
                  <a:pt x="4862" y="1130335"/>
                </a:lnTo>
                <a:lnTo>
                  <a:pt x="0" y="1135198"/>
                </a:lnTo>
                <a:lnTo>
                  <a:pt x="0" y="1260461"/>
                </a:lnTo>
                <a:lnTo>
                  <a:pt x="4862" y="1265324"/>
                </a:lnTo>
                <a:lnTo>
                  <a:pt x="16859" y="1265324"/>
                </a:lnTo>
                <a:lnTo>
                  <a:pt x="21722" y="1260461"/>
                </a:lnTo>
                <a:lnTo>
                  <a:pt x="21722" y="1135198"/>
                </a:lnTo>
                <a:lnTo>
                  <a:pt x="16859" y="1130335"/>
                </a:lnTo>
                <a:close/>
              </a:path>
              <a:path w="1716404" h="1716404">
                <a:moveTo>
                  <a:pt x="16859" y="903803"/>
                </a:moveTo>
                <a:lnTo>
                  <a:pt x="4862" y="903803"/>
                </a:lnTo>
                <a:lnTo>
                  <a:pt x="0" y="908665"/>
                </a:lnTo>
                <a:lnTo>
                  <a:pt x="0" y="1033928"/>
                </a:lnTo>
                <a:lnTo>
                  <a:pt x="4862" y="1038791"/>
                </a:lnTo>
                <a:lnTo>
                  <a:pt x="16859" y="1038791"/>
                </a:lnTo>
                <a:lnTo>
                  <a:pt x="21722" y="1033928"/>
                </a:lnTo>
                <a:lnTo>
                  <a:pt x="21722" y="908665"/>
                </a:lnTo>
                <a:lnTo>
                  <a:pt x="16859" y="903803"/>
                </a:lnTo>
                <a:close/>
              </a:path>
              <a:path w="1716404" h="1716404">
                <a:moveTo>
                  <a:pt x="16859" y="677270"/>
                </a:moveTo>
                <a:lnTo>
                  <a:pt x="4862" y="677270"/>
                </a:lnTo>
                <a:lnTo>
                  <a:pt x="0" y="682133"/>
                </a:lnTo>
                <a:lnTo>
                  <a:pt x="0" y="807396"/>
                </a:lnTo>
                <a:lnTo>
                  <a:pt x="4862" y="812259"/>
                </a:lnTo>
                <a:lnTo>
                  <a:pt x="16859" y="812259"/>
                </a:lnTo>
                <a:lnTo>
                  <a:pt x="21722" y="807396"/>
                </a:lnTo>
                <a:lnTo>
                  <a:pt x="21722" y="682133"/>
                </a:lnTo>
                <a:lnTo>
                  <a:pt x="16859" y="677270"/>
                </a:lnTo>
                <a:close/>
              </a:path>
              <a:path w="1716404" h="1716404">
                <a:moveTo>
                  <a:pt x="16859" y="450737"/>
                </a:moveTo>
                <a:lnTo>
                  <a:pt x="4862" y="450737"/>
                </a:lnTo>
                <a:lnTo>
                  <a:pt x="0" y="455600"/>
                </a:lnTo>
                <a:lnTo>
                  <a:pt x="0" y="580863"/>
                </a:lnTo>
                <a:lnTo>
                  <a:pt x="4862" y="585726"/>
                </a:lnTo>
                <a:lnTo>
                  <a:pt x="16859" y="585726"/>
                </a:lnTo>
                <a:lnTo>
                  <a:pt x="21722" y="580863"/>
                </a:lnTo>
                <a:lnTo>
                  <a:pt x="21722" y="455600"/>
                </a:lnTo>
                <a:lnTo>
                  <a:pt x="16859" y="450737"/>
                </a:lnTo>
                <a:close/>
              </a:path>
              <a:path w="1716404" h="1716404">
                <a:moveTo>
                  <a:pt x="16859" y="224205"/>
                </a:moveTo>
                <a:lnTo>
                  <a:pt x="4862" y="224205"/>
                </a:lnTo>
                <a:lnTo>
                  <a:pt x="0" y="229068"/>
                </a:lnTo>
                <a:lnTo>
                  <a:pt x="0" y="354331"/>
                </a:lnTo>
                <a:lnTo>
                  <a:pt x="4862" y="359194"/>
                </a:lnTo>
                <a:lnTo>
                  <a:pt x="16859" y="359194"/>
                </a:lnTo>
                <a:lnTo>
                  <a:pt x="21722" y="354331"/>
                </a:lnTo>
                <a:lnTo>
                  <a:pt x="21722" y="229068"/>
                </a:lnTo>
                <a:lnTo>
                  <a:pt x="16859" y="224205"/>
                </a:lnTo>
                <a:close/>
              </a:path>
              <a:path w="1716404" h="1716404">
                <a:moveTo>
                  <a:pt x="65166" y="0"/>
                </a:moveTo>
                <a:lnTo>
                  <a:pt x="39801" y="5121"/>
                </a:lnTo>
                <a:lnTo>
                  <a:pt x="19086" y="19087"/>
                </a:lnTo>
                <a:lnTo>
                  <a:pt x="5121" y="39801"/>
                </a:lnTo>
                <a:lnTo>
                  <a:pt x="0" y="65167"/>
                </a:lnTo>
                <a:lnTo>
                  <a:pt x="0" y="127798"/>
                </a:lnTo>
                <a:lnTo>
                  <a:pt x="4862" y="132661"/>
                </a:lnTo>
                <a:lnTo>
                  <a:pt x="16859" y="132661"/>
                </a:lnTo>
                <a:lnTo>
                  <a:pt x="21722" y="127798"/>
                </a:lnTo>
                <a:lnTo>
                  <a:pt x="21722" y="65167"/>
                </a:lnTo>
                <a:lnTo>
                  <a:pt x="25136" y="48256"/>
                </a:lnTo>
                <a:lnTo>
                  <a:pt x="34446" y="34447"/>
                </a:lnTo>
                <a:lnTo>
                  <a:pt x="48256" y="25136"/>
                </a:lnTo>
                <a:lnTo>
                  <a:pt x="65166" y="21722"/>
                </a:lnTo>
                <a:lnTo>
                  <a:pt x="65166" y="0"/>
                </a:lnTo>
                <a:close/>
              </a:path>
              <a:path w="1716404" h="1716404">
                <a:moveTo>
                  <a:pt x="121800" y="0"/>
                </a:moveTo>
                <a:lnTo>
                  <a:pt x="65166" y="0"/>
                </a:lnTo>
                <a:lnTo>
                  <a:pt x="65166" y="21722"/>
                </a:lnTo>
                <a:lnTo>
                  <a:pt x="121800" y="21722"/>
                </a:lnTo>
                <a:lnTo>
                  <a:pt x="121800" y="0"/>
                </a:lnTo>
                <a:close/>
              </a:path>
              <a:path w="1716404" h="1716404">
                <a:moveTo>
                  <a:pt x="127798" y="0"/>
                </a:moveTo>
                <a:lnTo>
                  <a:pt x="121800" y="0"/>
                </a:lnTo>
                <a:lnTo>
                  <a:pt x="121800" y="21722"/>
                </a:lnTo>
                <a:lnTo>
                  <a:pt x="127798" y="21722"/>
                </a:lnTo>
                <a:lnTo>
                  <a:pt x="132661" y="16859"/>
                </a:lnTo>
                <a:lnTo>
                  <a:pt x="132661" y="4862"/>
                </a:lnTo>
                <a:lnTo>
                  <a:pt x="127798" y="0"/>
                </a:lnTo>
                <a:close/>
              </a:path>
              <a:path w="1716404" h="1716404">
                <a:moveTo>
                  <a:pt x="235066" y="0"/>
                </a:moveTo>
                <a:lnTo>
                  <a:pt x="229067" y="0"/>
                </a:lnTo>
                <a:lnTo>
                  <a:pt x="224205" y="4862"/>
                </a:lnTo>
                <a:lnTo>
                  <a:pt x="224205" y="16859"/>
                </a:lnTo>
                <a:lnTo>
                  <a:pt x="229067" y="21722"/>
                </a:lnTo>
                <a:lnTo>
                  <a:pt x="235066" y="21722"/>
                </a:lnTo>
                <a:lnTo>
                  <a:pt x="235066" y="0"/>
                </a:lnTo>
                <a:close/>
              </a:path>
              <a:path w="1716404" h="1716404">
                <a:moveTo>
                  <a:pt x="348332" y="0"/>
                </a:moveTo>
                <a:lnTo>
                  <a:pt x="235066" y="0"/>
                </a:lnTo>
                <a:lnTo>
                  <a:pt x="235066" y="21722"/>
                </a:lnTo>
                <a:lnTo>
                  <a:pt x="348332" y="21722"/>
                </a:lnTo>
                <a:lnTo>
                  <a:pt x="348332" y="0"/>
                </a:lnTo>
                <a:close/>
              </a:path>
              <a:path w="1716404" h="1716404">
                <a:moveTo>
                  <a:pt x="354331" y="0"/>
                </a:moveTo>
                <a:lnTo>
                  <a:pt x="348332" y="0"/>
                </a:lnTo>
                <a:lnTo>
                  <a:pt x="348332" y="21722"/>
                </a:lnTo>
                <a:lnTo>
                  <a:pt x="354331" y="21722"/>
                </a:lnTo>
                <a:lnTo>
                  <a:pt x="359193" y="16859"/>
                </a:lnTo>
                <a:lnTo>
                  <a:pt x="359193" y="4862"/>
                </a:lnTo>
                <a:lnTo>
                  <a:pt x="354331" y="0"/>
                </a:lnTo>
                <a:close/>
              </a:path>
              <a:path w="1716404" h="1716404">
                <a:moveTo>
                  <a:pt x="461598" y="0"/>
                </a:moveTo>
                <a:lnTo>
                  <a:pt x="455600" y="0"/>
                </a:lnTo>
                <a:lnTo>
                  <a:pt x="450737" y="4862"/>
                </a:lnTo>
                <a:lnTo>
                  <a:pt x="450737" y="16859"/>
                </a:lnTo>
                <a:lnTo>
                  <a:pt x="455600" y="21722"/>
                </a:lnTo>
                <a:lnTo>
                  <a:pt x="461598" y="21722"/>
                </a:lnTo>
                <a:lnTo>
                  <a:pt x="461598" y="0"/>
                </a:lnTo>
                <a:close/>
              </a:path>
              <a:path w="1716404" h="1716404">
                <a:moveTo>
                  <a:pt x="574865" y="0"/>
                </a:moveTo>
                <a:lnTo>
                  <a:pt x="461598" y="0"/>
                </a:lnTo>
                <a:lnTo>
                  <a:pt x="461598" y="21722"/>
                </a:lnTo>
                <a:lnTo>
                  <a:pt x="574865" y="21722"/>
                </a:lnTo>
                <a:lnTo>
                  <a:pt x="574865" y="0"/>
                </a:lnTo>
                <a:close/>
              </a:path>
              <a:path w="1716404" h="1716404">
                <a:moveTo>
                  <a:pt x="580863" y="0"/>
                </a:moveTo>
                <a:lnTo>
                  <a:pt x="574865" y="0"/>
                </a:lnTo>
                <a:lnTo>
                  <a:pt x="574865" y="21722"/>
                </a:lnTo>
                <a:lnTo>
                  <a:pt x="580863" y="21722"/>
                </a:lnTo>
                <a:lnTo>
                  <a:pt x="585726" y="16859"/>
                </a:lnTo>
                <a:lnTo>
                  <a:pt x="585726" y="4862"/>
                </a:lnTo>
                <a:lnTo>
                  <a:pt x="580863" y="0"/>
                </a:lnTo>
                <a:close/>
              </a:path>
              <a:path w="1716404" h="1716404">
                <a:moveTo>
                  <a:pt x="688131" y="0"/>
                </a:moveTo>
                <a:lnTo>
                  <a:pt x="682133" y="0"/>
                </a:lnTo>
                <a:lnTo>
                  <a:pt x="677270" y="4862"/>
                </a:lnTo>
                <a:lnTo>
                  <a:pt x="677270" y="16859"/>
                </a:lnTo>
                <a:lnTo>
                  <a:pt x="682133" y="21722"/>
                </a:lnTo>
                <a:lnTo>
                  <a:pt x="688131" y="21722"/>
                </a:lnTo>
                <a:lnTo>
                  <a:pt x="688131" y="0"/>
                </a:lnTo>
                <a:close/>
              </a:path>
              <a:path w="1716404" h="1716404">
                <a:moveTo>
                  <a:pt x="801397" y="0"/>
                </a:moveTo>
                <a:lnTo>
                  <a:pt x="688131" y="0"/>
                </a:lnTo>
                <a:lnTo>
                  <a:pt x="688131" y="21722"/>
                </a:lnTo>
                <a:lnTo>
                  <a:pt x="801397" y="21722"/>
                </a:lnTo>
                <a:lnTo>
                  <a:pt x="801397" y="0"/>
                </a:lnTo>
                <a:close/>
              </a:path>
              <a:path w="1716404" h="1716404">
                <a:moveTo>
                  <a:pt x="807396" y="0"/>
                </a:moveTo>
                <a:lnTo>
                  <a:pt x="801397" y="0"/>
                </a:lnTo>
                <a:lnTo>
                  <a:pt x="801397" y="21722"/>
                </a:lnTo>
                <a:lnTo>
                  <a:pt x="807396" y="21722"/>
                </a:lnTo>
                <a:lnTo>
                  <a:pt x="812258" y="16859"/>
                </a:lnTo>
                <a:lnTo>
                  <a:pt x="812258" y="4862"/>
                </a:lnTo>
                <a:lnTo>
                  <a:pt x="807396" y="0"/>
                </a:lnTo>
                <a:close/>
              </a:path>
              <a:path w="1716404" h="1716404">
                <a:moveTo>
                  <a:pt x="914664" y="0"/>
                </a:moveTo>
                <a:lnTo>
                  <a:pt x="908665" y="0"/>
                </a:lnTo>
                <a:lnTo>
                  <a:pt x="903802" y="4862"/>
                </a:lnTo>
                <a:lnTo>
                  <a:pt x="903802" y="16859"/>
                </a:lnTo>
                <a:lnTo>
                  <a:pt x="908665" y="21722"/>
                </a:lnTo>
                <a:lnTo>
                  <a:pt x="914664" y="21722"/>
                </a:lnTo>
                <a:lnTo>
                  <a:pt x="914664" y="0"/>
                </a:lnTo>
                <a:close/>
              </a:path>
              <a:path w="1716404" h="1716404">
                <a:moveTo>
                  <a:pt x="1027930" y="0"/>
                </a:moveTo>
                <a:lnTo>
                  <a:pt x="914664" y="0"/>
                </a:lnTo>
                <a:lnTo>
                  <a:pt x="914664" y="21722"/>
                </a:lnTo>
                <a:lnTo>
                  <a:pt x="1027930" y="21722"/>
                </a:lnTo>
                <a:lnTo>
                  <a:pt x="1027930" y="0"/>
                </a:lnTo>
                <a:close/>
              </a:path>
              <a:path w="1716404" h="1716404">
                <a:moveTo>
                  <a:pt x="1033928" y="0"/>
                </a:moveTo>
                <a:lnTo>
                  <a:pt x="1027930" y="0"/>
                </a:lnTo>
                <a:lnTo>
                  <a:pt x="1027930" y="21722"/>
                </a:lnTo>
                <a:lnTo>
                  <a:pt x="1033928" y="21722"/>
                </a:lnTo>
                <a:lnTo>
                  <a:pt x="1038791" y="16859"/>
                </a:lnTo>
                <a:lnTo>
                  <a:pt x="1038791" y="4862"/>
                </a:lnTo>
                <a:lnTo>
                  <a:pt x="1033928" y="0"/>
                </a:lnTo>
                <a:close/>
              </a:path>
              <a:path w="1716404" h="1716404">
                <a:moveTo>
                  <a:pt x="1141196" y="0"/>
                </a:moveTo>
                <a:lnTo>
                  <a:pt x="1135198" y="0"/>
                </a:lnTo>
                <a:lnTo>
                  <a:pt x="1130335" y="4862"/>
                </a:lnTo>
                <a:lnTo>
                  <a:pt x="1130335" y="16859"/>
                </a:lnTo>
                <a:lnTo>
                  <a:pt x="1135198" y="21722"/>
                </a:lnTo>
                <a:lnTo>
                  <a:pt x="1141196" y="21722"/>
                </a:lnTo>
                <a:lnTo>
                  <a:pt x="1141196" y="0"/>
                </a:lnTo>
                <a:close/>
              </a:path>
              <a:path w="1716404" h="1716404">
                <a:moveTo>
                  <a:pt x="1254462" y="0"/>
                </a:moveTo>
                <a:lnTo>
                  <a:pt x="1141196" y="0"/>
                </a:lnTo>
                <a:lnTo>
                  <a:pt x="1141196" y="21722"/>
                </a:lnTo>
                <a:lnTo>
                  <a:pt x="1254462" y="21722"/>
                </a:lnTo>
                <a:lnTo>
                  <a:pt x="1254462" y="0"/>
                </a:lnTo>
                <a:close/>
              </a:path>
              <a:path w="1716404" h="1716404">
                <a:moveTo>
                  <a:pt x="1260461" y="0"/>
                </a:moveTo>
                <a:lnTo>
                  <a:pt x="1254462" y="0"/>
                </a:lnTo>
                <a:lnTo>
                  <a:pt x="1254462" y="21722"/>
                </a:lnTo>
                <a:lnTo>
                  <a:pt x="1260461" y="21722"/>
                </a:lnTo>
                <a:lnTo>
                  <a:pt x="1265323" y="16859"/>
                </a:lnTo>
                <a:lnTo>
                  <a:pt x="1265323" y="4862"/>
                </a:lnTo>
                <a:lnTo>
                  <a:pt x="1260461" y="0"/>
                </a:lnTo>
                <a:close/>
              </a:path>
              <a:path w="1716404" h="1716404">
                <a:moveTo>
                  <a:pt x="1367729" y="0"/>
                </a:moveTo>
                <a:lnTo>
                  <a:pt x="1361730" y="0"/>
                </a:lnTo>
                <a:lnTo>
                  <a:pt x="1356867" y="4862"/>
                </a:lnTo>
                <a:lnTo>
                  <a:pt x="1356867" y="16859"/>
                </a:lnTo>
                <a:lnTo>
                  <a:pt x="1361730" y="21722"/>
                </a:lnTo>
                <a:lnTo>
                  <a:pt x="1367729" y="21722"/>
                </a:lnTo>
                <a:lnTo>
                  <a:pt x="1367729" y="0"/>
                </a:lnTo>
                <a:close/>
              </a:path>
              <a:path w="1716404" h="1716404">
                <a:moveTo>
                  <a:pt x="1480995" y="0"/>
                </a:moveTo>
                <a:lnTo>
                  <a:pt x="1367729" y="0"/>
                </a:lnTo>
                <a:lnTo>
                  <a:pt x="1367729" y="21722"/>
                </a:lnTo>
                <a:lnTo>
                  <a:pt x="1480995" y="21722"/>
                </a:lnTo>
                <a:lnTo>
                  <a:pt x="1480995" y="0"/>
                </a:lnTo>
                <a:close/>
              </a:path>
              <a:path w="1716404" h="1716404">
                <a:moveTo>
                  <a:pt x="1486993" y="0"/>
                </a:moveTo>
                <a:lnTo>
                  <a:pt x="1480995" y="0"/>
                </a:lnTo>
                <a:lnTo>
                  <a:pt x="1480995" y="21722"/>
                </a:lnTo>
                <a:lnTo>
                  <a:pt x="1486993" y="21722"/>
                </a:lnTo>
                <a:lnTo>
                  <a:pt x="1491856" y="16859"/>
                </a:lnTo>
                <a:lnTo>
                  <a:pt x="1491856" y="4862"/>
                </a:lnTo>
                <a:lnTo>
                  <a:pt x="1486993" y="0"/>
                </a:lnTo>
                <a:close/>
              </a:path>
              <a:path w="1716404" h="1716404">
                <a:moveTo>
                  <a:pt x="1650894" y="0"/>
                </a:moveTo>
                <a:lnTo>
                  <a:pt x="1650894" y="21722"/>
                </a:lnTo>
                <a:lnTo>
                  <a:pt x="1667805" y="25136"/>
                </a:lnTo>
                <a:lnTo>
                  <a:pt x="1681614" y="34447"/>
                </a:lnTo>
                <a:lnTo>
                  <a:pt x="1690925" y="48256"/>
                </a:lnTo>
                <a:lnTo>
                  <a:pt x="1694339" y="65167"/>
                </a:lnTo>
                <a:lnTo>
                  <a:pt x="1694339" y="127798"/>
                </a:lnTo>
                <a:lnTo>
                  <a:pt x="1699202" y="132661"/>
                </a:lnTo>
                <a:lnTo>
                  <a:pt x="1711199" y="132661"/>
                </a:lnTo>
                <a:lnTo>
                  <a:pt x="1716061" y="127798"/>
                </a:lnTo>
                <a:lnTo>
                  <a:pt x="1716061" y="65167"/>
                </a:lnTo>
                <a:lnTo>
                  <a:pt x="1710940" y="39801"/>
                </a:lnTo>
                <a:lnTo>
                  <a:pt x="1696974" y="19086"/>
                </a:lnTo>
                <a:lnTo>
                  <a:pt x="1676260" y="5121"/>
                </a:lnTo>
                <a:lnTo>
                  <a:pt x="1650894" y="0"/>
                </a:lnTo>
                <a:close/>
              </a:path>
              <a:path w="1716404" h="1716404">
                <a:moveTo>
                  <a:pt x="1594261" y="0"/>
                </a:moveTo>
                <a:lnTo>
                  <a:pt x="1588262" y="0"/>
                </a:lnTo>
                <a:lnTo>
                  <a:pt x="1583400" y="4862"/>
                </a:lnTo>
                <a:lnTo>
                  <a:pt x="1583400" y="16859"/>
                </a:lnTo>
                <a:lnTo>
                  <a:pt x="1588262" y="21722"/>
                </a:lnTo>
                <a:lnTo>
                  <a:pt x="1594261" y="21722"/>
                </a:lnTo>
                <a:lnTo>
                  <a:pt x="1594261" y="0"/>
                </a:lnTo>
                <a:close/>
              </a:path>
              <a:path w="1716404" h="1716404">
                <a:moveTo>
                  <a:pt x="1650894" y="0"/>
                </a:moveTo>
                <a:lnTo>
                  <a:pt x="1594261" y="0"/>
                </a:lnTo>
                <a:lnTo>
                  <a:pt x="1594261" y="21722"/>
                </a:lnTo>
                <a:lnTo>
                  <a:pt x="1650894" y="21722"/>
                </a:lnTo>
                <a:lnTo>
                  <a:pt x="1650894" y="0"/>
                </a:lnTo>
                <a:close/>
              </a:path>
              <a:path w="1716404" h="1716404">
                <a:moveTo>
                  <a:pt x="1711199" y="224205"/>
                </a:moveTo>
                <a:lnTo>
                  <a:pt x="1699202" y="224205"/>
                </a:lnTo>
                <a:lnTo>
                  <a:pt x="1694339" y="229067"/>
                </a:lnTo>
                <a:lnTo>
                  <a:pt x="1694339" y="354331"/>
                </a:lnTo>
                <a:lnTo>
                  <a:pt x="1699202" y="359193"/>
                </a:lnTo>
                <a:lnTo>
                  <a:pt x="1711199" y="359193"/>
                </a:lnTo>
                <a:lnTo>
                  <a:pt x="1716061" y="354331"/>
                </a:lnTo>
                <a:lnTo>
                  <a:pt x="1716061" y="229067"/>
                </a:lnTo>
                <a:lnTo>
                  <a:pt x="1711199" y="224205"/>
                </a:lnTo>
                <a:close/>
              </a:path>
              <a:path w="1716404" h="1716404">
                <a:moveTo>
                  <a:pt x="1711199" y="450737"/>
                </a:moveTo>
                <a:lnTo>
                  <a:pt x="1699202" y="450737"/>
                </a:lnTo>
                <a:lnTo>
                  <a:pt x="1694339" y="455600"/>
                </a:lnTo>
                <a:lnTo>
                  <a:pt x="1694339" y="580863"/>
                </a:lnTo>
                <a:lnTo>
                  <a:pt x="1699202" y="585726"/>
                </a:lnTo>
                <a:lnTo>
                  <a:pt x="1711199" y="585726"/>
                </a:lnTo>
                <a:lnTo>
                  <a:pt x="1716061" y="580863"/>
                </a:lnTo>
                <a:lnTo>
                  <a:pt x="1716061" y="455600"/>
                </a:lnTo>
                <a:lnTo>
                  <a:pt x="1711199" y="450737"/>
                </a:lnTo>
                <a:close/>
              </a:path>
              <a:path w="1716404" h="1716404">
                <a:moveTo>
                  <a:pt x="1711199" y="677270"/>
                </a:moveTo>
                <a:lnTo>
                  <a:pt x="1699202" y="677270"/>
                </a:lnTo>
                <a:lnTo>
                  <a:pt x="1694339" y="682133"/>
                </a:lnTo>
                <a:lnTo>
                  <a:pt x="1694339" y="807396"/>
                </a:lnTo>
                <a:lnTo>
                  <a:pt x="1699202" y="812258"/>
                </a:lnTo>
                <a:lnTo>
                  <a:pt x="1711199" y="812258"/>
                </a:lnTo>
                <a:lnTo>
                  <a:pt x="1716061" y="807396"/>
                </a:lnTo>
                <a:lnTo>
                  <a:pt x="1716061" y="682133"/>
                </a:lnTo>
                <a:lnTo>
                  <a:pt x="1711199" y="677270"/>
                </a:lnTo>
                <a:close/>
              </a:path>
              <a:path w="1716404" h="1716404">
                <a:moveTo>
                  <a:pt x="1711199" y="903802"/>
                </a:moveTo>
                <a:lnTo>
                  <a:pt x="1699202" y="903802"/>
                </a:lnTo>
                <a:lnTo>
                  <a:pt x="1694339" y="908665"/>
                </a:lnTo>
                <a:lnTo>
                  <a:pt x="1694339" y="1033928"/>
                </a:lnTo>
                <a:lnTo>
                  <a:pt x="1699202" y="1038791"/>
                </a:lnTo>
                <a:lnTo>
                  <a:pt x="1711199" y="1038791"/>
                </a:lnTo>
                <a:lnTo>
                  <a:pt x="1716061" y="1033928"/>
                </a:lnTo>
                <a:lnTo>
                  <a:pt x="1716061" y="908665"/>
                </a:lnTo>
                <a:lnTo>
                  <a:pt x="1711199" y="903802"/>
                </a:lnTo>
                <a:close/>
              </a:path>
              <a:path w="1716404" h="1716404">
                <a:moveTo>
                  <a:pt x="1711199" y="1130335"/>
                </a:moveTo>
                <a:lnTo>
                  <a:pt x="1699202" y="1130335"/>
                </a:lnTo>
                <a:lnTo>
                  <a:pt x="1694339" y="1135198"/>
                </a:lnTo>
                <a:lnTo>
                  <a:pt x="1694339" y="1260461"/>
                </a:lnTo>
                <a:lnTo>
                  <a:pt x="1699202" y="1265323"/>
                </a:lnTo>
                <a:lnTo>
                  <a:pt x="1711199" y="1265323"/>
                </a:lnTo>
                <a:lnTo>
                  <a:pt x="1716061" y="1260461"/>
                </a:lnTo>
                <a:lnTo>
                  <a:pt x="1716061" y="1135198"/>
                </a:lnTo>
                <a:lnTo>
                  <a:pt x="1711199" y="1130335"/>
                </a:lnTo>
                <a:close/>
              </a:path>
              <a:path w="1716404" h="1716404">
                <a:moveTo>
                  <a:pt x="1711199" y="1356867"/>
                </a:moveTo>
                <a:lnTo>
                  <a:pt x="1699202" y="1356867"/>
                </a:lnTo>
                <a:lnTo>
                  <a:pt x="1694339" y="1361730"/>
                </a:lnTo>
                <a:lnTo>
                  <a:pt x="1694339" y="1486993"/>
                </a:lnTo>
                <a:lnTo>
                  <a:pt x="1699202" y="1491856"/>
                </a:lnTo>
                <a:lnTo>
                  <a:pt x="1711199" y="1491856"/>
                </a:lnTo>
                <a:lnTo>
                  <a:pt x="1716061" y="1486993"/>
                </a:lnTo>
                <a:lnTo>
                  <a:pt x="1716061" y="1361730"/>
                </a:lnTo>
                <a:lnTo>
                  <a:pt x="1711199" y="1356867"/>
                </a:lnTo>
                <a:close/>
              </a:path>
              <a:path w="1716404" h="1716404">
                <a:moveTo>
                  <a:pt x="1594261" y="1694339"/>
                </a:moveTo>
                <a:lnTo>
                  <a:pt x="1588263" y="1694339"/>
                </a:lnTo>
                <a:lnTo>
                  <a:pt x="1583400" y="1699202"/>
                </a:lnTo>
                <a:lnTo>
                  <a:pt x="1583400" y="1711199"/>
                </a:lnTo>
                <a:lnTo>
                  <a:pt x="1588263" y="1716061"/>
                </a:lnTo>
                <a:lnTo>
                  <a:pt x="1594261" y="1716061"/>
                </a:lnTo>
                <a:lnTo>
                  <a:pt x="1594261" y="1694339"/>
                </a:lnTo>
                <a:close/>
              </a:path>
              <a:path w="1716404" h="1716404">
                <a:moveTo>
                  <a:pt x="1650894" y="1694339"/>
                </a:moveTo>
                <a:lnTo>
                  <a:pt x="1594261" y="1694339"/>
                </a:lnTo>
                <a:lnTo>
                  <a:pt x="1594261" y="1716061"/>
                </a:lnTo>
                <a:lnTo>
                  <a:pt x="1650894" y="1716061"/>
                </a:lnTo>
                <a:lnTo>
                  <a:pt x="1650894" y="1694339"/>
                </a:lnTo>
                <a:close/>
              </a:path>
              <a:path w="1716404" h="1716404">
                <a:moveTo>
                  <a:pt x="1711199" y="1583400"/>
                </a:moveTo>
                <a:lnTo>
                  <a:pt x="1699202" y="1583400"/>
                </a:lnTo>
                <a:lnTo>
                  <a:pt x="1694339" y="1588263"/>
                </a:lnTo>
                <a:lnTo>
                  <a:pt x="1694339" y="1650894"/>
                </a:lnTo>
                <a:lnTo>
                  <a:pt x="1690925" y="1667805"/>
                </a:lnTo>
                <a:lnTo>
                  <a:pt x="1681614" y="1681614"/>
                </a:lnTo>
                <a:lnTo>
                  <a:pt x="1667805" y="1690925"/>
                </a:lnTo>
                <a:lnTo>
                  <a:pt x="1650894" y="1694339"/>
                </a:lnTo>
                <a:lnTo>
                  <a:pt x="1650894" y="1716061"/>
                </a:lnTo>
                <a:lnTo>
                  <a:pt x="1676260" y="1710940"/>
                </a:lnTo>
                <a:lnTo>
                  <a:pt x="1696974" y="1696974"/>
                </a:lnTo>
                <a:lnTo>
                  <a:pt x="1710940" y="1676260"/>
                </a:lnTo>
                <a:lnTo>
                  <a:pt x="1716061" y="1650894"/>
                </a:lnTo>
                <a:lnTo>
                  <a:pt x="1716061" y="1588263"/>
                </a:lnTo>
                <a:lnTo>
                  <a:pt x="1711199" y="1583400"/>
                </a:lnTo>
                <a:close/>
              </a:path>
              <a:path w="1716404" h="1716404">
                <a:moveTo>
                  <a:pt x="1367729" y="1694339"/>
                </a:moveTo>
                <a:lnTo>
                  <a:pt x="1361730" y="1694339"/>
                </a:lnTo>
                <a:lnTo>
                  <a:pt x="1356868" y="1699202"/>
                </a:lnTo>
                <a:lnTo>
                  <a:pt x="1356868" y="1711199"/>
                </a:lnTo>
                <a:lnTo>
                  <a:pt x="1361730" y="1716061"/>
                </a:lnTo>
                <a:lnTo>
                  <a:pt x="1367729" y="1716061"/>
                </a:lnTo>
                <a:lnTo>
                  <a:pt x="1367729" y="1694339"/>
                </a:lnTo>
                <a:close/>
              </a:path>
              <a:path w="1716404" h="1716404">
                <a:moveTo>
                  <a:pt x="1480995" y="1694339"/>
                </a:moveTo>
                <a:lnTo>
                  <a:pt x="1367729" y="1694339"/>
                </a:lnTo>
                <a:lnTo>
                  <a:pt x="1367729" y="1716061"/>
                </a:lnTo>
                <a:lnTo>
                  <a:pt x="1480995" y="1716061"/>
                </a:lnTo>
                <a:lnTo>
                  <a:pt x="1480995" y="1694339"/>
                </a:lnTo>
                <a:close/>
              </a:path>
              <a:path w="1716404" h="1716404">
                <a:moveTo>
                  <a:pt x="1486994" y="1694339"/>
                </a:moveTo>
                <a:lnTo>
                  <a:pt x="1480995" y="1694339"/>
                </a:lnTo>
                <a:lnTo>
                  <a:pt x="1480995" y="1716061"/>
                </a:lnTo>
                <a:lnTo>
                  <a:pt x="1486994" y="1716061"/>
                </a:lnTo>
                <a:lnTo>
                  <a:pt x="1491856" y="1711199"/>
                </a:lnTo>
                <a:lnTo>
                  <a:pt x="1491856" y="1699202"/>
                </a:lnTo>
                <a:lnTo>
                  <a:pt x="1486994" y="1694339"/>
                </a:lnTo>
                <a:close/>
              </a:path>
              <a:path w="1716404" h="1716404">
                <a:moveTo>
                  <a:pt x="1141196" y="1694339"/>
                </a:moveTo>
                <a:lnTo>
                  <a:pt x="1135198" y="1694339"/>
                </a:lnTo>
                <a:lnTo>
                  <a:pt x="1130335" y="1699202"/>
                </a:lnTo>
                <a:lnTo>
                  <a:pt x="1130335" y="1711199"/>
                </a:lnTo>
                <a:lnTo>
                  <a:pt x="1135198" y="1716061"/>
                </a:lnTo>
                <a:lnTo>
                  <a:pt x="1141196" y="1716061"/>
                </a:lnTo>
                <a:lnTo>
                  <a:pt x="1141196" y="1694339"/>
                </a:lnTo>
                <a:close/>
              </a:path>
              <a:path w="1716404" h="1716404">
                <a:moveTo>
                  <a:pt x="1254463" y="1694339"/>
                </a:moveTo>
                <a:lnTo>
                  <a:pt x="1141196" y="1694339"/>
                </a:lnTo>
                <a:lnTo>
                  <a:pt x="1141196" y="1716061"/>
                </a:lnTo>
                <a:lnTo>
                  <a:pt x="1254463" y="1716061"/>
                </a:lnTo>
                <a:lnTo>
                  <a:pt x="1254463" y="1694339"/>
                </a:lnTo>
                <a:close/>
              </a:path>
              <a:path w="1716404" h="1716404">
                <a:moveTo>
                  <a:pt x="1260461" y="1694339"/>
                </a:moveTo>
                <a:lnTo>
                  <a:pt x="1254463" y="1694339"/>
                </a:lnTo>
                <a:lnTo>
                  <a:pt x="1254463" y="1716061"/>
                </a:lnTo>
                <a:lnTo>
                  <a:pt x="1260461" y="1716061"/>
                </a:lnTo>
                <a:lnTo>
                  <a:pt x="1265324" y="1711199"/>
                </a:lnTo>
                <a:lnTo>
                  <a:pt x="1265324" y="1699202"/>
                </a:lnTo>
                <a:lnTo>
                  <a:pt x="1260461" y="1694339"/>
                </a:lnTo>
                <a:close/>
              </a:path>
              <a:path w="1716404" h="1716404">
                <a:moveTo>
                  <a:pt x="914664" y="1694339"/>
                </a:moveTo>
                <a:lnTo>
                  <a:pt x="908665" y="1694339"/>
                </a:lnTo>
                <a:lnTo>
                  <a:pt x="903802" y="1699202"/>
                </a:lnTo>
                <a:lnTo>
                  <a:pt x="903802" y="1711199"/>
                </a:lnTo>
                <a:lnTo>
                  <a:pt x="908665" y="1716061"/>
                </a:lnTo>
                <a:lnTo>
                  <a:pt x="914664" y="1716061"/>
                </a:lnTo>
                <a:lnTo>
                  <a:pt x="914664" y="1694339"/>
                </a:lnTo>
                <a:close/>
              </a:path>
              <a:path w="1716404" h="1716404">
                <a:moveTo>
                  <a:pt x="1027930" y="1694339"/>
                </a:moveTo>
                <a:lnTo>
                  <a:pt x="914664" y="1694339"/>
                </a:lnTo>
                <a:lnTo>
                  <a:pt x="914664" y="1716061"/>
                </a:lnTo>
                <a:lnTo>
                  <a:pt x="1027930" y="1716061"/>
                </a:lnTo>
                <a:lnTo>
                  <a:pt x="1027930" y="1694339"/>
                </a:lnTo>
                <a:close/>
              </a:path>
              <a:path w="1716404" h="1716404">
                <a:moveTo>
                  <a:pt x="1033928" y="1694339"/>
                </a:moveTo>
                <a:lnTo>
                  <a:pt x="1027930" y="1694339"/>
                </a:lnTo>
                <a:lnTo>
                  <a:pt x="1027930" y="1716061"/>
                </a:lnTo>
                <a:lnTo>
                  <a:pt x="1033928" y="1716061"/>
                </a:lnTo>
                <a:lnTo>
                  <a:pt x="1038791" y="1711199"/>
                </a:lnTo>
                <a:lnTo>
                  <a:pt x="1038791" y="1699202"/>
                </a:lnTo>
                <a:lnTo>
                  <a:pt x="1033928" y="1694339"/>
                </a:lnTo>
                <a:close/>
              </a:path>
              <a:path w="1716404" h="1716404">
                <a:moveTo>
                  <a:pt x="688131" y="1694339"/>
                </a:moveTo>
                <a:lnTo>
                  <a:pt x="682133" y="1694339"/>
                </a:lnTo>
                <a:lnTo>
                  <a:pt x="677270" y="1699202"/>
                </a:lnTo>
                <a:lnTo>
                  <a:pt x="677270" y="1711199"/>
                </a:lnTo>
                <a:lnTo>
                  <a:pt x="682133" y="1716061"/>
                </a:lnTo>
                <a:lnTo>
                  <a:pt x="688131" y="1716061"/>
                </a:lnTo>
                <a:lnTo>
                  <a:pt x="688131" y="1694339"/>
                </a:lnTo>
                <a:close/>
              </a:path>
              <a:path w="1716404" h="1716404">
                <a:moveTo>
                  <a:pt x="801397" y="1694339"/>
                </a:moveTo>
                <a:lnTo>
                  <a:pt x="688131" y="1694339"/>
                </a:lnTo>
                <a:lnTo>
                  <a:pt x="688131" y="1716061"/>
                </a:lnTo>
                <a:lnTo>
                  <a:pt x="801397" y="1716061"/>
                </a:lnTo>
                <a:lnTo>
                  <a:pt x="801397" y="1694339"/>
                </a:lnTo>
                <a:close/>
              </a:path>
              <a:path w="1716404" h="1716404">
                <a:moveTo>
                  <a:pt x="807396" y="1694339"/>
                </a:moveTo>
                <a:lnTo>
                  <a:pt x="801397" y="1694339"/>
                </a:lnTo>
                <a:lnTo>
                  <a:pt x="801397" y="1716061"/>
                </a:lnTo>
                <a:lnTo>
                  <a:pt x="807396" y="1716061"/>
                </a:lnTo>
                <a:lnTo>
                  <a:pt x="812259" y="1711199"/>
                </a:lnTo>
                <a:lnTo>
                  <a:pt x="812259" y="1699202"/>
                </a:lnTo>
                <a:lnTo>
                  <a:pt x="807396" y="1694339"/>
                </a:lnTo>
                <a:close/>
              </a:path>
              <a:path w="1716404" h="1716404">
                <a:moveTo>
                  <a:pt x="461599" y="1694339"/>
                </a:moveTo>
                <a:lnTo>
                  <a:pt x="455600" y="1694339"/>
                </a:lnTo>
                <a:lnTo>
                  <a:pt x="450737" y="1699202"/>
                </a:lnTo>
                <a:lnTo>
                  <a:pt x="450737" y="1711199"/>
                </a:lnTo>
                <a:lnTo>
                  <a:pt x="455600" y="1716061"/>
                </a:lnTo>
                <a:lnTo>
                  <a:pt x="461599" y="1716061"/>
                </a:lnTo>
                <a:lnTo>
                  <a:pt x="461599" y="1694339"/>
                </a:lnTo>
                <a:close/>
              </a:path>
              <a:path w="1716404" h="1716404">
                <a:moveTo>
                  <a:pt x="574865" y="1694339"/>
                </a:moveTo>
                <a:lnTo>
                  <a:pt x="461599" y="1694339"/>
                </a:lnTo>
                <a:lnTo>
                  <a:pt x="461599" y="1716061"/>
                </a:lnTo>
                <a:lnTo>
                  <a:pt x="574865" y="1716061"/>
                </a:lnTo>
                <a:lnTo>
                  <a:pt x="574865" y="1694339"/>
                </a:lnTo>
                <a:close/>
              </a:path>
              <a:path w="1716404" h="1716404">
                <a:moveTo>
                  <a:pt x="580863" y="1694339"/>
                </a:moveTo>
                <a:lnTo>
                  <a:pt x="574865" y="1694339"/>
                </a:lnTo>
                <a:lnTo>
                  <a:pt x="574865" y="1716061"/>
                </a:lnTo>
                <a:lnTo>
                  <a:pt x="580863" y="1716061"/>
                </a:lnTo>
                <a:lnTo>
                  <a:pt x="585726" y="1711199"/>
                </a:lnTo>
                <a:lnTo>
                  <a:pt x="585726" y="1699202"/>
                </a:lnTo>
                <a:lnTo>
                  <a:pt x="580863" y="1694339"/>
                </a:lnTo>
                <a:close/>
              </a:path>
              <a:path w="1716404" h="1716404">
                <a:moveTo>
                  <a:pt x="235066" y="1694339"/>
                </a:moveTo>
                <a:lnTo>
                  <a:pt x="229068" y="1694339"/>
                </a:lnTo>
                <a:lnTo>
                  <a:pt x="224205" y="1699202"/>
                </a:lnTo>
                <a:lnTo>
                  <a:pt x="224205" y="1711199"/>
                </a:lnTo>
                <a:lnTo>
                  <a:pt x="229068" y="1716061"/>
                </a:lnTo>
                <a:lnTo>
                  <a:pt x="235066" y="1716061"/>
                </a:lnTo>
                <a:lnTo>
                  <a:pt x="235066" y="1694339"/>
                </a:lnTo>
                <a:close/>
              </a:path>
              <a:path w="1716404" h="1716404">
                <a:moveTo>
                  <a:pt x="348332" y="1694339"/>
                </a:moveTo>
                <a:lnTo>
                  <a:pt x="235066" y="1694339"/>
                </a:lnTo>
                <a:lnTo>
                  <a:pt x="235066" y="1716061"/>
                </a:lnTo>
                <a:lnTo>
                  <a:pt x="348332" y="1716061"/>
                </a:lnTo>
                <a:lnTo>
                  <a:pt x="348332" y="1694339"/>
                </a:lnTo>
                <a:close/>
              </a:path>
              <a:path w="1716404" h="1716404">
                <a:moveTo>
                  <a:pt x="354331" y="1694339"/>
                </a:moveTo>
                <a:lnTo>
                  <a:pt x="348332" y="1694339"/>
                </a:lnTo>
                <a:lnTo>
                  <a:pt x="348332" y="1716061"/>
                </a:lnTo>
                <a:lnTo>
                  <a:pt x="354331" y="1716061"/>
                </a:lnTo>
                <a:lnTo>
                  <a:pt x="359193" y="1711199"/>
                </a:lnTo>
                <a:lnTo>
                  <a:pt x="359193" y="1699202"/>
                </a:lnTo>
                <a:lnTo>
                  <a:pt x="354331" y="1694339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0927849" y="5034458"/>
            <a:ext cx="1716405" cy="1716405"/>
          </a:xfrm>
          <a:custGeom>
            <a:avLst/>
            <a:gdLst/>
            <a:ahLst/>
            <a:cxnLst/>
            <a:rect l="l" t="t" r="r" b="b"/>
            <a:pathLst>
              <a:path w="1716404" h="1716404">
                <a:moveTo>
                  <a:pt x="16859" y="1583400"/>
                </a:moveTo>
                <a:lnTo>
                  <a:pt x="4862" y="1583400"/>
                </a:lnTo>
                <a:lnTo>
                  <a:pt x="0" y="1588263"/>
                </a:lnTo>
                <a:lnTo>
                  <a:pt x="0" y="1650894"/>
                </a:lnTo>
                <a:lnTo>
                  <a:pt x="5121" y="1676260"/>
                </a:lnTo>
                <a:lnTo>
                  <a:pt x="19086" y="1696975"/>
                </a:lnTo>
                <a:lnTo>
                  <a:pt x="39801" y="1710940"/>
                </a:lnTo>
                <a:lnTo>
                  <a:pt x="65166" y="1716061"/>
                </a:lnTo>
                <a:lnTo>
                  <a:pt x="65166" y="1694339"/>
                </a:lnTo>
                <a:lnTo>
                  <a:pt x="48256" y="1690925"/>
                </a:lnTo>
                <a:lnTo>
                  <a:pt x="34446" y="1681614"/>
                </a:lnTo>
                <a:lnTo>
                  <a:pt x="25136" y="1667805"/>
                </a:lnTo>
                <a:lnTo>
                  <a:pt x="21722" y="1650894"/>
                </a:lnTo>
                <a:lnTo>
                  <a:pt x="21722" y="1588263"/>
                </a:lnTo>
                <a:lnTo>
                  <a:pt x="16859" y="1583400"/>
                </a:lnTo>
                <a:close/>
              </a:path>
              <a:path w="1716404" h="1716404">
                <a:moveTo>
                  <a:pt x="121800" y="1694339"/>
                </a:moveTo>
                <a:lnTo>
                  <a:pt x="65166" y="1694339"/>
                </a:lnTo>
                <a:lnTo>
                  <a:pt x="65166" y="1716061"/>
                </a:lnTo>
                <a:lnTo>
                  <a:pt x="121800" y="1716061"/>
                </a:lnTo>
                <a:lnTo>
                  <a:pt x="121800" y="1694339"/>
                </a:lnTo>
                <a:close/>
              </a:path>
              <a:path w="1716404" h="1716404">
                <a:moveTo>
                  <a:pt x="127798" y="1694339"/>
                </a:moveTo>
                <a:lnTo>
                  <a:pt x="121800" y="1694339"/>
                </a:lnTo>
                <a:lnTo>
                  <a:pt x="121800" y="1716061"/>
                </a:lnTo>
                <a:lnTo>
                  <a:pt x="127798" y="1716061"/>
                </a:lnTo>
                <a:lnTo>
                  <a:pt x="132661" y="1711199"/>
                </a:lnTo>
                <a:lnTo>
                  <a:pt x="132661" y="1699202"/>
                </a:lnTo>
                <a:lnTo>
                  <a:pt x="127798" y="1694339"/>
                </a:lnTo>
                <a:close/>
              </a:path>
              <a:path w="1716404" h="1716404">
                <a:moveTo>
                  <a:pt x="16859" y="1356868"/>
                </a:moveTo>
                <a:lnTo>
                  <a:pt x="4862" y="1356868"/>
                </a:lnTo>
                <a:lnTo>
                  <a:pt x="0" y="1361730"/>
                </a:lnTo>
                <a:lnTo>
                  <a:pt x="0" y="1486994"/>
                </a:lnTo>
                <a:lnTo>
                  <a:pt x="4862" y="1491856"/>
                </a:lnTo>
                <a:lnTo>
                  <a:pt x="16859" y="1491856"/>
                </a:lnTo>
                <a:lnTo>
                  <a:pt x="21722" y="1486994"/>
                </a:lnTo>
                <a:lnTo>
                  <a:pt x="21722" y="1361730"/>
                </a:lnTo>
                <a:lnTo>
                  <a:pt x="16859" y="1356868"/>
                </a:lnTo>
                <a:close/>
              </a:path>
              <a:path w="1716404" h="1716404">
                <a:moveTo>
                  <a:pt x="16859" y="1130335"/>
                </a:moveTo>
                <a:lnTo>
                  <a:pt x="4862" y="1130335"/>
                </a:lnTo>
                <a:lnTo>
                  <a:pt x="0" y="1135198"/>
                </a:lnTo>
                <a:lnTo>
                  <a:pt x="0" y="1260461"/>
                </a:lnTo>
                <a:lnTo>
                  <a:pt x="4862" y="1265324"/>
                </a:lnTo>
                <a:lnTo>
                  <a:pt x="16859" y="1265324"/>
                </a:lnTo>
                <a:lnTo>
                  <a:pt x="21722" y="1260461"/>
                </a:lnTo>
                <a:lnTo>
                  <a:pt x="21722" y="1135198"/>
                </a:lnTo>
                <a:lnTo>
                  <a:pt x="16859" y="1130335"/>
                </a:lnTo>
                <a:close/>
              </a:path>
              <a:path w="1716404" h="1716404">
                <a:moveTo>
                  <a:pt x="16859" y="903803"/>
                </a:moveTo>
                <a:lnTo>
                  <a:pt x="4862" y="903803"/>
                </a:lnTo>
                <a:lnTo>
                  <a:pt x="0" y="908665"/>
                </a:lnTo>
                <a:lnTo>
                  <a:pt x="0" y="1033928"/>
                </a:lnTo>
                <a:lnTo>
                  <a:pt x="4862" y="1038791"/>
                </a:lnTo>
                <a:lnTo>
                  <a:pt x="16859" y="1038791"/>
                </a:lnTo>
                <a:lnTo>
                  <a:pt x="21722" y="1033928"/>
                </a:lnTo>
                <a:lnTo>
                  <a:pt x="21722" y="908665"/>
                </a:lnTo>
                <a:lnTo>
                  <a:pt x="16859" y="903803"/>
                </a:lnTo>
                <a:close/>
              </a:path>
              <a:path w="1716404" h="1716404">
                <a:moveTo>
                  <a:pt x="16859" y="677270"/>
                </a:moveTo>
                <a:lnTo>
                  <a:pt x="4862" y="677270"/>
                </a:lnTo>
                <a:lnTo>
                  <a:pt x="0" y="682133"/>
                </a:lnTo>
                <a:lnTo>
                  <a:pt x="0" y="807396"/>
                </a:lnTo>
                <a:lnTo>
                  <a:pt x="4862" y="812259"/>
                </a:lnTo>
                <a:lnTo>
                  <a:pt x="16859" y="812259"/>
                </a:lnTo>
                <a:lnTo>
                  <a:pt x="21722" y="807396"/>
                </a:lnTo>
                <a:lnTo>
                  <a:pt x="21722" y="682133"/>
                </a:lnTo>
                <a:lnTo>
                  <a:pt x="16859" y="677270"/>
                </a:lnTo>
                <a:close/>
              </a:path>
              <a:path w="1716404" h="1716404">
                <a:moveTo>
                  <a:pt x="16859" y="450737"/>
                </a:moveTo>
                <a:lnTo>
                  <a:pt x="4862" y="450737"/>
                </a:lnTo>
                <a:lnTo>
                  <a:pt x="0" y="455600"/>
                </a:lnTo>
                <a:lnTo>
                  <a:pt x="0" y="580863"/>
                </a:lnTo>
                <a:lnTo>
                  <a:pt x="4862" y="585726"/>
                </a:lnTo>
                <a:lnTo>
                  <a:pt x="16859" y="585726"/>
                </a:lnTo>
                <a:lnTo>
                  <a:pt x="21722" y="580863"/>
                </a:lnTo>
                <a:lnTo>
                  <a:pt x="21722" y="455600"/>
                </a:lnTo>
                <a:lnTo>
                  <a:pt x="16859" y="450737"/>
                </a:lnTo>
                <a:close/>
              </a:path>
              <a:path w="1716404" h="1716404">
                <a:moveTo>
                  <a:pt x="16859" y="224205"/>
                </a:moveTo>
                <a:lnTo>
                  <a:pt x="4862" y="224205"/>
                </a:lnTo>
                <a:lnTo>
                  <a:pt x="0" y="229068"/>
                </a:lnTo>
                <a:lnTo>
                  <a:pt x="0" y="354331"/>
                </a:lnTo>
                <a:lnTo>
                  <a:pt x="4862" y="359194"/>
                </a:lnTo>
                <a:lnTo>
                  <a:pt x="16859" y="359194"/>
                </a:lnTo>
                <a:lnTo>
                  <a:pt x="21722" y="354331"/>
                </a:lnTo>
                <a:lnTo>
                  <a:pt x="21722" y="229068"/>
                </a:lnTo>
                <a:lnTo>
                  <a:pt x="16859" y="224205"/>
                </a:lnTo>
                <a:close/>
              </a:path>
              <a:path w="1716404" h="1716404">
                <a:moveTo>
                  <a:pt x="65166" y="0"/>
                </a:moveTo>
                <a:lnTo>
                  <a:pt x="39801" y="5121"/>
                </a:lnTo>
                <a:lnTo>
                  <a:pt x="19086" y="19087"/>
                </a:lnTo>
                <a:lnTo>
                  <a:pt x="5121" y="39801"/>
                </a:lnTo>
                <a:lnTo>
                  <a:pt x="0" y="65167"/>
                </a:lnTo>
                <a:lnTo>
                  <a:pt x="0" y="127798"/>
                </a:lnTo>
                <a:lnTo>
                  <a:pt x="4862" y="132661"/>
                </a:lnTo>
                <a:lnTo>
                  <a:pt x="16859" y="132661"/>
                </a:lnTo>
                <a:lnTo>
                  <a:pt x="21722" y="127798"/>
                </a:lnTo>
                <a:lnTo>
                  <a:pt x="21722" y="65167"/>
                </a:lnTo>
                <a:lnTo>
                  <a:pt x="25136" y="48256"/>
                </a:lnTo>
                <a:lnTo>
                  <a:pt x="34446" y="34447"/>
                </a:lnTo>
                <a:lnTo>
                  <a:pt x="48256" y="25136"/>
                </a:lnTo>
                <a:lnTo>
                  <a:pt x="65166" y="21722"/>
                </a:lnTo>
                <a:lnTo>
                  <a:pt x="65166" y="0"/>
                </a:lnTo>
                <a:close/>
              </a:path>
              <a:path w="1716404" h="1716404">
                <a:moveTo>
                  <a:pt x="121800" y="0"/>
                </a:moveTo>
                <a:lnTo>
                  <a:pt x="65166" y="0"/>
                </a:lnTo>
                <a:lnTo>
                  <a:pt x="65166" y="21722"/>
                </a:lnTo>
                <a:lnTo>
                  <a:pt x="121800" y="21722"/>
                </a:lnTo>
                <a:lnTo>
                  <a:pt x="121800" y="0"/>
                </a:lnTo>
                <a:close/>
              </a:path>
              <a:path w="1716404" h="1716404">
                <a:moveTo>
                  <a:pt x="127798" y="0"/>
                </a:moveTo>
                <a:lnTo>
                  <a:pt x="121800" y="0"/>
                </a:lnTo>
                <a:lnTo>
                  <a:pt x="121800" y="21722"/>
                </a:lnTo>
                <a:lnTo>
                  <a:pt x="127798" y="21722"/>
                </a:lnTo>
                <a:lnTo>
                  <a:pt x="132661" y="16859"/>
                </a:lnTo>
                <a:lnTo>
                  <a:pt x="132661" y="4862"/>
                </a:lnTo>
                <a:lnTo>
                  <a:pt x="127798" y="0"/>
                </a:lnTo>
                <a:close/>
              </a:path>
              <a:path w="1716404" h="1716404">
                <a:moveTo>
                  <a:pt x="235066" y="0"/>
                </a:moveTo>
                <a:lnTo>
                  <a:pt x="229067" y="0"/>
                </a:lnTo>
                <a:lnTo>
                  <a:pt x="224205" y="4862"/>
                </a:lnTo>
                <a:lnTo>
                  <a:pt x="224205" y="16859"/>
                </a:lnTo>
                <a:lnTo>
                  <a:pt x="229067" y="21722"/>
                </a:lnTo>
                <a:lnTo>
                  <a:pt x="235066" y="21722"/>
                </a:lnTo>
                <a:lnTo>
                  <a:pt x="235066" y="0"/>
                </a:lnTo>
                <a:close/>
              </a:path>
              <a:path w="1716404" h="1716404">
                <a:moveTo>
                  <a:pt x="348332" y="0"/>
                </a:moveTo>
                <a:lnTo>
                  <a:pt x="235066" y="0"/>
                </a:lnTo>
                <a:lnTo>
                  <a:pt x="235066" y="21722"/>
                </a:lnTo>
                <a:lnTo>
                  <a:pt x="348332" y="21722"/>
                </a:lnTo>
                <a:lnTo>
                  <a:pt x="348332" y="0"/>
                </a:lnTo>
                <a:close/>
              </a:path>
              <a:path w="1716404" h="1716404">
                <a:moveTo>
                  <a:pt x="354331" y="0"/>
                </a:moveTo>
                <a:lnTo>
                  <a:pt x="348332" y="0"/>
                </a:lnTo>
                <a:lnTo>
                  <a:pt x="348332" y="21722"/>
                </a:lnTo>
                <a:lnTo>
                  <a:pt x="354331" y="21722"/>
                </a:lnTo>
                <a:lnTo>
                  <a:pt x="359193" y="16859"/>
                </a:lnTo>
                <a:lnTo>
                  <a:pt x="359193" y="4862"/>
                </a:lnTo>
                <a:lnTo>
                  <a:pt x="354331" y="0"/>
                </a:lnTo>
                <a:close/>
              </a:path>
              <a:path w="1716404" h="1716404">
                <a:moveTo>
                  <a:pt x="461598" y="0"/>
                </a:moveTo>
                <a:lnTo>
                  <a:pt x="455600" y="0"/>
                </a:lnTo>
                <a:lnTo>
                  <a:pt x="450737" y="4862"/>
                </a:lnTo>
                <a:lnTo>
                  <a:pt x="450737" y="16859"/>
                </a:lnTo>
                <a:lnTo>
                  <a:pt x="455600" y="21722"/>
                </a:lnTo>
                <a:lnTo>
                  <a:pt x="461598" y="21722"/>
                </a:lnTo>
                <a:lnTo>
                  <a:pt x="461598" y="0"/>
                </a:lnTo>
                <a:close/>
              </a:path>
              <a:path w="1716404" h="1716404">
                <a:moveTo>
                  <a:pt x="574865" y="0"/>
                </a:moveTo>
                <a:lnTo>
                  <a:pt x="461598" y="0"/>
                </a:lnTo>
                <a:lnTo>
                  <a:pt x="461598" y="21722"/>
                </a:lnTo>
                <a:lnTo>
                  <a:pt x="574865" y="21722"/>
                </a:lnTo>
                <a:lnTo>
                  <a:pt x="574865" y="0"/>
                </a:lnTo>
                <a:close/>
              </a:path>
              <a:path w="1716404" h="1716404">
                <a:moveTo>
                  <a:pt x="580863" y="0"/>
                </a:moveTo>
                <a:lnTo>
                  <a:pt x="574865" y="0"/>
                </a:lnTo>
                <a:lnTo>
                  <a:pt x="574865" y="21722"/>
                </a:lnTo>
                <a:lnTo>
                  <a:pt x="580863" y="21722"/>
                </a:lnTo>
                <a:lnTo>
                  <a:pt x="585726" y="16859"/>
                </a:lnTo>
                <a:lnTo>
                  <a:pt x="585726" y="4862"/>
                </a:lnTo>
                <a:lnTo>
                  <a:pt x="580863" y="0"/>
                </a:lnTo>
                <a:close/>
              </a:path>
              <a:path w="1716404" h="1716404">
                <a:moveTo>
                  <a:pt x="688131" y="0"/>
                </a:moveTo>
                <a:lnTo>
                  <a:pt x="682133" y="0"/>
                </a:lnTo>
                <a:lnTo>
                  <a:pt x="677270" y="4862"/>
                </a:lnTo>
                <a:lnTo>
                  <a:pt x="677270" y="16859"/>
                </a:lnTo>
                <a:lnTo>
                  <a:pt x="682133" y="21722"/>
                </a:lnTo>
                <a:lnTo>
                  <a:pt x="688131" y="21722"/>
                </a:lnTo>
                <a:lnTo>
                  <a:pt x="688131" y="0"/>
                </a:lnTo>
                <a:close/>
              </a:path>
              <a:path w="1716404" h="1716404">
                <a:moveTo>
                  <a:pt x="801397" y="0"/>
                </a:moveTo>
                <a:lnTo>
                  <a:pt x="688131" y="0"/>
                </a:lnTo>
                <a:lnTo>
                  <a:pt x="688131" y="21722"/>
                </a:lnTo>
                <a:lnTo>
                  <a:pt x="801397" y="21722"/>
                </a:lnTo>
                <a:lnTo>
                  <a:pt x="801397" y="0"/>
                </a:lnTo>
                <a:close/>
              </a:path>
              <a:path w="1716404" h="1716404">
                <a:moveTo>
                  <a:pt x="807396" y="0"/>
                </a:moveTo>
                <a:lnTo>
                  <a:pt x="801397" y="0"/>
                </a:lnTo>
                <a:lnTo>
                  <a:pt x="801397" y="21722"/>
                </a:lnTo>
                <a:lnTo>
                  <a:pt x="807396" y="21722"/>
                </a:lnTo>
                <a:lnTo>
                  <a:pt x="812258" y="16859"/>
                </a:lnTo>
                <a:lnTo>
                  <a:pt x="812258" y="4862"/>
                </a:lnTo>
                <a:lnTo>
                  <a:pt x="807396" y="0"/>
                </a:lnTo>
                <a:close/>
              </a:path>
              <a:path w="1716404" h="1716404">
                <a:moveTo>
                  <a:pt x="914664" y="0"/>
                </a:moveTo>
                <a:lnTo>
                  <a:pt x="908665" y="0"/>
                </a:lnTo>
                <a:lnTo>
                  <a:pt x="903802" y="4862"/>
                </a:lnTo>
                <a:lnTo>
                  <a:pt x="903802" y="16859"/>
                </a:lnTo>
                <a:lnTo>
                  <a:pt x="908665" y="21722"/>
                </a:lnTo>
                <a:lnTo>
                  <a:pt x="914664" y="21722"/>
                </a:lnTo>
                <a:lnTo>
                  <a:pt x="914664" y="0"/>
                </a:lnTo>
                <a:close/>
              </a:path>
              <a:path w="1716404" h="1716404">
                <a:moveTo>
                  <a:pt x="1027930" y="0"/>
                </a:moveTo>
                <a:lnTo>
                  <a:pt x="914664" y="0"/>
                </a:lnTo>
                <a:lnTo>
                  <a:pt x="914664" y="21722"/>
                </a:lnTo>
                <a:lnTo>
                  <a:pt x="1027930" y="21722"/>
                </a:lnTo>
                <a:lnTo>
                  <a:pt x="1027930" y="0"/>
                </a:lnTo>
                <a:close/>
              </a:path>
              <a:path w="1716404" h="1716404">
                <a:moveTo>
                  <a:pt x="1033928" y="0"/>
                </a:moveTo>
                <a:lnTo>
                  <a:pt x="1027930" y="0"/>
                </a:lnTo>
                <a:lnTo>
                  <a:pt x="1027930" y="21722"/>
                </a:lnTo>
                <a:lnTo>
                  <a:pt x="1033928" y="21722"/>
                </a:lnTo>
                <a:lnTo>
                  <a:pt x="1038791" y="16859"/>
                </a:lnTo>
                <a:lnTo>
                  <a:pt x="1038791" y="4862"/>
                </a:lnTo>
                <a:lnTo>
                  <a:pt x="1033928" y="0"/>
                </a:lnTo>
                <a:close/>
              </a:path>
              <a:path w="1716404" h="1716404">
                <a:moveTo>
                  <a:pt x="1141196" y="0"/>
                </a:moveTo>
                <a:lnTo>
                  <a:pt x="1135198" y="0"/>
                </a:lnTo>
                <a:lnTo>
                  <a:pt x="1130335" y="4862"/>
                </a:lnTo>
                <a:lnTo>
                  <a:pt x="1130335" y="16859"/>
                </a:lnTo>
                <a:lnTo>
                  <a:pt x="1135198" y="21722"/>
                </a:lnTo>
                <a:lnTo>
                  <a:pt x="1141196" y="21722"/>
                </a:lnTo>
                <a:lnTo>
                  <a:pt x="1141196" y="0"/>
                </a:lnTo>
                <a:close/>
              </a:path>
              <a:path w="1716404" h="1716404">
                <a:moveTo>
                  <a:pt x="1254462" y="0"/>
                </a:moveTo>
                <a:lnTo>
                  <a:pt x="1141196" y="0"/>
                </a:lnTo>
                <a:lnTo>
                  <a:pt x="1141196" y="21722"/>
                </a:lnTo>
                <a:lnTo>
                  <a:pt x="1254462" y="21722"/>
                </a:lnTo>
                <a:lnTo>
                  <a:pt x="1254462" y="0"/>
                </a:lnTo>
                <a:close/>
              </a:path>
              <a:path w="1716404" h="1716404">
                <a:moveTo>
                  <a:pt x="1260461" y="0"/>
                </a:moveTo>
                <a:lnTo>
                  <a:pt x="1254462" y="0"/>
                </a:lnTo>
                <a:lnTo>
                  <a:pt x="1254462" y="21722"/>
                </a:lnTo>
                <a:lnTo>
                  <a:pt x="1260461" y="21722"/>
                </a:lnTo>
                <a:lnTo>
                  <a:pt x="1265323" y="16859"/>
                </a:lnTo>
                <a:lnTo>
                  <a:pt x="1265323" y="4862"/>
                </a:lnTo>
                <a:lnTo>
                  <a:pt x="1260461" y="0"/>
                </a:lnTo>
                <a:close/>
              </a:path>
              <a:path w="1716404" h="1716404">
                <a:moveTo>
                  <a:pt x="1367729" y="0"/>
                </a:moveTo>
                <a:lnTo>
                  <a:pt x="1361730" y="0"/>
                </a:lnTo>
                <a:lnTo>
                  <a:pt x="1356867" y="4862"/>
                </a:lnTo>
                <a:lnTo>
                  <a:pt x="1356867" y="16859"/>
                </a:lnTo>
                <a:lnTo>
                  <a:pt x="1361730" y="21722"/>
                </a:lnTo>
                <a:lnTo>
                  <a:pt x="1367729" y="21722"/>
                </a:lnTo>
                <a:lnTo>
                  <a:pt x="1367729" y="0"/>
                </a:lnTo>
                <a:close/>
              </a:path>
              <a:path w="1716404" h="1716404">
                <a:moveTo>
                  <a:pt x="1480995" y="0"/>
                </a:moveTo>
                <a:lnTo>
                  <a:pt x="1367729" y="0"/>
                </a:lnTo>
                <a:lnTo>
                  <a:pt x="1367729" y="21722"/>
                </a:lnTo>
                <a:lnTo>
                  <a:pt x="1480995" y="21722"/>
                </a:lnTo>
                <a:lnTo>
                  <a:pt x="1480995" y="0"/>
                </a:lnTo>
                <a:close/>
              </a:path>
              <a:path w="1716404" h="1716404">
                <a:moveTo>
                  <a:pt x="1486993" y="0"/>
                </a:moveTo>
                <a:lnTo>
                  <a:pt x="1480995" y="0"/>
                </a:lnTo>
                <a:lnTo>
                  <a:pt x="1480995" y="21722"/>
                </a:lnTo>
                <a:lnTo>
                  <a:pt x="1486993" y="21722"/>
                </a:lnTo>
                <a:lnTo>
                  <a:pt x="1491856" y="16859"/>
                </a:lnTo>
                <a:lnTo>
                  <a:pt x="1491856" y="4862"/>
                </a:lnTo>
                <a:lnTo>
                  <a:pt x="1486993" y="0"/>
                </a:lnTo>
                <a:close/>
              </a:path>
              <a:path w="1716404" h="1716404">
                <a:moveTo>
                  <a:pt x="1650894" y="0"/>
                </a:moveTo>
                <a:lnTo>
                  <a:pt x="1650894" y="21722"/>
                </a:lnTo>
                <a:lnTo>
                  <a:pt x="1667805" y="25136"/>
                </a:lnTo>
                <a:lnTo>
                  <a:pt x="1681614" y="34447"/>
                </a:lnTo>
                <a:lnTo>
                  <a:pt x="1690925" y="48256"/>
                </a:lnTo>
                <a:lnTo>
                  <a:pt x="1694339" y="65167"/>
                </a:lnTo>
                <a:lnTo>
                  <a:pt x="1694339" y="127798"/>
                </a:lnTo>
                <a:lnTo>
                  <a:pt x="1699202" y="132661"/>
                </a:lnTo>
                <a:lnTo>
                  <a:pt x="1711199" y="132661"/>
                </a:lnTo>
                <a:lnTo>
                  <a:pt x="1716061" y="127798"/>
                </a:lnTo>
                <a:lnTo>
                  <a:pt x="1716061" y="65167"/>
                </a:lnTo>
                <a:lnTo>
                  <a:pt x="1710940" y="39801"/>
                </a:lnTo>
                <a:lnTo>
                  <a:pt x="1696974" y="19086"/>
                </a:lnTo>
                <a:lnTo>
                  <a:pt x="1676260" y="5121"/>
                </a:lnTo>
                <a:lnTo>
                  <a:pt x="1650894" y="0"/>
                </a:lnTo>
                <a:close/>
              </a:path>
              <a:path w="1716404" h="1716404">
                <a:moveTo>
                  <a:pt x="1594261" y="0"/>
                </a:moveTo>
                <a:lnTo>
                  <a:pt x="1588262" y="0"/>
                </a:lnTo>
                <a:lnTo>
                  <a:pt x="1583400" y="4862"/>
                </a:lnTo>
                <a:lnTo>
                  <a:pt x="1583400" y="16859"/>
                </a:lnTo>
                <a:lnTo>
                  <a:pt x="1588262" y="21722"/>
                </a:lnTo>
                <a:lnTo>
                  <a:pt x="1594261" y="21722"/>
                </a:lnTo>
                <a:lnTo>
                  <a:pt x="1594261" y="0"/>
                </a:lnTo>
                <a:close/>
              </a:path>
              <a:path w="1716404" h="1716404">
                <a:moveTo>
                  <a:pt x="1650894" y="0"/>
                </a:moveTo>
                <a:lnTo>
                  <a:pt x="1594261" y="0"/>
                </a:lnTo>
                <a:lnTo>
                  <a:pt x="1594261" y="21722"/>
                </a:lnTo>
                <a:lnTo>
                  <a:pt x="1650894" y="21722"/>
                </a:lnTo>
                <a:lnTo>
                  <a:pt x="1650894" y="0"/>
                </a:lnTo>
                <a:close/>
              </a:path>
              <a:path w="1716404" h="1716404">
                <a:moveTo>
                  <a:pt x="1711199" y="224205"/>
                </a:moveTo>
                <a:lnTo>
                  <a:pt x="1699202" y="224205"/>
                </a:lnTo>
                <a:lnTo>
                  <a:pt x="1694339" y="229067"/>
                </a:lnTo>
                <a:lnTo>
                  <a:pt x="1694339" y="354331"/>
                </a:lnTo>
                <a:lnTo>
                  <a:pt x="1699202" y="359193"/>
                </a:lnTo>
                <a:lnTo>
                  <a:pt x="1711199" y="359193"/>
                </a:lnTo>
                <a:lnTo>
                  <a:pt x="1716061" y="354331"/>
                </a:lnTo>
                <a:lnTo>
                  <a:pt x="1716061" y="229067"/>
                </a:lnTo>
                <a:lnTo>
                  <a:pt x="1711199" y="224205"/>
                </a:lnTo>
                <a:close/>
              </a:path>
              <a:path w="1716404" h="1716404">
                <a:moveTo>
                  <a:pt x="1711199" y="450737"/>
                </a:moveTo>
                <a:lnTo>
                  <a:pt x="1699202" y="450737"/>
                </a:lnTo>
                <a:lnTo>
                  <a:pt x="1694339" y="455600"/>
                </a:lnTo>
                <a:lnTo>
                  <a:pt x="1694339" y="580863"/>
                </a:lnTo>
                <a:lnTo>
                  <a:pt x="1699202" y="585726"/>
                </a:lnTo>
                <a:lnTo>
                  <a:pt x="1711199" y="585726"/>
                </a:lnTo>
                <a:lnTo>
                  <a:pt x="1716061" y="580863"/>
                </a:lnTo>
                <a:lnTo>
                  <a:pt x="1716061" y="455600"/>
                </a:lnTo>
                <a:lnTo>
                  <a:pt x="1711199" y="450737"/>
                </a:lnTo>
                <a:close/>
              </a:path>
              <a:path w="1716404" h="1716404">
                <a:moveTo>
                  <a:pt x="1711199" y="677270"/>
                </a:moveTo>
                <a:lnTo>
                  <a:pt x="1699202" y="677270"/>
                </a:lnTo>
                <a:lnTo>
                  <a:pt x="1694339" y="682133"/>
                </a:lnTo>
                <a:lnTo>
                  <a:pt x="1694339" y="807396"/>
                </a:lnTo>
                <a:lnTo>
                  <a:pt x="1699202" y="812258"/>
                </a:lnTo>
                <a:lnTo>
                  <a:pt x="1711199" y="812258"/>
                </a:lnTo>
                <a:lnTo>
                  <a:pt x="1716061" y="807396"/>
                </a:lnTo>
                <a:lnTo>
                  <a:pt x="1716061" y="682133"/>
                </a:lnTo>
                <a:lnTo>
                  <a:pt x="1711199" y="677270"/>
                </a:lnTo>
                <a:close/>
              </a:path>
              <a:path w="1716404" h="1716404">
                <a:moveTo>
                  <a:pt x="1711199" y="903802"/>
                </a:moveTo>
                <a:lnTo>
                  <a:pt x="1699202" y="903802"/>
                </a:lnTo>
                <a:lnTo>
                  <a:pt x="1694339" y="908665"/>
                </a:lnTo>
                <a:lnTo>
                  <a:pt x="1694339" y="1033928"/>
                </a:lnTo>
                <a:lnTo>
                  <a:pt x="1699202" y="1038791"/>
                </a:lnTo>
                <a:lnTo>
                  <a:pt x="1711199" y="1038791"/>
                </a:lnTo>
                <a:lnTo>
                  <a:pt x="1716061" y="1033928"/>
                </a:lnTo>
                <a:lnTo>
                  <a:pt x="1716061" y="908665"/>
                </a:lnTo>
                <a:lnTo>
                  <a:pt x="1711199" y="903802"/>
                </a:lnTo>
                <a:close/>
              </a:path>
              <a:path w="1716404" h="1716404">
                <a:moveTo>
                  <a:pt x="1711199" y="1130335"/>
                </a:moveTo>
                <a:lnTo>
                  <a:pt x="1699202" y="1130335"/>
                </a:lnTo>
                <a:lnTo>
                  <a:pt x="1694339" y="1135198"/>
                </a:lnTo>
                <a:lnTo>
                  <a:pt x="1694339" y="1260461"/>
                </a:lnTo>
                <a:lnTo>
                  <a:pt x="1699202" y="1265323"/>
                </a:lnTo>
                <a:lnTo>
                  <a:pt x="1711199" y="1265323"/>
                </a:lnTo>
                <a:lnTo>
                  <a:pt x="1716061" y="1260461"/>
                </a:lnTo>
                <a:lnTo>
                  <a:pt x="1716061" y="1135198"/>
                </a:lnTo>
                <a:lnTo>
                  <a:pt x="1711199" y="1130335"/>
                </a:lnTo>
                <a:close/>
              </a:path>
              <a:path w="1716404" h="1716404">
                <a:moveTo>
                  <a:pt x="1711199" y="1356867"/>
                </a:moveTo>
                <a:lnTo>
                  <a:pt x="1699202" y="1356867"/>
                </a:lnTo>
                <a:lnTo>
                  <a:pt x="1694339" y="1361730"/>
                </a:lnTo>
                <a:lnTo>
                  <a:pt x="1694339" y="1486993"/>
                </a:lnTo>
                <a:lnTo>
                  <a:pt x="1699202" y="1491856"/>
                </a:lnTo>
                <a:lnTo>
                  <a:pt x="1711199" y="1491856"/>
                </a:lnTo>
                <a:lnTo>
                  <a:pt x="1716061" y="1486993"/>
                </a:lnTo>
                <a:lnTo>
                  <a:pt x="1716061" y="1361730"/>
                </a:lnTo>
                <a:lnTo>
                  <a:pt x="1711199" y="1356867"/>
                </a:lnTo>
                <a:close/>
              </a:path>
              <a:path w="1716404" h="1716404">
                <a:moveTo>
                  <a:pt x="1594261" y="1694339"/>
                </a:moveTo>
                <a:lnTo>
                  <a:pt x="1588263" y="1694339"/>
                </a:lnTo>
                <a:lnTo>
                  <a:pt x="1583400" y="1699202"/>
                </a:lnTo>
                <a:lnTo>
                  <a:pt x="1583400" y="1711199"/>
                </a:lnTo>
                <a:lnTo>
                  <a:pt x="1588263" y="1716061"/>
                </a:lnTo>
                <a:lnTo>
                  <a:pt x="1594261" y="1716061"/>
                </a:lnTo>
                <a:lnTo>
                  <a:pt x="1594261" y="1694339"/>
                </a:lnTo>
                <a:close/>
              </a:path>
              <a:path w="1716404" h="1716404">
                <a:moveTo>
                  <a:pt x="1650894" y="1694339"/>
                </a:moveTo>
                <a:lnTo>
                  <a:pt x="1594261" y="1694339"/>
                </a:lnTo>
                <a:lnTo>
                  <a:pt x="1594261" y="1716061"/>
                </a:lnTo>
                <a:lnTo>
                  <a:pt x="1650894" y="1716061"/>
                </a:lnTo>
                <a:lnTo>
                  <a:pt x="1650894" y="1694339"/>
                </a:lnTo>
                <a:close/>
              </a:path>
              <a:path w="1716404" h="1716404">
                <a:moveTo>
                  <a:pt x="1711199" y="1583400"/>
                </a:moveTo>
                <a:lnTo>
                  <a:pt x="1699202" y="1583400"/>
                </a:lnTo>
                <a:lnTo>
                  <a:pt x="1694339" y="1588263"/>
                </a:lnTo>
                <a:lnTo>
                  <a:pt x="1694339" y="1650894"/>
                </a:lnTo>
                <a:lnTo>
                  <a:pt x="1690925" y="1667805"/>
                </a:lnTo>
                <a:lnTo>
                  <a:pt x="1681614" y="1681614"/>
                </a:lnTo>
                <a:lnTo>
                  <a:pt x="1667805" y="1690925"/>
                </a:lnTo>
                <a:lnTo>
                  <a:pt x="1650894" y="1694339"/>
                </a:lnTo>
                <a:lnTo>
                  <a:pt x="1650894" y="1716061"/>
                </a:lnTo>
                <a:lnTo>
                  <a:pt x="1676260" y="1710940"/>
                </a:lnTo>
                <a:lnTo>
                  <a:pt x="1696974" y="1696974"/>
                </a:lnTo>
                <a:lnTo>
                  <a:pt x="1710940" y="1676260"/>
                </a:lnTo>
                <a:lnTo>
                  <a:pt x="1716061" y="1650894"/>
                </a:lnTo>
                <a:lnTo>
                  <a:pt x="1716061" y="1588263"/>
                </a:lnTo>
                <a:lnTo>
                  <a:pt x="1711199" y="1583400"/>
                </a:lnTo>
                <a:close/>
              </a:path>
              <a:path w="1716404" h="1716404">
                <a:moveTo>
                  <a:pt x="1367729" y="1694339"/>
                </a:moveTo>
                <a:lnTo>
                  <a:pt x="1361730" y="1694339"/>
                </a:lnTo>
                <a:lnTo>
                  <a:pt x="1356868" y="1699202"/>
                </a:lnTo>
                <a:lnTo>
                  <a:pt x="1356868" y="1711199"/>
                </a:lnTo>
                <a:lnTo>
                  <a:pt x="1361730" y="1716061"/>
                </a:lnTo>
                <a:lnTo>
                  <a:pt x="1367729" y="1716061"/>
                </a:lnTo>
                <a:lnTo>
                  <a:pt x="1367729" y="1694339"/>
                </a:lnTo>
                <a:close/>
              </a:path>
              <a:path w="1716404" h="1716404">
                <a:moveTo>
                  <a:pt x="1480995" y="1694339"/>
                </a:moveTo>
                <a:lnTo>
                  <a:pt x="1367729" y="1694339"/>
                </a:lnTo>
                <a:lnTo>
                  <a:pt x="1367729" y="1716061"/>
                </a:lnTo>
                <a:lnTo>
                  <a:pt x="1480995" y="1716061"/>
                </a:lnTo>
                <a:lnTo>
                  <a:pt x="1480995" y="1694339"/>
                </a:lnTo>
                <a:close/>
              </a:path>
              <a:path w="1716404" h="1716404">
                <a:moveTo>
                  <a:pt x="1486994" y="1694339"/>
                </a:moveTo>
                <a:lnTo>
                  <a:pt x="1480995" y="1694339"/>
                </a:lnTo>
                <a:lnTo>
                  <a:pt x="1480995" y="1716061"/>
                </a:lnTo>
                <a:lnTo>
                  <a:pt x="1486994" y="1716061"/>
                </a:lnTo>
                <a:lnTo>
                  <a:pt x="1491856" y="1711199"/>
                </a:lnTo>
                <a:lnTo>
                  <a:pt x="1491856" y="1699202"/>
                </a:lnTo>
                <a:lnTo>
                  <a:pt x="1486994" y="1694339"/>
                </a:lnTo>
                <a:close/>
              </a:path>
              <a:path w="1716404" h="1716404">
                <a:moveTo>
                  <a:pt x="1141196" y="1694339"/>
                </a:moveTo>
                <a:lnTo>
                  <a:pt x="1135198" y="1694339"/>
                </a:lnTo>
                <a:lnTo>
                  <a:pt x="1130335" y="1699202"/>
                </a:lnTo>
                <a:lnTo>
                  <a:pt x="1130335" y="1711199"/>
                </a:lnTo>
                <a:lnTo>
                  <a:pt x="1135198" y="1716061"/>
                </a:lnTo>
                <a:lnTo>
                  <a:pt x="1141196" y="1716061"/>
                </a:lnTo>
                <a:lnTo>
                  <a:pt x="1141196" y="1694339"/>
                </a:lnTo>
                <a:close/>
              </a:path>
              <a:path w="1716404" h="1716404">
                <a:moveTo>
                  <a:pt x="1254463" y="1694339"/>
                </a:moveTo>
                <a:lnTo>
                  <a:pt x="1141196" y="1694339"/>
                </a:lnTo>
                <a:lnTo>
                  <a:pt x="1141196" y="1716061"/>
                </a:lnTo>
                <a:lnTo>
                  <a:pt x="1254463" y="1716061"/>
                </a:lnTo>
                <a:lnTo>
                  <a:pt x="1254463" y="1694339"/>
                </a:lnTo>
                <a:close/>
              </a:path>
              <a:path w="1716404" h="1716404">
                <a:moveTo>
                  <a:pt x="1260461" y="1694339"/>
                </a:moveTo>
                <a:lnTo>
                  <a:pt x="1254463" y="1694339"/>
                </a:lnTo>
                <a:lnTo>
                  <a:pt x="1254463" y="1716061"/>
                </a:lnTo>
                <a:lnTo>
                  <a:pt x="1260461" y="1716061"/>
                </a:lnTo>
                <a:lnTo>
                  <a:pt x="1265324" y="1711199"/>
                </a:lnTo>
                <a:lnTo>
                  <a:pt x="1265324" y="1699202"/>
                </a:lnTo>
                <a:lnTo>
                  <a:pt x="1260461" y="1694339"/>
                </a:lnTo>
                <a:close/>
              </a:path>
              <a:path w="1716404" h="1716404">
                <a:moveTo>
                  <a:pt x="914664" y="1694339"/>
                </a:moveTo>
                <a:lnTo>
                  <a:pt x="908665" y="1694339"/>
                </a:lnTo>
                <a:lnTo>
                  <a:pt x="903802" y="1699202"/>
                </a:lnTo>
                <a:lnTo>
                  <a:pt x="903802" y="1711199"/>
                </a:lnTo>
                <a:lnTo>
                  <a:pt x="908665" y="1716061"/>
                </a:lnTo>
                <a:lnTo>
                  <a:pt x="914664" y="1716061"/>
                </a:lnTo>
                <a:lnTo>
                  <a:pt x="914664" y="1694339"/>
                </a:lnTo>
                <a:close/>
              </a:path>
              <a:path w="1716404" h="1716404">
                <a:moveTo>
                  <a:pt x="1027930" y="1694339"/>
                </a:moveTo>
                <a:lnTo>
                  <a:pt x="914664" y="1694339"/>
                </a:lnTo>
                <a:lnTo>
                  <a:pt x="914664" y="1716061"/>
                </a:lnTo>
                <a:lnTo>
                  <a:pt x="1027930" y="1716061"/>
                </a:lnTo>
                <a:lnTo>
                  <a:pt x="1027930" y="1694339"/>
                </a:lnTo>
                <a:close/>
              </a:path>
              <a:path w="1716404" h="1716404">
                <a:moveTo>
                  <a:pt x="1033928" y="1694339"/>
                </a:moveTo>
                <a:lnTo>
                  <a:pt x="1027930" y="1694339"/>
                </a:lnTo>
                <a:lnTo>
                  <a:pt x="1027930" y="1716061"/>
                </a:lnTo>
                <a:lnTo>
                  <a:pt x="1033928" y="1716061"/>
                </a:lnTo>
                <a:lnTo>
                  <a:pt x="1038791" y="1711199"/>
                </a:lnTo>
                <a:lnTo>
                  <a:pt x="1038791" y="1699202"/>
                </a:lnTo>
                <a:lnTo>
                  <a:pt x="1033928" y="1694339"/>
                </a:lnTo>
                <a:close/>
              </a:path>
              <a:path w="1716404" h="1716404">
                <a:moveTo>
                  <a:pt x="688131" y="1694339"/>
                </a:moveTo>
                <a:lnTo>
                  <a:pt x="682133" y="1694339"/>
                </a:lnTo>
                <a:lnTo>
                  <a:pt x="677270" y="1699202"/>
                </a:lnTo>
                <a:lnTo>
                  <a:pt x="677270" y="1711199"/>
                </a:lnTo>
                <a:lnTo>
                  <a:pt x="682133" y="1716061"/>
                </a:lnTo>
                <a:lnTo>
                  <a:pt x="688131" y="1716061"/>
                </a:lnTo>
                <a:lnTo>
                  <a:pt x="688131" y="1694339"/>
                </a:lnTo>
                <a:close/>
              </a:path>
              <a:path w="1716404" h="1716404">
                <a:moveTo>
                  <a:pt x="801397" y="1694339"/>
                </a:moveTo>
                <a:lnTo>
                  <a:pt x="688131" y="1694339"/>
                </a:lnTo>
                <a:lnTo>
                  <a:pt x="688131" y="1716061"/>
                </a:lnTo>
                <a:lnTo>
                  <a:pt x="801397" y="1716061"/>
                </a:lnTo>
                <a:lnTo>
                  <a:pt x="801397" y="1694339"/>
                </a:lnTo>
                <a:close/>
              </a:path>
              <a:path w="1716404" h="1716404">
                <a:moveTo>
                  <a:pt x="807396" y="1694339"/>
                </a:moveTo>
                <a:lnTo>
                  <a:pt x="801397" y="1694339"/>
                </a:lnTo>
                <a:lnTo>
                  <a:pt x="801397" y="1716061"/>
                </a:lnTo>
                <a:lnTo>
                  <a:pt x="807396" y="1716061"/>
                </a:lnTo>
                <a:lnTo>
                  <a:pt x="812259" y="1711199"/>
                </a:lnTo>
                <a:lnTo>
                  <a:pt x="812259" y="1699202"/>
                </a:lnTo>
                <a:lnTo>
                  <a:pt x="807396" y="1694339"/>
                </a:lnTo>
                <a:close/>
              </a:path>
              <a:path w="1716404" h="1716404">
                <a:moveTo>
                  <a:pt x="461599" y="1694339"/>
                </a:moveTo>
                <a:lnTo>
                  <a:pt x="455600" y="1694339"/>
                </a:lnTo>
                <a:lnTo>
                  <a:pt x="450737" y="1699202"/>
                </a:lnTo>
                <a:lnTo>
                  <a:pt x="450737" y="1711199"/>
                </a:lnTo>
                <a:lnTo>
                  <a:pt x="455600" y="1716061"/>
                </a:lnTo>
                <a:lnTo>
                  <a:pt x="461599" y="1716061"/>
                </a:lnTo>
                <a:lnTo>
                  <a:pt x="461599" y="1694339"/>
                </a:lnTo>
                <a:close/>
              </a:path>
              <a:path w="1716404" h="1716404">
                <a:moveTo>
                  <a:pt x="574865" y="1694339"/>
                </a:moveTo>
                <a:lnTo>
                  <a:pt x="461599" y="1694339"/>
                </a:lnTo>
                <a:lnTo>
                  <a:pt x="461599" y="1716061"/>
                </a:lnTo>
                <a:lnTo>
                  <a:pt x="574865" y="1716061"/>
                </a:lnTo>
                <a:lnTo>
                  <a:pt x="574865" y="1694339"/>
                </a:lnTo>
                <a:close/>
              </a:path>
              <a:path w="1716404" h="1716404">
                <a:moveTo>
                  <a:pt x="580863" y="1694339"/>
                </a:moveTo>
                <a:lnTo>
                  <a:pt x="574865" y="1694339"/>
                </a:lnTo>
                <a:lnTo>
                  <a:pt x="574865" y="1716061"/>
                </a:lnTo>
                <a:lnTo>
                  <a:pt x="580863" y="1716061"/>
                </a:lnTo>
                <a:lnTo>
                  <a:pt x="585726" y="1711199"/>
                </a:lnTo>
                <a:lnTo>
                  <a:pt x="585726" y="1699202"/>
                </a:lnTo>
                <a:lnTo>
                  <a:pt x="580863" y="1694339"/>
                </a:lnTo>
                <a:close/>
              </a:path>
              <a:path w="1716404" h="1716404">
                <a:moveTo>
                  <a:pt x="235066" y="1694339"/>
                </a:moveTo>
                <a:lnTo>
                  <a:pt x="229068" y="1694339"/>
                </a:lnTo>
                <a:lnTo>
                  <a:pt x="224205" y="1699202"/>
                </a:lnTo>
                <a:lnTo>
                  <a:pt x="224205" y="1711199"/>
                </a:lnTo>
                <a:lnTo>
                  <a:pt x="229068" y="1716061"/>
                </a:lnTo>
                <a:lnTo>
                  <a:pt x="235066" y="1716061"/>
                </a:lnTo>
                <a:lnTo>
                  <a:pt x="235066" y="1694339"/>
                </a:lnTo>
                <a:close/>
              </a:path>
              <a:path w="1716404" h="1716404">
                <a:moveTo>
                  <a:pt x="348332" y="1694339"/>
                </a:moveTo>
                <a:lnTo>
                  <a:pt x="235066" y="1694339"/>
                </a:lnTo>
                <a:lnTo>
                  <a:pt x="235066" y="1716061"/>
                </a:lnTo>
                <a:lnTo>
                  <a:pt x="348332" y="1716061"/>
                </a:lnTo>
                <a:lnTo>
                  <a:pt x="348332" y="1694339"/>
                </a:lnTo>
                <a:close/>
              </a:path>
              <a:path w="1716404" h="1716404">
                <a:moveTo>
                  <a:pt x="354331" y="1694339"/>
                </a:moveTo>
                <a:lnTo>
                  <a:pt x="348332" y="1694339"/>
                </a:lnTo>
                <a:lnTo>
                  <a:pt x="348332" y="1716061"/>
                </a:lnTo>
                <a:lnTo>
                  <a:pt x="354331" y="1716061"/>
                </a:lnTo>
                <a:lnTo>
                  <a:pt x="359193" y="1711199"/>
                </a:lnTo>
                <a:lnTo>
                  <a:pt x="359193" y="1699202"/>
                </a:lnTo>
                <a:lnTo>
                  <a:pt x="354331" y="1694339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7729494" y="5644864"/>
            <a:ext cx="162560" cy="533400"/>
          </a:xfrm>
          <a:custGeom>
            <a:avLst/>
            <a:gdLst/>
            <a:ahLst/>
            <a:cxnLst/>
            <a:rect l="l" t="t" r="r" b="b"/>
            <a:pathLst>
              <a:path w="162559" h="533400">
                <a:moveTo>
                  <a:pt x="15390" y="440131"/>
                </a:moveTo>
                <a:lnTo>
                  <a:pt x="8500" y="440131"/>
                </a:lnTo>
                <a:lnTo>
                  <a:pt x="0" y="448631"/>
                </a:lnTo>
                <a:lnTo>
                  <a:pt x="0" y="455522"/>
                </a:lnTo>
                <a:lnTo>
                  <a:pt x="77758" y="533280"/>
                </a:lnTo>
                <a:lnTo>
                  <a:pt x="84648" y="533280"/>
                </a:lnTo>
                <a:lnTo>
                  <a:pt x="96594" y="521335"/>
                </a:lnTo>
                <a:lnTo>
                  <a:pt x="70320" y="521335"/>
                </a:lnTo>
                <a:lnTo>
                  <a:pt x="70320" y="495061"/>
                </a:lnTo>
                <a:lnTo>
                  <a:pt x="15390" y="440131"/>
                </a:lnTo>
                <a:close/>
              </a:path>
              <a:path w="162559" h="533400">
                <a:moveTo>
                  <a:pt x="70320" y="495061"/>
                </a:moveTo>
                <a:lnTo>
                  <a:pt x="70320" y="521335"/>
                </a:lnTo>
                <a:lnTo>
                  <a:pt x="92086" y="521335"/>
                </a:lnTo>
                <a:lnTo>
                  <a:pt x="92086" y="505944"/>
                </a:lnTo>
                <a:lnTo>
                  <a:pt x="81203" y="505944"/>
                </a:lnTo>
                <a:lnTo>
                  <a:pt x="70320" y="495061"/>
                </a:lnTo>
                <a:close/>
              </a:path>
              <a:path w="162559" h="533400">
                <a:moveTo>
                  <a:pt x="153907" y="440131"/>
                </a:moveTo>
                <a:lnTo>
                  <a:pt x="147016" y="440131"/>
                </a:lnTo>
                <a:lnTo>
                  <a:pt x="92086" y="495061"/>
                </a:lnTo>
                <a:lnTo>
                  <a:pt x="92086" y="521335"/>
                </a:lnTo>
                <a:lnTo>
                  <a:pt x="96594" y="521335"/>
                </a:lnTo>
                <a:lnTo>
                  <a:pt x="162407" y="455522"/>
                </a:lnTo>
                <a:lnTo>
                  <a:pt x="162407" y="448631"/>
                </a:lnTo>
                <a:lnTo>
                  <a:pt x="153907" y="440131"/>
                </a:lnTo>
                <a:close/>
              </a:path>
              <a:path w="162559" h="533400">
                <a:moveTo>
                  <a:pt x="92086" y="0"/>
                </a:moveTo>
                <a:lnTo>
                  <a:pt x="70320" y="0"/>
                </a:lnTo>
                <a:lnTo>
                  <a:pt x="70320" y="495061"/>
                </a:lnTo>
                <a:lnTo>
                  <a:pt x="81203" y="505944"/>
                </a:lnTo>
                <a:lnTo>
                  <a:pt x="92086" y="495061"/>
                </a:lnTo>
                <a:lnTo>
                  <a:pt x="92086" y="0"/>
                </a:lnTo>
                <a:close/>
              </a:path>
              <a:path w="162559" h="533400">
                <a:moveTo>
                  <a:pt x="92086" y="495061"/>
                </a:moveTo>
                <a:lnTo>
                  <a:pt x="81203" y="505944"/>
                </a:lnTo>
                <a:lnTo>
                  <a:pt x="92086" y="505944"/>
                </a:lnTo>
                <a:lnTo>
                  <a:pt x="92086" y="495061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5282209" y="4930184"/>
            <a:ext cx="2019300" cy="2294890"/>
          </a:xfrm>
          <a:custGeom>
            <a:avLst/>
            <a:gdLst/>
            <a:ahLst/>
            <a:cxnLst/>
            <a:rect l="l" t="t" r="r" b="b"/>
            <a:pathLst>
              <a:path w="2019300" h="2294890">
                <a:moveTo>
                  <a:pt x="2019096" y="2210066"/>
                </a:moveTo>
                <a:lnTo>
                  <a:pt x="2011654" y="2202637"/>
                </a:lnTo>
                <a:lnTo>
                  <a:pt x="1941334" y="2132317"/>
                </a:lnTo>
                <a:lnTo>
                  <a:pt x="1934438" y="2132317"/>
                </a:lnTo>
                <a:lnTo>
                  <a:pt x="1925942" y="2140813"/>
                </a:lnTo>
                <a:lnTo>
                  <a:pt x="1925942" y="2147697"/>
                </a:lnTo>
                <a:lnTo>
                  <a:pt x="1980869" y="2202637"/>
                </a:lnTo>
                <a:lnTo>
                  <a:pt x="0" y="2202637"/>
                </a:lnTo>
                <a:lnTo>
                  <a:pt x="0" y="2224392"/>
                </a:lnTo>
                <a:lnTo>
                  <a:pt x="1980869" y="2224392"/>
                </a:lnTo>
                <a:lnTo>
                  <a:pt x="1991753" y="2213521"/>
                </a:lnTo>
                <a:lnTo>
                  <a:pt x="1925942" y="2279332"/>
                </a:lnTo>
                <a:lnTo>
                  <a:pt x="1925942" y="2286216"/>
                </a:lnTo>
                <a:lnTo>
                  <a:pt x="1934438" y="2294712"/>
                </a:lnTo>
                <a:lnTo>
                  <a:pt x="1941334" y="2294712"/>
                </a:lnTo>
                <a:lnTo>
                  <a:pt x="2011654" y="2224392"/>
                </a:lnTo>
                <a:lnTo>
                  <a:pt x="2019096" y="2216962"/>
                </a:lnTo>
                <a:lnTo>
                  <a:pt x="2019096" y="2210066"/>
                </a:lnTo>
                <a:close/>
              </a:path>
              <a:path w="2019300" h="2294890">
                <a:moveTo>
                  <a:pt x="2019096" y="2008060"/>
                </a:moveTo>
                <a:lnTo>
                  <a:pt x="2011654" y="2000618"/>
                </a:lnTo>
                <a:lnTo>
                  <a:pt x="1941334" y="1930298"/>
                </a:lnTo>
                <a:lnTo>
                  <a:pt x="1934438" y="1930298"/>
                </a:lnTo>
                <a:lnTo>
                  <a:pt x="1925942" y="1938794"/>
                </a:lnTo>
                <a:lnTo>
                  <a:pt x="1925942" y="1945690"/>
                </a:lnTo>
                <a:lnTo>
                  <a:pt x="1980869" y="2000618"/>
                </a:lnTo>
                <a:lnTo>
                  <a:pt x="1705229" y="2000618"/>
                </a:lnTo>
                <a:lnTo>
                  <a:pt x="1705229" y="21767"/>
                </a:lnTo>
                <a:lnTo>
                  <a:pt x="1705229" y="0"/>
                </a:lnTo>
                <a:lnTo>
                  <a:pt x="1694345" y="0"/>
                </a:lnTo>
                <a:lnTo>
                  <a:pt x="0" y="0"/>
                </a:lnTo>
                <a:lnTo>
                  <a:pt x="0" y="21767"/>
                </a:lnTo>
                <a:lnTo>
                  <a:pt x="1683461" y="21767"/>
                </a:lnTo>
                <a:lnTo>
                  <a:pt x="1683461" y="2022386"/>
                </a:lnTo>
                <a:lnTo>
                  <a:pt x="1694345" y="2022386"/>
                </a:lnTo>
                <a:lnTo>
                  <a:pt x="1980869" y="2022386"/>
                </a:lnTo>
                <a:lnTo>
                  <a:pt x="1925942" y="2077313"/>
                </a:lnTo>
                <a:lnTo>
                  <a:pt x="1925942" y="2084209"/>
                </a:lnTo>
                <a:lnTo>
                  <a:pt x="1934438" y="2092706"/>
                </a:lnTo>
                <a:lnTo>
                  <a:pt x="1941334" y="2092706"/>
                </a:lnTo>
                <a:lnTo>
                  <a:pt x="2011654" y="2022386"/>
                </a:lnTo>
                <a:lnTo>
                  <a:pt x="2019096" y="2014943"/>
                </a:lnTo>
                <a:lnTo>
                  <a:pt x="2019096" y="2008060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8407231" y="5632919"/>
            <a:ext cx="162560" cy="544195"/>
          </a:xfrm>
          <a:custGeom>
            <a:avLst/>
            <a:gdLst/>
            <a:ahLst/>
            <a:cxnLst/>
            <a:rect l="l" t="t" r="r" b="b"/>
            <a:pathLst>
              <a:path w="162559" h="544195">
                <a:moveTo>
                  <a:pt x="81203" y="27336"/>
                </a:moveTo>
                <a:lnTo>
                  <a:pt x="70320" y="38218"/>
                </a:lnTo>
                <a:lnTo>
                  <a:pt x="70320" y="539291"/>
                </a:lnTo>
                <a:lnTo>
                  <a:pt x="75193" y="544163"/>
                </a:lnTo>
                <a:lnTo>
                  <a:pt x="87214" y="544163"/>
                </a:lnTo>
                <a:lnTo>
                  <a:pt x="92086" y="539291"/>
                </a:lnTo>
                <a:lnTo>
                  <a:pt x="92086" y="38218"/>
                </a:lnTo>
                <a:lnTo>
                  <a:pt x="81203" y="27336"/>
                </a:lnTo>
                <a:close/>
              </a:path>
              <a:path w="162559" h="544195">
                <a:moveTo>
                  <a:pt x="84648" y="0"/>
                </a:moveTo>
                <a:lnTo>
                  <a:pt x="77758" y="0"/>
                </a:lnTo>
                <a:lnTo>
                  <a:pt x="0" y="77758"/>
                </a:lnTo>
                <a:lnTo>
                  <a:pt x="0" y="84648"/>
                </a:lnTo>
                <a:lnTo>
                  <a:pt x="8500" y="93148"/>
                </a:lnTo>
                <a:lnTo>
                  <a:pt x="15390" y="93148"/>
                </a:lnTo>
                <a:lnTo>
                  <a:pt x="70320" y="38218"/>
                </a:lnTo>
                <a:lnTo>
                  <a:pt x="70320" y="11945"/>
                </a:lnTo>
                <a:lnTo>
                  <a:pt x="96594" y="11945"/>
                </a:lnTo>
                <a:lnTo>
                  <a:pt x="84648" y="0"/>
                </a:lnTo>
                <a:close/>
              </a:path>
              <a:path w="162559" h="544195">
                <a:moveTo>
                  <a:pt x="96594" y="11945"/>
                </a:moveTo>
                <a:lnTo>
                  <a:pt x="92086" y="11945"/>
                </a:lnTo>
                <a:lnTo>
                  <a:pt x="92086" y="38218"/>
                </a:lnTo>
                <a:lnTo>
                  <a:pt x="147016" y="93148"/>
                </a:lnTo>
                <a:lnTo>
                  <a:pt x="153907" y="93148"/>
                </a:lnTo>
                <a:lnTo>
                  <a:pt x="162407" y="84648"/>
                </a:lnTo>
                <a:lnTo>
                  <a:pt x="162407" y="77758"/>
                </a:lnTo>
                <a:lnTo>
                  <a:pt x="96594" y="11945"/>
                </a:lnTo>
                <a:close/>
              </a:path>
              <a:path w="162559" h="544195">
                <a:moveTo>
                  <a:pt x="92086" y="11945"/>
                </a:moveTo>
                <a:lnTo>
                  <a:pt x="70320" y="11945"/>
                </a:lnTo>
                <a:lnTo>
                  <a:pt x="70320" y="38218"/>
                </a:lnTo>
                <a:lnTo>
                  <a:pt x="81203" y="27336"/>
                </a:lnTo>
                <a:lnTo>
                  <a:pt x="92086" y="27336"/>
                </a:lnTo>
                <a:lnTo>
                  <a:pt x="92086" y="11945"/>
                </a:lnTo>
                <a:close/>
              </a:path>
              <a:path w="162559" h="544195">
                <a:moveTo>
                  <a:pt x="92086" y="27336"/>
                </a:moveTo>
                <a:lnTo>
                  <a:pt x="81203" y="27336"/>
                </a:lnTo>
                <a:lnTo>
                  <a:pt x="92086" y="38218"/>
                </a:lnTo>
                <a:lnTo>
                  <a:pt x="92086" y="27336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5542889" y="6478989"/>
            <a:ext cx="1160145" cy="534670"/>
          </a:xfrm>
          <a:custGeom>
            <a:avLst/>
            <a:gdLst/>
            <a:ahLst/>
            <a:cxnLst/>
            <a:rect l="l" t="t" r="r" b="b"/>
            <a:pathLst>
              <a:path w="1160145" h="534670">
                <a:moveTo>
                  <a:pt x="1159971" y="0"/>
                </a:moveTo>
                <a:lnTo>
                  <a:pt x="0" y="0"/>
                </a:lnTo>
                <a:lnTo>
                  <a:pt x="0" y="534368"/>
                </a:lnTo>
                <a:lnTo>
                  <a:pt x="1159971" y="534368"/>
                </a:lnTo>
                <a:lnTo>
                  <a:pt x="1159971" y="0"/>
                </a:lnTo>
                <a:close/>
              </a:path>
            </a:pathLst>
          </a:custGeom>
          <a:solidFill>
            <a:srgbClr val="49508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12828553" y="4810728"/>
            <a:ext cx="1811655" cy="795655"/>
          </a:xfrm>
          <a:custGeom>
            <a:avLst/>
            <a:gdLst/>
            <a:ahLst/>
            <a:cxnLst/>
            <a:rect l="l" t="t" r="r" b="b"/>
            <a:pathLst>
              <a:path w="1811655" h="795654">
                <a:moveTo>
                  <a:pt x="1811640" y="0"/>
                </a:moveTo>
                <a:lnTo>
                  <a:pt x="0" y="0"/>
                </a:lnTo>
                <a:lnTo>
                  <a:pt x="0" y="795036"/>
                </a:lnTo>
                <a:lnTo>
                  <a:pt x="1811640" y="795036"/>
                </a:lnTo>
                <a:lnTo>
                  <a:pt x="1811640" y="0"/>
                </a:lnTo>
                <a:close/>
              </a:path>
            </a:pathLst>
          </a:custGeom>
          <a:solidFill>
            <a:srgbClr val="49508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5542889" y="4237263"/>
            <a:ext cx="1160145" cy="534670"/>
          </a:xfrm>
          <a:custGeom>
            <a:avLst/>
            <a:gdLst/>
            <a:ahLst/>
            <a:cxnLst/>
            <a:rect l="l" t="t" r="r" b="b"/>
            <a:pathLst>
              <a:path w="1160145" h="534670">
                <a:moveTo>
                  <a:pt x="1159971" y="0"/>
                </a:moveTo>
                <a:lnTo>
                  <a:pt x="0" y="0"/>
                </a:lnTo>
                <a:lnTo>
                  <a:pt x="0" y="534368"/>
                </a:lnTo>
                <a:lnTo>
                  <a:pt x="1159971" y="534368"/>
                </a:lnTo>
                <a:lnTo>
                  <a:pt x="1159971" y="0"/>
                </a:lnTo>
                <a:close/>
              </a:path>
            </a:pathLst>
          </a:custGeom>
          <a:solidFill>
            <a:srgbClr val="49508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9518070" y="5123535"/>
            <a:ext cx="1160145" cy="534670"/>
          </a:xfrm>
          <a:custGeom>
            <a:avLst/>
            <a:gdLst/>
            <a:ahLst/>
            <a:cxnLst/>
            <a:rect l="l" t="t" r="r" b="b"/>
            <a:pathLst>
              <a:path w="1160145" h="534670">
                <a:moveTo>
                  <a:pt x="1159971" y="0"/>
                </a:moveTo>
                <a:lnTo>
                  <a:pt x="0" y="0"/>
                </a:lnTo>
                <a:lnTo>
                  <a:pt x="0" y="534368"/>
                </a:lnTo>
                <a:lnTo>
                  <a:pt x="1159971" y="534368"/>
                </a:lnTo>
                <a:lnTo>
                  <a:pt x="1159971" y="0"/>
                </a:lnTo>
                <a:close/>
              </a:path>
            </a:pathLst>
          </a:custGeom>
          <a:solidFill>
            <a:srgbClr val="49508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5687967" y="6575990"/>
            <a:ext cx="852805" cy="384810"/>
          </a:xfrm>
          <a:custGeom>
            <a:avLst/>
            <a:gdLst/>
            <a:ahLst/>
            <a:cxnLst/>
            <a:rect l="l" t="t" r="r" b="b"/>
            <a:pathLst>
              <a:path w="852804" h="384809">
                <a:moveTo>
                  <a:pt x="66478" y="12225"/>
                </a:moveTo>
                <a:lnTo>
                  <a:pt x="52368" y="12225"/>
                </a:lnTo>
                <a:lnTo>
                  <a:pt x="44461" y="13685"/>
                </a:lnTo>
                <a:lnTo>
                  <a:pt x="12407" y="34972"/>
                </a:lnTo>
                <a:lnTo>
                  <a:pt x="0" y="78278"/>
                </a:lnTo>
                <a:lnTo>
                  <a:pt x="256" y="85820"/>
                </a:lnTo>
                <a:lnTo>
                  <a:pt x="21652" y="132592"/>
                </a:lnTo>
                <a:lnTo>
                  <a:pt x="50604" y="144149"/>
                </a:lnTo>
                <a:lnTo>
                  <a:pt x="63863" y="144149"/>
                </a:lnTo>
                <a:lnTo>
                  <a:pt x="68181" y="143905"/>
                </a:lnTo>
                <a:lnTo>
                  <a:pt x="72439" y="143419"/>
                </a:lnTo>
                <a:lnTo>
                  <a:pt x="76697" y="143054"/>
                </a:lnTo>
                <a:lnTo>
                  <a:pt x="79616" y="142689"/>
                </a:lnTo>
                <a:lnTo>
                  <a:pt x="79872" y="142689"/>
                </a:lnTo>
                <a:lnTo>
                  <a:pt x="87766" y="141351"/>
                </a:lnTo>
                <a:lnTo>
                  <a:pt x="90929" y="140743"/>
                </a:lnTo>
                <a:lnTo>
                  <a:pt x="96403" y="139526"/>
                </a:lnTo>
                <a:lnTo>
                  <a:pt x="98532" y="138979"/>
                </a:lnTo>
                <a:lnTo>
                  <a:pt x="99992" y="138492"/>
                </a:lnTo>
                <a:lnTo>
                  <a:pt x="99992" y="128821"/>
                </a:lnTo>
                <a:lnTo>
                  <a:pt x="54314" y="128821"/>
                </a:lnTo>
                <a:lnTo>
                  <a:pt x="48049" y="127605"/>
                </a:lnTo>
                <a:lnTo>
                  <a:pt x="21348" y="98897"/>
                </a:lnTo>
                <a:lnTo>
                  <a:pt x="18794" y="70569"/>
                </a:lnTo>
                <a:lnTo>
                  <a:pt x="19828" y="63498"/>
                </a:lnTo>
                <a:lnTo>
                  <a:pt x="21896" y="57294"/>
                </a:lnTo>
                <a:lnTo>
                  <a:pt x="23964" y="50969"/>
                </a:lnTo>
                <a:lnTo>
                  <a:pt x="55226" y="27735"/>
                </a:lnTo>
                <a:lnTo>
                  <a:pt x="96678" y="27735"/>
                </a:lnTo>
                <a:lnTo>
                  <a:pt x="99262" y="20983"/>
                </a:lnTo>
                <a:lnTo>
                  <a:pt x="98532" y="20497"/>
                </a:lnTo>
                <a:lnTo>
                  <a:pt x="97133" y="19767"/>
                </a:lnTo>
                <a:lnTo>
                  <a:pt x="95065" y="18794"/>
                </a:lnTo>
                <a:lnTo>
                  <a:pt x="93119" y="17820"/>
                </a:lnTo>
                <a:lnTo>
                  <a:pt x="90564" y="16847"/>
                </a:lnTo>
                <a:lnTo>
                  <a:pt x="84239" y="14901"/>
                </a:lnTo>
                <a:lnTo>
                  <a:pt x="80407" y="14049"/>
                </a:lnTo>
                <a:lnTo>
                  <a:pt x="71527" y="12590"/>
                </a:lnTo>
                <a:lnTo>
                  <a:pt x="66478" y="12225"/>
                </a:lnTo>
                <a:close/>
              </a:path>
              <a:path w="852804" h="384809">
                <a:moveTo>
                  <a:pt x="99992" y="79373"/>
                </a:moveTo>
                <a:lnTo>
                  <a:pt x="82292" y="79373"/>
                </a:lnTo>
                <a:lnTo>
                  <a:pt x="82292" y="126449"/>
                </a:lnTo>
                <a:lnTo>
                  <a:pt x="80711" y="126936"/>
                </a:lnTo>
                <a:lnTo>
                  <a:pt x="77514" y="127605"/>
                </a:lnTo>
                <a:lnTo>
                  <a:pt x="77366" y="127605"/>
                </a:lnTo>
                <a:lnTo>
                  <a:pt x="74446" y="128092"/>
                </a:lnTo>
                <a:lnTo>
                  <a:pt x="70918" y="128578"/>
                </a:lnTo>
                <a:lnTo>
                  <a:pt x="66600" y="128821"/>
                </a:lnTo>
                <a:lnTo>
                  <a:pt x="99992" y="128821"/>
                </a:lnTo>
                <a:lnTo>
                  <a:pt x="99992" y="79373"/>
                </a:lnTo>
                <a:close/>
              </a:path>
              <a:path w="852804" h="384809">
                <a:moveTo>
                  <a:pt x="96678" y="27735"/>
                </a:moveTo>
                <a:lnTo>
                  <a:pt x="67756" y="27735"/>
                </a:lnTo>
                <a:lnTo>
                  <a:pt x="73716" y="28525"/>
                </a:lnTo>
                <a:lnTo>
                  <a:pt x="79555" y="30107"/>
                </a:lnTo>
                <a:lnTo>
                  <a:pt x="85394" y="31566"/>
                </a:lnTo>
                <a:lnTo>
                  <a:pt x="90170" y="33513"/>
                </a:lnTo>
                <a:lnTo>
                  <a:pt x="93605" y="35763"/>
                </a:lnTo>
                <a:lnTo>
                  <a:pt x="96678" y="27735"/>
                </a:lnTo>
                <a:close/>
              </a:path>
              <a:path w="852804" h="384809">
                <a:moveTo>
                  <a:pt x="164562" y="44339"/>
                </a:moveTo>
                <a:lnTo>
                  <a:pt x="159088" y="44339"/>
                </a:lnTo>
                <a:lnTo>
                  <a:pt x="153736" y="45373"/>
                </a:lnTo>
                <a:lnTo>
                  <a:pt x="125060" y="72196"/>
                </a:lnTo>
                <a:lnTo>
                  <a:pt x="122534" y="78643"/>
                </a:lnTo>
                <a:lnTo>
                  <a:pt x="121318" y="85942"/>
                </a:lnTo>
                <a:lnTo>
                  <a:pt x="121318" y="101512"/>
                </a:lnTo>
                <a:lnTo>
                  <a:pt x="141632" y="137580"/>
                </a:lnTo>
                <a:lnTo>
                  <a:pt x="160852" y="143784"/>
                </a:lnTo>
                <a:lnTo>
                  <a:pt x="175693" y="143784"/>
                </a:lnTo>
                <a:lnTo>
                  <a:pt x="181532" y="143176"/>
                </a:lnTo>
                <a:lnTo>
                  <a:pt x="191872" y="140743"/>
                </a:lnTo>
                <a:lnTo>
                  <a:pt x="195521" y="139587"/>
                </a:lnTo>
                <a:lnTo>
                  <a:pt x="197589" y="138492"/>
                </a:lnTo>
                <a:lnTo>
                  <a:pt x="195977" y="128821"/>
                </a:lnTo>
                <a:lnTo>
                  <a:pt x="160366" y="128821"/>
                </a:lnTo>
                <a:lnTo>
                  <a:pt x="152580" y="126267"/>
                </a:lnTo>
                <a:lnTo>
                  <a:pt x="142605" y="116049"/>
                </a:lnTo>
                <a:lnTo>
                  <a:pt x="139747" y="108568"/>
                </a:lnTo>
                <a:lnTo>
                  <a:pt x="139017" y="98714"/>
                </a:lnTo>
                <a:lnTo>
                  <a:pt x="203975" y="98714"/>
                </a:lnTo>
                <a:lnTo>
                  <a:pt x="204097" y="97741"/>
                </a:lnTo>
                <a:lnTo>
                  <a:pt x="204158" y="92693"/>
                </a:lnTo>
                <a:lnTo>
                  <a:pt x="203781" y="85942"/>
                </a:lnTo>
                <a:lnTo>
                  <a:pt x="203730" y="85029"/>
                </a:lnTo>
                <a:lnTo>
                  <a:pt x="139382" y="85029"/>
                </a:lnTo>
                <a:lnTo>
                  <a:pt x="139747" y="81745"/>
                </a:lnTo>
                <a:lnTo>
                  <a:pt x="153736" y="61248"/>
                </a:lnTo>
                <a:lnTo>
                  <a:pt x="157020" y="59545"/>
                </a:lnTo>
                <a:lnTo>
                  <a:pt x="160487" y="58754"/>
                </a:lnTo>
                <a:lnTo>
                  <a:pt x="195518" y="58754"/>
                </a:lnTo>
                <a:lnTo>
                  <a:pt x="193940" y="56382"/>
                </a:lnTo>
                <a:lnTo>
                  <a:pt x="188272" y="51113"/>
                </a:lnTo>
                <a:lnTo>
                  <a:pt x="181486" y="47350"/>
                </a:lnTo>
                <a:lnTo>
                  <a:pt x="173583" y="45092"/>
                </a:lnTo>
                <a:lnTo>
                  <a:pt x="164562" y="44339"/>
                </a:lnTo>
                <a:close/>
              </a:path>
              <a:path w="852804" h="384809">
                <a:moveTo>
                  <a:pt x="195217" y="124260"/>
                </a:moveTo>
                <a:lnTo>
                  <a:pt x="176909" y="128821"/>
                </a:lnTo>
                <a:lnTo>
                  <a:pt x="195977" y="128821"/>
                </a:lnTo>
                <a:lnTo>
                  <a:pt x="195217" y="124260"/>
                </a:lnTo>
                <a:close/>
              </a:path>
              <a:path w="852804" h="384809">
                <a:moveTo>
                  <a:pt x="195518" y="58754"/>
                </a:moveTo>
                <a:lnTo>
                  <a:pt x="171314" y="58754"/>
                </a:lnTo>
                <a:lnTo>
                  <a:pt x="176727" y="61248"/>
                </a:lnTo>
                <a:lnTo>
                  <a:pt x="180619" y="66235"/>
                </a:lnTo>
                <a:lnTo>
                  <a:pt x="184634" y="71101"/>
                </a:lnTo>
                <a:lnTo>
                  <a:pt x="186580" y="77366"/>
                </a:lnTo>
                <a:lnTo>
                  <a:pt x="186458" y="85029"/>
                </a:lnTo>
                <a:lnTo>
                  <a:pt x="203730" y="85029"/>
                </a:lnTo>
                <a:lnTo>
                  <a:pt x="203546" y="81745"/>
                </a:lnTo>
                <a:lnTo>
                  <a:pt x="203519" y="81254"/>
                </a:lnTo>
                <a:lnTo>
                  <a:pt x="201603" y="71390"/>
                </a:lnTo>
                <a:lnTo>
                  <a:pt x="198410" y="63099"/>
                </a:lnTo>
                <a:lnTo>
                  <a:pt x="195518" y="58754"/>
                </a:lnTo>
                <a:close/>
              </a:path>
              <a:path w="852804" h="384809">
                <a:moveTo>
                  <a:pt x="273847" y="44704"/>
                </a:moveTo>
                <a:lnTo>
                  <a:pt x="257911" y="44704"/>
                </a:lnTo>
                <a:lnTo>
                  <a:pt x="250491" y="45251"/>
                </a:lnTo>
                <a:lnTo>
                  <a:pt x="237597" y="47441"/>
                </a:lnTo>
                <a:lnTo>
                  <a:pt x="232427" y="48475"/>
                </a:lnTo>
                <a:lnTo>
                  <a:pt x="228534" y="49448"/>
                </a:lnTo>
                <a:lnTo>
                  <a:pt x="228534" y="141594"/>
                </a:lnTo>
                <a:lnTo>
                  <a:pt x="245504" y="141594"/>
                </a:lnTo>
                <a:lnTo>
                  <a:pt x="245504" y="61491"/>
                </a:lnTo>
                <a:lnTo>
                  <a:pt x="249883" y="60700"/>
                </a:lnTo>
                <a:lnTo>
                  <a:pt x="251464" y="60518"/>
                </a:lnTo>
                <a:lnTo>
                  <a:pt x="252255" y="60518"/>
                </a:lnTo>
                <a:lnTo>
                  <a:pt x="256361" y="59970"/>
                </a:lnTo>
                <a:lnTo>
                  <a:pt x="299412" y="59970"/>
                </a:lnTo>
                <a:lnTo>
                  <a:pt x="296959" y="56929"/>
                </a:lnTo>
                <a:lnTo>
                  <a:pt x="294040" y="53037"/>
                </a:lnTo>
                <a:lnTo>
                  <a:pt x="290087" y="50056"/>
                </a:lnTo>
                <a:lnTo>
                  <a:pt x="285099" y="47988"/>
                </a:lnTo>
                <a:lnTo>
                  <a:pt x="280112" y="45799"/>
                </a:lnTo>
                <a:lnTo>
                  <a:pt x="273847" y="44704"/>
                </a:lnTo>
                <a:close/>
              </a:path>
              <a:path w="852804" h="384809">
                <a:moveTo>
                  <a:pt x="299412" y="59970"/>
                </a:moveTo>
                <a:lnTo>
                  <a:pt x="270867" y="59970"/>
                </a:lnTo>
                <a:lnTo>
                  <a:pt x="274260" y="60518"/>
                </a:lnTo>
                <a:lnTo>
                  <a:pt x="273360" y="60518"/>
                </a:lnTo>
                <a:lnTo>
                  <a:pt x="275793" y="61491"/>
                </a:lnTo>
                <a:lnTo>
                  <a:pt x="278834" y="62586"/>
                </a:lnTo>
                <a:lnTo>
                  <a:pt x="281267" y="64410"/>
                </a:lnTo>
                <a:lnTo>
                  <a:pt x="284917" y="69520"/>
                </a:lnTo>
                <a:lnTo>
                  <a:pt x="286194" y="72865"/>
                </a:lnTo>
                <a:lnTo>
                  <a:pt x="286924" y="77001"/>
                </a:lnTo>
                <a:lnTo>
                  <a:pt x="287775" y="81137"/>
                </a:lnTo>
                <a:lnTo>
                  <a:pt x="288201" y="86124"/>
                </a:lnTo>
                <a:lnTo>
                  <a:pt x="288201" y="141594"/>
                </a:lnTo>
                <a:lnTo>
                  <a:pt x="305170" y="141594"/>
                </a:lnTo>
                <a:lnTo>
                  <a:pt x="305095" y="81137"/>
                </a:lnTo>
                <a:lnTo>
                  <a:pt x="304669" y="77001"/>
                </a:lnTo>
                <a:lnTo>
                  <a:pt x="304562" y="75967"/>
                </a:lnTo>
                <a:lnTo>
                  <a:pt x="302129" y="65262"/>
                </a:lnTo>
                <a:lnTo>
                  <a:pt x="300001" y="60700"/>
                </a:lnTo>
                <a:lnTo>
                  <a:pt x="299412" y="59970"/>
                </a:lnTo>
                <a:close/>
              </a:path>
              <a:path w="852804" h="384809">
                <a:moveTo>
                  <a:pt x="371264" y="44339"/>
                </a:moveTo>
                <a:lnTo>
                  <a:pt x="365790" y="44339"/>
                </a:lnTo>
                <a:lnTo>
                  <a:pt x="360437" y="45373"/>
                </a:lnTo>
                <a:lnTo>
                  <a:pt x="331762" y="72196"/>
                </a:lnTo>
                <a:lnTo>
                  <a:pt x="329235" y="78643"/>
                </a:lnTo>
                <a:lnTo>
                  <a:pt x="328019" y="85942"/>
                </a:lnTo>
                <a:lnTo>
                  <a:pt x="328019" y="101512"/>
                </a:lnTo>
                <a:lnTo>
                  <a:pt x="348334" y="137580"/>
                </a:lnTo>
                <a:lnTo>
                  <a:pt x="367553" y="143784"/>
                </a:lnTo>
                <a:lnTo>
                  <a:pt x="382394" y="143784"/>
                </a:lnTo>
                <a:lnTo>
                  <a:pt x="388233" y="143176"/>
                </a:lnTo>
                <a:lnTo>
                  <a:pt x="398573" y="140743"/>
                </a:lnTo>
                <a:lnTo>
                  <a:pt x="402222" y="139587"/>
                </a:lnTo>
                <a:lnTo>
                  <a:pt x="404290" y="138492"/>
                </a:lnTo>
                <a:lnTo>
                  <a:pt x="402678" y="128821"/>
                </a:lnTo>
                <a:lnTo>
                  <a:pt x="367067" y="128821"/>
                </a:lnTo>
                <a:lnTo>
                  <a:pt x="359282" y="126267"/>
                </a:lnTo>
                <a:lnTo>
                  <a:pt x="349307" y="116049"/>
                </a:lnTo>
                <a:lnTo>
                  <a:pt x="346448" y="108568"/>
                </a:lnTo>
                <a:lnTo>
                  <a:pt x="345718" y="98714"/>
                </a:lnTo>
                <a:lnTo>
                  <a:pt x="410677" y="98714"/>
                </a:lnTo>
                <a:lnTo>
                  <a:pt x="410798" y="97741"/>
                </a:lnTo>
                <a:lnTo>
                  <a:pt x="410859" y="92693"/>
                </a:lnTo>
                <a:lnTo>
                  <a:pt x="410482" y="85942"/>
                </a:lnTo>
                <a:lnTo>
                  <a:pt x="410431" y="85029"/>
                </a:lnTo>
                <a:lnTo>
                  <a:pt x="346083" y="85029"/>
                </a:lnTo>
                <a:lnTo>
                  <a:pt x="346448" y="81745"/>
                </a:lnTo>
                <a:lnTo>
                  <a:pt x="360437" y="61248"/>
                </a:lnTo>
                <a:lnTo>
                  <a:pt x="363722" y="59545"/>
                </a:lnTo>
                <a:lnTo>
                  <a:pt x="367188" y="58754"/>
                </a:lnTo>
                <a:lnTo>
                  <a:pt x="402220" y="58754"/>
                </a:lnTo>
                <a:lnTo>
                  <a:pt x="400641" y="56382"/>
                </a:lnTo>
                <a:lnTo>
                  <a:pt x="394973" y="51113"/>
                </a:lnTo>
                <a:lnTo>
                  <a:pt x="388187" y="47350"/>
                </a:lnTo>
                <a:lnTo>
                  <a:pt x="380284" y="45092"/>
                </a:lnTo>
                <a:lnTo>
                  <a:pt x="371264" y="44339"/>
                </a:lnTo>
                <a:close/>
              </a:path>
              <a:path w="852804" h="384809">
                <a:moveTo>
                  <a:pt x="401918" y="124260"/>
                </a:moveTo>
                <a:lnTo>
                  <a:pt x="383611" y="128821"/>
                </a:lnTo>
                <a:lnTo>
                  <a:pt x="402678" y="128821"/>
                </a:lnTo>
                <a:lnTo>
                  <a:pt x="401918" y="124260"/>
                </a:lnTo>
                <a:close/>
              </a:path>
              <a:path w="852804" h="384809">
                <a:moveTo>
                  <a:pt x="402220" y="58754"/>
                </a:moveTo>
                <a:lnTo>
                  <a:pt x="378015" y="58754"/>
                </a:lnTo>
                <a:lnTo>
                  <a:pt x="383428" y="61248"/>
                </a:lnTo>
                <a:lnTo>
                  <a:pt x="387321" y="66235"/>
                </a:lnTo>
                <a:lnTo>
                  <a:pt x="391335" y="71101"/>
                </a:lnTo>
                <a:lnTo>
                  <a:pt x="393281" y="77366"/>
                </a:lnTo>
                <a:lnTo>
                  <a:pt x="393160" y="85029"/>
                </a:lnTo>
                <a:lnTo>
                  <a:pt x="410431" y="85029"/>
                </a:lnTo>
                <a:lnTo>
                  <a:pt x="410248" y="81745"/>
                </a:lnTo>
                <a:lnTo>
                  <a:pt x="410220" y="81254"/>
                </a:lnTo>
                <a:lnTo>
                  <a:pt x="408304" y="71390"/>
                </a:lnTo>
                <a:lnTo>
                  <a:pt x="405111" y="63099"/>
                </a:lnTo>
                <a:lnTo>
                  <a:pt x="402220" y="58754"/>
                </a:lnTo>
                <a:close/>
              </a:path>
              <a:path w="852804" h="384809">
                <a:moveTo>
                  <a:pt x="473371" y="44826"/>
                </a:moveTo>
                <a:lnTo>
                  <a:pt x="461632" y="44826"/>
                </a:lnTo>
                <a:lnTo>
                  <a:pt x="455550" y="45434"/>
                </a:lnTo>
                <a:lnTo>
                  <a:pt x="455888" y="45434"/>
                </a:lnTo>
                <a:lnTo>
                  <a:pt x="450198" y="46711"/>
                </a:lnTo>
                <a:lnTo>
                  <a:pt x="444237" y="47928"/>
                </a:lnTo>
                <a:lnTo>
                  <a:pt x="439250" y="49266"/>
                </a:lnTo>
                <a:lnTo>
                  <a:pt x="435235" y="50725"/>
                </a:lnTo>
                <a:lnTo>
                  <a:pt x="435235" y="141594"/>
                </a:lnTo>
                <a:lnTo>
                  <a:pt x="452205" y="141594"/>
                </a:lnTo>
                <a:lnTo>
                  <a:pt x="452205" y="61856"/>
                </a:lnTo>
                <a:lnTo>
                  <a:pt x="452031" y="61856"/>
                </a:lnTo>
                <a:lnTo>
                  <a:pt x="455185" y="61187"/>
                </a:lnTo>
                <a:lnTo>
                  <a:pt x="458226" y="60579"/>
                </a:lnTo>
                <a:lnTo>
                  <a:pt x="461389" y="59849"/>
                </a:lnTo>
                <a:lnTo>
                  <a:pt x="464552" y="59484"/>
                </a:lnTo>
                <a:lnTo>
                  <a:pt x="486867" y="59484"/>
                </a:lnTo>
                <a:lnTo>
                  <a:pt x="489150" y="47928"/>
                </a:lnTo>
                <a:lnTo>
                  <a:pt x="489246" y="47441"/>
                </a:lnTo>
                <a:lnTo>
                  <a:pt x="488516" y="47198"/>
                </a:lnTo>
                <a:lnTo>
                  <a:pt x="487360" y="46954"/>
                </a:lnTo>
                <a:lnTo>
                  <a:pt x="485779" y="46711"/>
                </a:lnTo>
                <a:lnTo>
                  <a:pt x="484319" y="46346"/>
                </a:lnTo>
                <a:lnTo>
                  <a:pt x="482677" y="46042"/>
                </a:lnTo>
                <a:lnTo>
                  <a:pt x="480852" y="45799"/>
                </a:lnTo>
                <a:lnTo>
                  <a:pt x="479028" y="45434"/>
                </a:lnTo>
                <a:lnTo>
                  <a:pt x="477142" y="45191"/>
                </a:lnTo>
                <a:lnTo>
                  <a:pt x="476108" y="45191"/>
                </a:lnTo>
                <a:lnTo>
                  <a:pt x="473371" y="44826"/>
                </a:lnTo>
                <a:close/>
              </a:path>
              <a:path w="852804" h="384809">
                <a:moveTo>
                  <a:pt x="486867" y="59484"/>
                </a:moveTo>
                <a:lnTo>
                  <a:pt x="472580" y="59484"/>
                </a:lnTo>
                <a:lnTo>
                  <a:pt x="476534" y="59849"/>
                </a:lnTo>
                <a:lnTo>
                  <a:pt x="479575" y="60579"/>
                </a:lnTo>
                <a:lnTo>
                  <a:pt x="482738" y="61187"/>
                </a:lnTo>
                <a:lnTo>
                  <a:pt x="485488" y="61856"/>
                </a:lnTo>
                <a:lnTo>
                  <a:pt x="485323" y="61856"/>
                </a:lnTo>
                <a:lnTo>
                  <a:pt x="486326" y="62221"/>
                </a:lnTo>
                <a:lnTo>
                  <a:pt x="486795" y="59849"/>
                </a:lnTo>
                <a:lnTo>
                  <a:pt x="486867" y="59484"/>
                </a:lnTo>
                <a:close/>
              </a:path>
              <a:path w="852804" h="384809">
                <a:moveTo>
                  <a:pt x="542297" y="84056"/>
                </a:moveTo>
                <a:lnTo>
                  <a:pt x="532342" y="84056"/>
                </a:lnTo>
                <a:lnTo>
                  <a:pt x="528368" y="84482"/>
                </a:lnTo>
                <a:lnTo>
                  <a:pt x="498953" y="119212"/>
                </a:lnTo>
                <a:lnTo>
                  <a:pt x="499782" y="123469"/>
                </a:lnTo>
                <a:lnTo>
                  <a:pt x="530376" y="143601"/>
                </a:lnTo>
                <a:lnTo>
                  <a:pt x="539499" y="143601"/>
                </a:lnTo>
                <a:lnTo>
                  <a:pt x="543270" y="143419"/>
                </a:lnTo>
                <a:lnTo>
                  <a:pt x="547041" y="143054"/>
                </a:lnTo>
                <a:lnTo>
                  <a:pt x="550934" y="142811"/>
                </a:lnTo>
                <a:lnTo>
                  <a:pt x="572769" y="139952"/>
                </a:lnTo>
                <a:lnTo>
                  <a:pt x="572769" y="129369"/>
                </a:lnTo>
                <a:lnTo>
                  <a:pt x="531045" y="129369"/>
                </a:lnTo>
                <a:lnTo>
                  <a:pt x="525753" y="128213"/>
                </a:lnTo>
                <a:lnTo>
                  <a:pt x="521860" y="125902"/>
                </a:lnTo>
                <a:lnTo>
                  <a:pt x="517968" y="123469"/>
                </a:lnTo>
                <a:lnTo>
                  <a:pt x="516022" y="119212"/>
                </a:lnTo>
                <a:lnTo>
                  <a:pt x="516022" y="109845"/>
                </a:lnTo>
                <a:lnTo>
                  <a:pt x="516812" y="107229"/>
                </a:lnTo>
                <a:lnTo>
                  <a:pt x="518394" y="105283"/>
                </a:lnTo>
                <a:lnTo>
                  <a:pt x="519975" y="103215"/>
                </a:lnTo>
                <a:lnTo>
                  <a:pt x="521921" y="101634"/>
                </a:lnTo>
                <a:lnTo>
                  <a:pt x="524233" y="100539"/>
                </a:lnTo>
                <a:lnTo>
                  <a:pt x="526665" y="99323"/>
                </a:lnTo>
                <a:lnTo>
                  <a:pt x="529281" y="98532"/>
                </a:lnTo>
                <a:lnTo>
                  <a:pt x="534522" y="97863"/>
                </a:lnTo>
                <a:lnTo>
                  <a:pt x="534085" y="97863"/>
                </a:lnTo>
                <a:lnTo>
                  <a:pt x="537735" y="97620"/>
                </a:lnTo>
                <a:lnTo>
                  <a:pt x="572769" y="97620"/>
                </a:lnTo>
                <a:lnTo>
                  <a:pt x="572769" y="86307"/>
                </a:lnTo>
                <a:lnTo>
                  <a:pt x="556275" y="86307"/>
                </a:lnTo>
                <a:lnTo>
                  <a:pt x="552393" y="85516"/>
                </a:lnTo>
                <a:lnTo>
                  <a:pt x="550934" y="85273"/>
                </a:lnTo>
                <a:lnTo>
                  <a:pt x="549231" y="85029"/>
                </a:lnTo>
                <a:lnTo>
                  <a:pt x="547649" y="84664"/>
                </a:lnTo>
                <a:lnTo>
                  <a:pt x="546372" y="84482"/>
                </a:lnTo>
                <a:lnTo>
                  <a:pt x="545490" y="84482"/>
                </a:lnTo>
                <a:lnTo>
                  <a:pt x="542297" y="84056"/>
                </a:lnTo>
                <a:close/>
              </a:path>
              <a:path w="852804" h="384809">
                <a:moveTo>
                  <a:pt x="572769" y="97620"/>
                </a:moveTo>
                <a:lnTo>
                  <a:pt x="544182" y="97620"/>
                </a:lnTo>
                <a:lnTo>
                  <a:pt x="547467" y="97863"/>
                </a:lnTo>
                <a:lnTo>
                  <a:pt x="550143" y="98349"/>
                </a:lnTo>
                <a:lnTo>
                  <a:pt x="552941" y="98714"/>
                </a:lnTo>
                <a:lnTo>
                  <a:pt x="555450" y="99323"/>
                </a:lnTo>
                <a:lnTo>
                  <a:pt x="555191" y="99323"/>
                </a:lnTo>
                <a:lnTo>
                  <a:pt x="556164" y="99809"/>
                </a:lnTo>
                <a:lnTo>
                  <a:pt x="556164" y="128213"/>
                </a:lnTo>
                <a:lnTo>
                  <a:pt x="555647" y="128213"/>
                </a:lnTo>
                <a:lnTo>
                  <a:pt x="554096" y="128578"/>
                </a:lnTo>
                <a:lnTo>
                  <a:pt x="551481" y="128943"/>
                </a:lnTo>
                <a:lnTo>
                  <a:pt x="545946" y="129369"/>
                </a:lnTo>
                <a:lnTo>
                  <a:pt x="572769" y="129369"/>
                </a:lnTo>
                <a:lnTo>
                  <a:pt x="572769" y="97620"/>
                </a:lnTo>
                <a:close/>
              </a:path>
              <a:path w="852804" h="384809">
                <a:moveTo>
                  <a:pt x="568316" y="58936"/>
                </a:moveTo>
                <a:lnTo>
                  <a:pt x="539195" y="58936"/>
                </a:lnTo>
                <a:lnTo>
                  <a:pt x="542723" y="59606"/>
                </a:lnTo>
                <a:lnTo>
                  <a:pt x="545399" y="60944"/>
                </a:lnTo>
                <a:lnTo>
                  <a:pt x="548197" y="62160"/>
                </a:lnTo>
                <a:lnTo>
                  <a:pt x="550386" y="63863"/>
                </a:lnTo>
                <a:lnTo>
                  <a:pt x="551968" y="66053"/>
                </a:lnTo>
                <a:lnTo>
                  <a:pt x="553549" y="68121"/>
                </a:lnTo>
                <a:lnTo>
                  <a:pt x="554644" y="70554"/>
                </a:lnTo>
                <a:lnTo>
                  <a:pt x="555252" y="73351"/>
                </a:lnTo>
                <a:lnTo>
                  <a:pt x="555860" y="76028"/>
                </a:lnTo>
                <a:lnTo>
                  <a:pt x="556164" y="78765"/>
                </a:lnTo>
                <a:lnTo>
                  <a:pt x="556164" y="86307"/>
                </a:lnTo>
                <a:lnTo>
                  <a:pt x="572769" y="86307"/>
                </a:lnTo>
                <a:lnTo>
                  <a:pt x="572769" y="75298"/>
                </a:lnTo>
                <a:lnTo>
                  <a:pt x="572176" y="70554"/>
                </a:lnTo>
                <a:lnTo>
                  <a:pt x="570007" y="62586"/>
                </a:lnTo>
                <a:lnTo>
                  <a:pt x="569892" y="62160"/>
                </a:lnTo>
                <a:lnTo>
                  <a:pt x="569777" y="61734"/>
                </a:lnTo>
                <a:lnTo>
                  <a:pt x="569728" y="61552"/>
                </a:lnTo>
                <a:lnTo>
                  <a:pt x="568316" y="58936"/>
                </a:lnTo>
                <a:close/>
              </a:path>
              <a:path w="852804" h="384809">
                <a:moveTo>
                  <a:pt x="543087" y="44339"/>
                </a:moveTo>
                <a:lnTo>
                  <a:pt x="530315" y="44339"/>
                </a:lnTo>
                <a:lnTo>
                  <a:pt x="524780" y="44826"/>
                </a:lnTo>
                <a:lnTo>
                  <a:pt x="519671" y="45799"/>
                </a:lnTo>
                <a:lnTo>
                  <a:pt x="514562" y="46650"/>
                </a:lnTo>
                <a:lnTo>
                  <a:pt x="510912" y="47563"/>
                </a:lnTo>
                <a:lnTo>
                  <a:pt x="508723" y="48536"/>
                </a:lnTo>
                <a:lnTo>
                  <a:pt x="510209" y="58936"/>
                </a:lnTo>
                <a:lnTo>
                  <a:pt x="510269" y="59362"/>
                </a:lnTo>
                <a:lnTo>
                  <a:pt x="510391" y="60214"/>
                </a:lnTo>
                <a:lnTo>
                  <a:pt x="510495" y="60944"/>
                </a:lnTo>
                <a:lnTo>
                  <a:pt x="510608" y="61734"/>
                </a:lnTo>
                <a:lnTo>
                  <a:pt x="510730" y="62586"/>
                </a:lnTo>
                <a:lnTo>
                  <a:pt x="512798" y="61734"/>
                </a:lnTo>
                <a:lnTo>
                  <a:pt x="515900" y="60944"/>
                </a:lnTo>
                <a:lnTo>
                  <a:pt x="520036" y="60214"/>
                </a:lnTo>
                <a:lnTo>
                  <a:pt x="524293" y="59362"/>
                </a:lnTo>
                <a:lnTo>
                  <a:pt x="529220" y="58936"/>
                </a:lnTo>
                <a:lnTo>
                  <a:pt x="568316" y="58936"/>
                </a:lnTo>
                <a:lnTo>
                  <a:pt x="567660" y="57720"/>
                </a:lnTo>
                <a:lnTo>
                  <a:pt x="564740" y="54557"/>
                </a:lnTo>
                <a:lnTo>
                  <a:pt x="561942" y="51273"/>
                </a:lnTo>
                <a:lnTo>
                  <a:pt x="558171" y="48779"/>
                </a:lnTo>
                <a:lnTo>
                  <a:pt x="553427" y="47076"/>
                </a:lnTo>
                <a:lnTo>
                  <a:pt x="548805" y="45251"/>
                </a:lnTo>
                <a:lnTo>
                  <a:pt x="543087" y="44339"/>
                </a:lnTo>
                <a:close/>
              </a:path>
              <a:path w="852804" h="384809">
                <a:moveTo>
                  <a:pt x="616828" y="17334"/>
                </a:moveTo>
                <a:lnTo>
                  <a:pt x="599858" y="20253"/>
                </a:lnTo>
                <a:lnTo>
                  <a:pt x="599858" y="111244"/>
                </a:lnTo>
                <a:lnTo>
                  <a:pt x="621413" y="142932"/>
                </a:lnTo>
                <a:lnTo>
                  <a:pt x="621909" y="142932"/>
                </a:lnTo>
                <a:lnTo>
                  <a:pt x="626438" y="143601"/>
                </a:lnTo>
                <a:lnTo>
                  <a:pt x="638359" y="143601"/>
                </a:lnTo>
                <a:lnTo>
                  <a:pt x="643225" y="142932"/>
                </a:lnTo>
                <a:lnTo>
                  <a:pt x="647482" y="141594"/>
                </a:lnTo>
                <a:lnTo>
                  <a:pt x="651740" y="140378"/>
                </a:lnTo>
                <a:lnTo>
                  <a:pt x="654720" y="139344"/>
                </a:lnTo>
                <a:lnTo>
                  <a:pt x="656423" y="138492"/>
                </a:lnTo>
                <a:lnTo>
                  <a:pt x="654120" y="128639"/>
                </a:lnTo>
                <a:lnTo>
                  <a:pt x="631425" y="128639"/>
                </a:lnTo>
                <a:lnTo>
                  <a:pt x="628870" y="128274"/>
                </a:lnTo>
                <a:lnTo>
                  <a:pt x="616828" y="109480"/>
                </a:lnTo>
                <a:lnTo>
                  <a:pt x="616828" y="60944"/>
                </a:lnTo>
                <a:lnTo>
                  <a:pt x="652774" y="60944"/>
                </a:lnTo>
                <a:lnTo>
                  <a:pt x="652774" y="46711"/>
                </a:lnTo>
                <a:lnTo>
                  <a:pt x="616828" y="46711"/>
                </a:lnTo>
                <a:lnTo>
                  <a:pt x="616828" y="17334"/>
                </a:lnTo>
                <a:close/>
              </a:path>
              <a:path w="852804" h="384809">
                <a:moveTo>
                  <a:pt x="653139" y="124442"/>
                </a:moveTo>
                <a:lnTo>
                  <a:pt x="646570" y="126997"/>
                </a:lnTo>
                <a:lnTo>
                  <a:pt x="643529" y="128092"/>
                </a:lnTo>
                <a:lnTo>
                  <a:pt x="639454" y="128639"/>
                </a:lnTo>
                <a:lnTo>
                  <a:pt x="654120" y="128639"/>
                </a:lnTo>
                <a:lnTo>
                  <a:pt x="653139" y="124442"/>
                </a:lnTo>
                <a:close/>
              </a:path>
              <a:path w="852804" h="384809">
                <a:moveTo>
                  <a:pt x="710539" y="44339"/>
                </a:moveTo>
                <a:lnTo>
                  <a:pt x="705065" y="44339"/>
                </a:lnTo>
                <a:lnTo>
                  <a:pt x="699712" y="45373"/>
                </a:lnTo>
                <a:lnTo>
                  <a:pt x="671037" y="72196"/>
                </a:lnTo>
                <a:lnTo>
                  <a:pt x="668511" y="78643"/>
                </a:lnTo>
                <a:lnTo>
                  <a:pt x="667294" y="85942"/>
                </a:lnTo>
                <a:lnTo>
                  <a:pt x="667294" y="101512"/>
                </a:lnTo>
                <a:lnTo>
                  <a:pt x="687609" y="137580"/>
                </a:lnTo>
                <a:lnTo>
                  <a:pt x="706829" y="143784"/>
                </a:lnTo>
                <a:lnTo>
                  <a:pt x="721669" y="143784"/>
                </a:lnTo>
                <a:lnTo>
                  <a:pt x="727508" y="143176"/>
                </a:lnTo>
                <a:lnTo>
                  <a:pt x="737848" y="140743"/>
                </a:lnTo>
                <a:lnTo>
                  <a:pt x="741497" y="139587"/>
                </a:lnTo>
                <a:lnTo>
                  <a:pt x="743565" y="138492"/>
                </a:lnTo>
                <a:lnTo>
                  <a:pt x="741954" y="128821"/>
                </a:lnTo>
                <a:lnTo>
                  <a:pt x="706342" y="128821"/>
                </a:lnTo>
                <a:lnTo>
                  <a:pt x="698557" y="126267"/>
                </a:lnTo>
                <a:lnTo>
                  <a:pt x="688582" y="116049"/>
                </a:lnTo>
                <a:lnTo>
                  <a:pt x="685723" y="108568"/>
                </a:lnTo>
                <a:lnTo>
                  <a:pt x="684993" y="98714"/>
                </a:lnTo>
                <a:lnTo>
                  <a:pt x="749952" y="98714"/>
                </a:lnTo>
                <a:lnTo>
                  <a:pt x="750073" y="97741"/>
                </a:lnTo>
                <a:lnTo>
                  <a:pt x="750134" y="92693"/>
                </a:lnTo>
                <a:lnTo>
                  <a:pt x="749757" y="85942"/>
                </a:lnTo>
                <a:lnTo>
                  <a:pt x="749706" y="85029"/>
                </a:lnTo>
                <a:lnTo>
                  <a:pt x="685358" y="85029"/>
                </a:lnTo>
                <a:lnTo>
                  <a:pt x="685723" y="81745"/>
                </a:lnTo>
                <a:lnTo>
                  <a:pt x="699712" y="61248"/>
                </a:lnTo>
                <a:lnTo>
                  <a:pt x="702997" y="59545"/>
                </a:lnTo>
                <a:lnTo>
                  <a:pt x="706464" y="58754"/>
                </a:lnTo>
                <a:lnTo>
                  <a:pt x="741495" y="58754"/>
                </a:lnTo>
                <a:lnTo>
                  <a:pt x="739916" y="56382"/>
                </a:lnTo>
                <a:lnTo>
                  <a:pt x="734248" y="51113"/>
                </a:lnTo>
                <a:lnTo>
                  <a:pt x="727463" y="47350"/>
                </a:lnTo>
                <a:lnTo>
                  <a:pt x="719560" y="45092"/>
                </a:lnTo>
                <a:lnTo>
                  <a:pt x="710539" y="44339"/>
                </a:lnTo>
                <a:close/>
              </a:path>
              <a:path w="852804" h="384809">
                <a:moveTo>
                  <a:pt x="741193" y="124260"/>
                </a:moveTo>
                <a:lnTo>
                  <a:pt x="722886" y="128821"/>
                </a:lnTo>
                <a:lnTo>
                  <a:pt x="741954" y="128821"/>
                </a:lnTo>
                <a:lnTo>
                  <a:pt x="741193" y="124260"/>
                </a:lnTo>
                <a:close/>
              </a:path>
              <a:path w="852804" h="384809">
                <a:moveTo>
                  <a:pt x="741495" y="58754"/>
                </a:moveTo>
                <a:lnTo>
                  <a:pt x="717290" y="58754"/>
                </a:lnTo>
                <a:lnTo>
                  <a:pt x="722703" y="61248"/>
                </a:lnTo>
                <a:lnTo>
                  <a:pt x="726596" y="66235"/>
                </a:lnTo>
                <a:lnTo>
                  <a:pt x="730610" y="71101"/>
                </a:lnTo>
                <a:lnTo>
                  <a:pt x="732557" y="77366"/>
                </a:lnTo>
                <a:lnTo>
                  <a:pt x="732435" y="85029"/>
                </a:lnTo>
                <a:lnTo>
                  <a:pt x="749706" y="85029"/>
                </a:lnTo>
                <a:lnTo>
                  <a:pt x="749523" y="81745"/>
                </a:lnTo>
                <a:lnTo>
                  <a:pt x="749496" y="81254"/>
                </a:lnTo>
                <a:lnTo>
                  <a:pt x="747580" y="71390"/>
                </a:lnTo>
                <a:lnTo>
                  <a:pt x="744387" y="63099"/>
                </a:lnTo>
                <a:lnTo>
                  <a:pt x="741495" y="58754"/>
                </a:lnTo>
                <a:close/>
              </a:path>
              <a:path w="852804" h="384809">
                <a:moveTo>
                  <a:pt x="817391" y="44522"/>
                </a:moveTo>
                <a:lnTo>
                  <a:pt x="805104" y="44522"/>
                </a:lnTo>
                <a:lnTo>
                  <a:pt x="799022" y="45738"/>
                </a:lnTo>
                <a:lnTo>
                  <a:pt x="771956" y="74081"/>
                </a:lnTo>
                <a:lnTo>
                  <a:pt x="769219" y="86854"/>
                </a:lnTo>
                <a:lnTo>
                  <a:pt x="769246" y="101987"/>
                </a:lnTo>
                <a:lnTo>
                  <a:pt x="791298" y="138006"/>
                </a:lnTo>
                <a:lnTo>
                  <a:pt x="809544" y="143784"/>
                </a:lnTo>
                <a:lnTo>
                  <a:pt x="824750" y="143784"/>
                </a:lnTo>
                <a:lnTo>
                  <a:pt x="831745" y="143236"/>
                </a:lnTo>
                <a:lnTo>
                  <a:pt x="843909" y="141047"/>
                </a:lnTo>
                <a:lnTo>
                  <a:pt x="848897" y="139952"/>
                </a:lnTo>
                <a:lnTo>
                  <a:pt x="852789" y="138857"/>
                </a:lnTo>
                <a:lnTo>
                  <a:pt x="852789" y="128821"/>
                </a:lnTo>
                <a:lnTo>
                  <a:pt x="807902" y="128821"/>
                </a:lnTo>
                <a:lnTo>
                  <a:pt x="800604" y="125841"/>
                </a:lnTo>
                <a:lnTo>
                  <a:pt x="786919" y="94153"/>
                </a:lnTo>
                <a:lnTo>
                  <a:pt x="786919" y="89287"/>
                </a:lnTo>
                <a:lnTo>
                  <a:pt x="787405" y="84725"/>
                </a:lnTo>
                <a:lnTo>
                  <a:pt x="789351" y="76210"/>
                </a:lnTo>
                <a:lnTo>
                  <a:pt x="790933" y="72561"/>
                </a:lnTo>
                <a:lnTo>
                  <a:pt x="793122" y="69520"/>
                </a:lnTo>
                <a:lnTo>
                  <a:pt x="795312" y="66357"/>
                </a:lnTo>
                <a:lnTo>
                  <a:pt x="798110" y="63924"/>
                </a:lnTo>
                <a:lnTo>
                  <a:pt x="801516" y="62221"/>
                </a:lnTo>
                <a:lnTo>
                  <a:pt x="805044" y="60396"/>
                </a:lnTo>
                <a:lnTo>
                  <a:pt x="809240" y="59484"/>
                </a:lnTo>
                <a:lnTo>
                  <a:pt x="852789" y="59484"/>
                </a:lnTo>
                <a:lnTo>
                  <a:pt x="852789" y="50908"/>
                </a:lnTo>
                <a:lnTo>
                  <a:pt x="835820" y="50908"/>
                </a:lnTo>
                <a:lnTo>
                  <a:pt x="833752" y="49570"/>
                </a:lnTo>
                <a:lnTo>
                  <a:pt x="830589" y="48171"/>
                </a:lnTo>
                <a:lnTo>
                  <a:pt x="826331" y="46711"/>
                </a:lnTo>
                <a:lnTo>
                  <a:pt x="822196" y="45251"/>
                </a:lnTo>
                <a:lnTo>
                  <a:pt x="817391" y="44522"/>
                </a:lnTo>
                <a:close/>
              </a:path>
              <a:path w="852804" h="384809">
                <a:moveTo>
                  <a:pt x="852789" y="59484"/>
                </a:moveTo>
                <a:lnTo>
                  <a:pt x="818729" y="59484"/>
                </a:lnTo>
                <a:lnTo>
                  <a:pt x="823641" y="60396"/>
                </a:lnTo>
                <a:lnTo>
                  <a:pt x="823286" y="60396"/>
                </a:lnTo>
                <a:lnTo>
                  <a:pt x="830772" y="63437"/>
                </a:lnTo>
                <a:lnTo>
                  <a:pt x="833752" y="65080"/>
                </a:lnTo>
                <a:lnTo>
                  <a:pt x="835820" y="66783"/>
                </a:lnTo>
                <a:lnTo>
                  <a:pt x="835820" y="126814"/>
                </a:lnTo>
                <a:lnTo>
                  <a:pt x="821648" y="128821"/>
                </a:lnTo>
                <a:lnTo>
                  <a:pt x="852789" y="128821"/>
                </a:lnTo>
                <a:lnTo>
                  <a:pt x="852789" y="59484"/>
                </a:lnTo>
                <a:close/>
              </a:path>
              <a:path w="852804" h="384809">
                <a:moveTo>
                  <a:pt x="852789" y="0"/>
                </a:moveTo>
                <a:lnTo>
                  <a:pt x="835820" y="2919"/>
                </a:lnTo>
                <a:lnTo>
                  <a:pt x="835820" y="50908"/>
                </a:lnTo>
                <a:lnTo>
                  <a:pt x="852789" y="50908"/>
                </a:lnTo>
                <a:lnTo>
                  <a:pt x="852789" y="0"/>
                </a:lnTo>
                <a:close/>
              </a:path>
              <a:path w="852804" h="384809">
                <a:moveTo>
                  <a:pt x="101475" y="333188"/>
                </a:moveTo>
                <a:lnTo>
                  <a:pt x="98373" y="347785"/>
                </a:lnTo>
                <a:lnTo>
                  <a:pt x="100076" y="348515"/>
                </a:lnTo>
                <a:lnTo>
                  <a:pt x="103300" y="349549"/>
                </a:lnTo>
                <a:lnTo>
                  <a:pt x="108044" y="350887"/>
                </a:lnTo>
                <a:lnTo>
                  <a:pt x="112788" y="352347"/>
                </a:lnTo>
                <a:lnTo>
                  <a:pt x="119357" y="353077"/>
                </a:lnTo>
                <a:lnTo>
                  <a:pt x="127750" y="353077"/>
                </a:lnTo>
                <a:lnTo>
                  <a:pt x="163621" y="338662"/>
                </a:lnTo>
                <a:lnTo>
                  <a:pt x="120695" y="338662"/>
                </a:lnTo>
                <a:lnTo>
                  <a:pt x="115038" y="337932"/>
                </a:lnTo>
                <a:lnTo>
                  <a:pt x="106523" y="335013"/>
                </a:lnTo>
                <a:lnTo>
                  <a:pt x="103421" y="333918"/>
                </a:lnTo>
                <a:lnTo>
                  <a:pt x="101475" y="333188"/>
                </a:lnTo>
                <a:close/>
              </a:path>
              <a:path w="852804" h="384809">
                <a:moveTo>
                  <a:pt x="137178" y="253632"/>
                </a:moveTo>
                <a:lnTo>
                  <a:pt x="134501" y="253632"/>
                </a:lnTo>
                <a:lnTo>
                  <a:pt x="125596" y="254180"/>
                </a:lnTo>
                <a:lnTo>
                  <a:pt x="126510" y="254180"/>
                </a:lnTo>
                <a:lnTo>
                  <a:pt x="120132" y="255502"/>
                </a:lnTo>
                <a:lnTo>
                  <a:pt x="99833" y="285260"/>
                </a:lnTo>
                <a:lnTo>
                  <a:pt x="100563" y="288848"/>
                </a:lnTo>
                <a:lnTo>
                  <a:pt x="134562" y="312143"/>
                </a:lnTo>
                <a:lnTo>
                  <a:pt x="139975" y="314880"/>
                </a:lnTo>
                <a:lnTo>
                  <a:pt x="146544" y="319746"/>
                </a:lnTo>
                <a:lnTo>
                  <a:pt x="148187" y="323031"/>
                </a:lnTo>
                <a:lnTo>
                  <a:pt x="148187" y="331181"/>
                </a:lnTo>
                <a:lnTo>
                  <a:pt x="146590" y="333918"/>
                </a:lnTo>
                <a:lnTo>
                  <a:pt x="146483" y="334100"/>
                </a:lnTo>
                <a:lnTo>
                  <a:pt x="143077" y="335925"/>
                </a:lnTo>
                <a:lnTo>
                  <a:pt x="139793" y="337750"/>
                </a:lnTo>
                <a:lnTo>
                  <a:pt x="134684" y="338662"/>
                </a:lnTo>
                <a:lnTo>
                  <a:pt x="163621" y="338662"/>
                </a:lnTo>
                <a:lnTo>
                  <a:pt x="165338" y="335195"/>
                </a:lnTo>
                <a:lnTo>
                  <a:pt x="165338" y="321936"/>
                </a:lnTo>
                <a:lnTo>
                  <a:pt x="164669" y="318165"/>
                </a:lnTo>
                <a:lnTo>
                  <a:pt x="163331" y="315124"/>
                </a:lnTo>
                <a:lnTo>
                  <a:pt x="162070" y="312143"/>
                </a:lnTo>
                <a:lnTo>
                  <a:pt x="161993" y="311961"/>
                </a:lnTo>
                <a:lnTo>
                  <a:pt x="160047" y="309285"/>
                </a:lnTo>
                <a:lnTo>
                  <a:pt x="157492" y="307095"/>
                </a:lnTo>
                <a:lnTo>
                  <a:pt x="155059" y="304906"/>
                </a:lnTo>
                <a:lnTo>
                  <a:pt x="152271" y="303142"/>
                </a:lnTo>
                <a:lnTo>
                  <a:pt x="148551" y="301439"/>
                </a:lnTo>
                <a:lnTo>
                  <a:pt x="145024" y="299736"/>
                </a:lnTo>
                <a:lnTo>
                  <a:pt x="141009" y="298033"/>
                </a:lnTo>
                <a:lnTo>
                  <a:pt x="136509" y="296330"/>
                </a:lnTo>
                <a:lnTo>
                  <a:pt x="133103" y="295113"/>
                </a:lnTo>
                <a:lnTo>
                  <a:pt x="130183" y="293957"/>
                </a:lnTo>
                <a:lnTo>
                  <a:pt x="116802" y="281611"/>
                </a:lnTo>
                <a:lnTo>
                  <a:pt x="116802" y="275528"/>
                </a:lnTo>
                <a:lnTo>
                  <a:pt x="118566" y="272609"/>
                </a:lnTo>
                <a:lnTo>
                  <a:pt x="122094" y="270784"/>
                </a:lnTo>
                <a:lnTo>
                  <a:pt x="125621" y="268838"/>
                </a:lnTo>
                <a:lnTo>
                  <a:pt x="129757" y="267865"/>
                </a:lnTo>
                <a:lnTo>
                  <a:pt x="158097" y="267865"/>
                </a:lnTo>
                <a:lnTo>
                  <a:pt x="160227" y="257840"/>
                </a:lnTo>
                <a:lnTo>
                  <a:pt x="159256" y="257464"/>
                </a:lnTo>
                <a:lnTo>
                  <a:pt x="157857" y="257038"/>
                </a:lnTo>
                <a:lnTo>
                  <a:pt x="156033" y="256552"/>
                </a:lnTo>
                <a:lnTo>
                  <a:pt x="154330" y="256065"/>
                </a:lnTo>
                <a:lnTo>
                  <a:pt x="152322" y="255639"/>
                </a:lnTo>
                <a:lnTo>
                  <a:pt x="150011" y="255274"/>
                </a:lnTo>
                <a:lnTo>
                  <a:pt x="147700" y="254788"/>
                </a:lnTo>
                <a:lnTo>
                  <a:pt x="145206" y="254423"/>
                </a:lnTo>
                <a:lnTo>
                  <a:pt x="142530" y="254180"/>
                </a:lnTo>
                <a:lnTo>
                  <a:pt x="139854" y="253815"/>
                </a:lnTo>
                <a:lnTo>
                  <a:pt x="137178" y="253632"/>
                </a:lnTo>
                <a:close/>
              </a:path>
              <a:path w="852804" h="384809">
                <a:moveTo>
                  <a:pt x="158097" y="267865"/>
                </a:moveTo>
                <a:lnTo>
                  <a:pt x="139975" y="267865"/>
                </a:lnTo>
                <a:lnTo>
                  <a:pt x="144659" y="268412"/>
                </a:lnTo>
                <a:lnTo>
                  <a:pt x="148551" y="269507"/>
                </a:lnTo>
                <a:lnTo>
                  <a:pt x="152444" y="270480"/>
                </a:lnTo>
                <a:lnTo>
                  <a:pt x="155303" y="271453"/>
                </a:lnTo>
                <a:lnTo>
                  <a:pt x="157127" y="272426"/>
                </a:lnTo>
                <a:lnTo>
                  <a:pt x="157890" y="268838"/>
                </a:lnTo>
                <a:lnTo>
                  <a:pt x="157980" y="268412"/>
                </a:lnTo>
                <a:lnTo>
                  <a:pt x="158097" y="267865"/>
                </a:lnTo>
                <a:close/>
              </a:path>
              <a:path w="852804" h="384809">
                <a:moveTo>
                  <a:pt x="223781" y="293349"/>
                </a:moveTo>
                <a:lnTo>
                  <a:pt x="213826" y="293349"/>
                </a:lnTo>
                <a:lnTo>
                  <a:pt x="209852" y="293775"/>
                </a:lnTo>
                <a:lnTo>
                  <a:pt x="180436" y="328505"/>
                </a:lnTo>
                <a:lnTo>
                  <a:pt x="181266" y="332762"/>
                </a:lnTo>
                <a:lnTo>
                  <a:pt x="211860" y="352894"/>
                </a:lnTo>
                <a:lnTo>
                  <a:pt x="220983" y="352894"/>
                </a:lnTo>
                <a:lnTo>
                  <a:pt x="224754" y="352712"/>
                </a:lnTo>
                <a:lnTo>
                  <a:pt x="228525" y="352347"/>
                </a:lnTo>
                <a:lnTo>
                  <a:pt x="232418" y="352104"/>
                </a:lnTo>
                <a:lnTo>
                  <a:pt x="254253" y="349245"/>
                </a:lnTo>
                <a:lnTo>
                  <a:pt x="254253" y="338662"/>
                </a:lnTo>
                <a:lnTo>
                  <a:pt x="212529" y="338662"/>
                </a:lnTo>
                <a:lnTo>
                  <a:pt x="207237" y="337506"/>
                </a:lnTo>
                <a:lnTo>
                  <a:pt x="203344" y="335195"/>
                </a:lnTo>
                <a:lnTo>
                  <a:pt x="199452" y="332762"/>
                </a:lnTo>
                <a:lnTo>
                  <a:pt x="197505" y="328505"/>
                </a:lnTo>
                <a:lnTo>
                  <a:pt x="197505" y="319138"/>
                </a:lnTo>
                <a:lnTo>
                  <a:pt x="198296" y="316523"/>
                </a:lnTo>
                <a:lnTo>
                  <a:pt x="199878" y="314576"/>
                </a:lnTo>
                <a:lnTo>
                  <a:pt x="201459" y="312508"/>
                </a:lnTo>
                <a:lnTo>
                  <a:pt x="203405" y="310927"/>
                </a:lnTo>
                <a:lnTo>
                  <a:pt x="205717" y="309832"/>
                </a:lnTo>
                <a:lnTo>
                  <a:pt x="208149" y="308616"/>
                </a:lnTo>
                <a:lnTo>
                  <a:pt x="210765" y="307825"/>
                </a:lnTo>
                <a:lnTo>
                  <a:pt x="216006" y="307156"/>
                </a:lnTo>
                <a:lnTo>
                  <a:pt x="215570" y="307156"/>
                </a:lnTo>
                <a:lnTo>
                  <a:pt x="219219" y="306913"/>
                </a:lnTo>
                <a:lnTo>
                  <a:pt x="254253" y="306913"/>
                </a:lnTo>
                <a:lnTo>
                  <a:pt x="254253" y="295600"/>
                </a:lnTo>
                <a:lnTo>
                  <a:pt x="237759" y="295600"/>
                </a:lnTo>
                <a:lnTo>
                  <a:pt x="233877" y="294809"/>
                </a:lnTo>
                <a:lnTo>
                  <a:pt x="232418" y="294566"/>
                </a:lnTo>
                <a:lnTo>
                  <a:pt x="230715" y="294322"/>
                </a:lnTo>
                <a:lnTo>
                  <a:pt x="229133" y="293957"/>
                </a:lnTo>
                <a:lnTo>
                  <a:pt x="227856" y="293775"/>
                </a:lnTo>
                <a:lnTo>
                  <a:pt x="226974" y="293775"/>
                </a:lnTo>
                <a:lnTo>
                  <a:pt x="223781" y="293349"/>
                </a:lnTo>
                <a:close/>
              </a:path>
              <a:path w="852804" h="384809">
                <a:moveTo>
                  <a:pt x="254253" y="306913"/>
                </a:moveTo>
                <a:lnTo>
                  <a:pt x="225666" y="306913"/>
                </a:lnTo>
                <a:lnTo>
                  <a:pt x="228951" y="307156"/>
                </a:lnTo>
                <a:lnTo>
                  <a:pt x="231627" y="307643"/>
                </a:lnTo>
                <a:lnTo>
                  <a:pt x="234425" y="308007"/>
                </a:lnTo>
                <a:lnTo>
                  <a:pt x="236934" y="308616"/>
                </a:lnTo>
                <a:lnTo>
                  <a:pt x="236675" y="308616"/>
                </a:lnTo>
                <a:lnTo>
                  <a:pt x="237648" y="309102"/>
                </a:lnTo>
                <a:lnTo>
                  <a:pt x="237648" y="337506"/>
                </a:lnTo>
                <a:lnTo>
                  <a:pt x="237131" y="337506"/>
                </a:lnTo>
                <a:lnTo>
                  <a:pt x="235580" y="337871"/>
                </a:lnTo>
                <a:lnTo>
                  <a:pt x="232965" y="338236"/>
                </a:lnTo>
                <a:lnTo>
                  <a:pt x="227430" y="338662"/>
                </a:lnTo>
                <a:lnTo>
                  <a:pt x="254253" y="338662"/>
                </a:lnTo>
                <a:lnTo>
                  <a:pt x="254253" y="306913"/>
                </a:lnTo>
                <a:close/>
              </a:path>
              <a:path w="852804" h="384809">
                <a:moveTo>
                  <a:pt x="249800" y="268230"/>
                </a:moveTo>
                <a:lnTo>
                  <a:pt x="220679" y="268230"/>
                </a:lnTo>
                <a:lnTo>
                  <a:pt x="224207" y="268899"/>
                </a:lnTo>
                <a:lnTo>
                  <a:pt x="226883" y="270237"/>
                </a:lnTo>
                <a:lnTo>
                  <a:pt x="229681" y="271453"/>
                </a:lnTo>
                <a:lnTo>
                  <a:pt x="231870" y="273156"/>
                </a:lnTo>
                <a:lnTo>
                  <a:pt x="233452" y="275346"/>
                </a:lnTo>
                <a:lnTo>
                  <a:pt x="235033" y="277414"/>
                </a:lnTo>
                <a:lnTo>
                  <a:pt x="236128" y="279847"/>
                </a:lnTo>
                <a:lnTo>
                  <a:pt x="236736" y="282645"/>
                </a:lnTo>
                <a:lnTo>
                  <a:pt x="237344" y="285321"/>
                </a:lnTo>
                <a:lnTo>
                  <a:pt x="237648" y="288058"/>
                </a:lnTo>
                <a:lnTo>
                  <a:pt x="237648" y="295600"/>
                </a:lnTo>
                <a:lnTo>
                  <a:pt x="254253" y="295600"/>
                </a:lnTo>
                <a:lnTo>
                  <a:pt x="254253" y="284591"/>
                </a:lnTo>
                <a:lnTo>
                  <a:pt x="253660" y="279847"/>
                </a:lnTo>
                <a:lnTo>
                  <a:pt x="251491" y="271879"/>
                </a:lnTo>
                <a:lnTo>
                  <a:pt x="251376" y="271453"/>
                </a:lnTo>
                <a:lnTo>
                  <a:pt x="251261" y="271027"/>
                </a:lnTo>
                <a:lnTo>
                  <a:pt x="251212" y="270845"/>
                </a:lnTo>
                <a:lnTo>
                  <a:pt x="249800" y="268230"/>
                </a:lnTo>
                <a:close/>
              </a:path>
              <a:path w="852804" h="384809">
                <a:moveTo>
                  <a:pt x="224571" y="253632"/>
                </a:moveTo>
                <a:lnTo>
                  <a:pt x="211799" y="253632"/>
                </a:lnTo>
                <a:lnTo>
                  <a:pt x="206264" y="254119"/>
                </a:lnTo>
                <a:lnTo>
                  <a:pt x="201155" y="255092"/>
                </a:lnTo>
                <a:lnTo>
                  <a:pt x="196046" y="255943"/>
                </a:lnTo>
                <a:lnTo>
                  <a:pt x="192396" y="256856"/>
                </a:lnTo>
                <a:lnTo>
                  <a:pt x="190207" y="257829"/>
                </a:lnTo>
                <a:lnTo>
                  <a:pt x="191693" y="268230"/>
                </a:lnTo>
                <a:lnTo>
                  <a:pt x="191753" y="268655"/>
                </a:lnTo>
                <a:lnTo>
                  <a:pt x="191875" y="269507"/>
                </a:lnTo>
                <a:lnTo>
                  <a:pt x="191979" y="270237"/>
                </a:lnTo>
                <a:lnTo>
                  <a:pt x="192092" y="271027"/>
                </a:lnTo>
                <a:lnTo>
                  <a:pt x="192214" y="271879"/>
                </a:lnTo>
                <a:lnTo>
                  <a:pt x="194282" y="271027"/>
                </a:lnTo>
                <a:lnTo>
                  <a:pt x="197384" y="270237"/>
                </a:lnTo>
                <a:lnTo>
                  <a:pt x="201520" y="269507"/>
                </a:lnTo>
                <a:lnTo>
                  <a:pt x="205777" y="268655"/>
                </a:lnTo>
                <a:lnTo>
                  <a:pt x="210704" y="268230"/>
                </a:lnTo>
                <a:lnTo>
                  <a:pt x="249800" y="268230"/>
                </a:lnTo>
                <a:lnTo>
                  <a:pt x="249144" y="267013"/>
                </a:lnTo>
                <a:lnTo>
                  <a:pt x="246224" y="263850"/>
                </a:lnTo>
                <a:lnTo>
                  <a:pt x="243426" y="260566"/>
                </a:lnTo>
                <a:lnTo>
                  <a:pt x="239655" y="258072"/>
                </a:lnTo>
                <a:lnTo>
                  <a:pt x="234911" y="256369"/>
                </a:lnTo>
                <a:lnTo>
                  <a:pt x="230289" y="254545"/>
                </a:lnTo>
                <a:lnTo>
                  <a:pt x="224571" y="253632"/>
                </a:lnTo>
                <a:close/>
              </a:path>
              <a:path w="852804" h="384809">
                <a:moveTo>
                  <a:pt x="326107" y="253997"/>
                </a:moveTo>
                <a:lnTo>
                  <a:pt x="311632" y="253997"/>
                </a:lnTo>
                <a:lnTo>
                  <a:pt x="304211" y="254545"/>
                </a:lnTo>
                <a:lnTo>
                  <a:pt x="291439" y="256734"/>
                </a:lnTo>
                <a:lnTo>
                  <a:pt x="286330" y="257768"/>
                </a:lnTo>
                <a:lnTo>
                  <a:pt x="282437" y="258741"/>
                </a:lnTo>
                <a:lnTo>
                  <a:pt x="282437" y="350887"/>
                </a:lnTo>
                <a:lnTo>
                  <a:pt x="299406" y="350887"/>
                </a:lnTo>
                <a:lnTo>
                  <a:pt x="299406" y="270784"/>
                </a:lnTo>
                <a:lnTo>
                  <a:pt x="299244" y="270784"/>
                </a:lnTo>
                <a:lnTo>
                  <a:pt x="300866" y="270480"/>
                </a:lnTo>
                <a:lnTo>
                  <a:pt x="303056" y="270115"/>
                </a:lnTo>
                <a:lnTo>
                  <a:pt x="302731" y="270115"/>
                </a:lnTo>
                <a:lnTo>
                  <a:pt x="305367" y="269811"/>
                </a:lnTo>
                <a:lnTo>
                  <a:pt x="306158" y="269811"/>
                </a:lnTo>
                <a:lnTo>
                  <a:pt x="308895" y="269446"/>
                </a:lnTo>
                <a:lnTo>
                  <a:pt x="310780" y="269264"/>
                </a:lnTo>
                <a:lnTo>
                  <a:pt x="406781" y="269264"/>
                </a:lnTo>
                <a:lnTo>
                  <a:pt x="404690" y="266222"/>
                </a:lnTo>
                <a:lnTo>
                  <a:pt x="403014" y="263668"/>
                </a:lnTo>
                <a:lnTo>
                  <a:pt x="345753" y="263668"/>
                </a:lnTo>
                <a:lnTo>
                  <a:pt x="342955" y="260505"/>
                </a:lnTo>
                <a:lnTo>
                  <a:pt x="339488" y="258133"/>
                </a:lnTo>
                <a:lnTo>
                  <a:pt x="335352" y="256552"/>
                </a:lnTo>
                <a:lnTo>
                  <a:pt x="331217" y="254849"/>
                </a:lnTo>
                <a:lnTo>
                  <a:pt x="326107" y="253997"/>
                </a:lnTo>
                <a:close/>
              </a:path>
              <a:path w="852804" h="384809">
                <a:moveTo>
                  <a:pt x="366676" y="269264"/>
                </a:moveTo>
                <a:lnTo>
                  <a:pt x="323708" y="269264"/>
                </a:lnTo>
                <a:lnTo>
                  <a:pt x="324603" y="269446"/>
                </a:lnTo>
                <a:lnTo>
                  <a:pt x="325151" y="269446"/>
                </a:lnTo>
                <a:lnTo>
                  <a:pt x="328054" y="270967"/>
                </a:lnTo>
                <a:lnTo>
                  <a:pt x="330730" y="272183"/>
                </a:lnTo>
                <a:lnTo>
                  <a:pt x="332798" y="274129"/>
                </a:lnTo>
                <a:lnTo>
                  <a:pt x="334258" y="276806"/>
                </a:lnTo>
                <a:lnTo>
                  <a:pt x="335839" y="279482"/>
                </a:lnTo>
                <a:lnTo>
                  <a:pt x="336934" y="282827"/>
                </a:lnTo>
                <a:lnTo>
                  <a:pt x="338150" y="290856"/>
                </a:lnTo>
                <a:lnTo>
                  <a:pt x="338454" y="295661"/>
                </a:lnTo>
                <a:lnTo>
                  <a:pt x="338454" y="350887"/>
                </a:lnTo>
                <a:lnTo>
                  <a:pt x="355424" y="350887"/>
                </a:lnTo>
                <a:lnTo>
                  <a:pt x="355424" y="293471"/>
                </a:lnTo>
                <a:lnTo>
                  <a:pt x="355289" y="291281"/>
                </a:lnTo>
                <a:lnTo>
                  <a:pt x="355181" y="289517"/>
                </a:lnTo>
                <a:lnTo>
                  <a:pt x="354317" y="282827"/>
                </a:lnTo>
                <a:lnTo>
                  <a:pt x="354207" y="281975"/>
                </a:lnTo>
                <a:lnTo>
                  <a:pt x="353478" y="278509"/>
                </a:lnTo>
                <a:lnTo>
                  <a:pt x="352504" y="275346"/>
                </a:lnTo>
                <a:lnTo>
                  <a:pt x="353842" y="274129"/>
                </a:lnTo>
                <a:lnTo>
                  <a:pt x="356336" y="272791"/>
                </a:lnTo>
                <a:lnTo>
                  <a:pt x="359986" y="271332"/>
                </a:lnTo>
                <a:lnTo>
                  <a:pt x="363611" y="269811"/>
                </a:lnTo>
                <a:lnTo>
                  <a:pt x="363392" y="269811"/>
                </a:lnTo>
                <a:lnTo>
                  <a:pt x="366676" y="269264"/>
                </a:lnTo>
                <a:close/>
              </a:path>
              <a:path w="852804" h="384809">
                <a:moveTo>
                  <a:pt x="406781" y="269264"/>
                </a:moveTo>
                <a:lnTo>
                  <a:pt x="379875" y="269264"/>
                </a:lnTo>
                <a:lnTo>
                  <a:pt x="380787" y="269446"/>
                </a:lnTo>
                <a:lnTo>
                  <a:pt x="381351" y="269446"/>
                </a:lnTo>
                <a:lnTo>
                  <a:pt x="384254" y="270967"/>
                </a:lnTo>
                <a:lnTo>
                  <a:pt x="386930" y="272183"/>
                </a:lnTo>
                <a:lnTo>
                  <a:pt x="388998" y="274129"/>
                </a:lnTo>
                <a:lnTo>
                  <a:pt x="390458" y="276806"/>
                </a:lnTo>
                <a:lnTo>
                  <a:pt x="392039" y="279482"/>
                </a:lnTo>
                <a:lnTo>
                  <a:pt x="393073" y="282827"/>
                </a:lnTo>
                <a:lnTo>
                  <a:pt x="393560" y="286841"/>
                </a:lnTo>
                <a:lnTo>
                  <a:pt x="394168" y="290856"/>
                </a:lnTo>
                <a:lnTo>
                  <a:pt x="394472" y="295661"/>
                </a:lnTo>
                <a:lnTo>
                  <a:pt x="394472" y="350887"/>
                </a:lnTo>
                <a:lnTo>
                  <a:pt x="411441" y="350887"/>
                </a:lnTo>
                <a:lnTo>
                  <a:pt x="411406" y="290856"/>
                </a:lnTo>
                <a:lnTo>
                  <a:pt x="411071" y="286841"/>
                </a:lnTo>
                <a:lnTo>
                  <a:pt x="410955" y="285442"/>
                </a:lnTo>
                <a:lnTo>
                  <a:pt x="409982" y="280090"/>
                </a:lnTo>
                <a:lnTo>
                  <a:pt x="409227" y="275346"/>
                </a:lnTo>
                <a:lnTo>
                  <a:pt x="409130" y="274738"/>
                </a:lnTo>
                <a:lnTo>
                  <a:pt x="407366" y="270115"/>
                </a:lnTo>
                <a:lnTo>
                  <a:pt x="406906" y="269446"/>
                </a:lnTo>
                <a:lnTo>
                  <a:pt x="406781" y="269264"/>
                </a:lnTo>
                <a:close/>
              </a:path>
              <a:path w="852804" h="384809">
                <a:moveTo>
                  <a:pt x="383341" y="253997"/>
                </a:moveTo>
                <a:lnTo>
                  <a:pt x="372272" y="253997"/>
                </a:lnTo>
                <a:lnTo>
                  <a:pt x="367736" y="254545"/>
                </a:lnTo>
                <a:lnTo>
                  <a:pt x="368275" y="254545"/>
                </a:lnTo>
                <a:lnTo>
                  <a:pt x="365460" y="255274"/>
                </a:lnTo>
                <a:lnTo>
                  <a:pt x="362175" y="256004"/>
                </a:lnTo>
                <a:lnTo>
                  <a:pt x="359195" y="256917"/>
                </a:lnTo>
                <a:lnTo>
                  <a:pt x="356184" y="258133"/>
                </a:lnTo>
                <a:lnTo>
                  <a:pt x="353842" y="258985"/>
                </a:lnTo>
                <a:lnTo>
                  <a:pt x="351592" y="260019"/>
                </a:lnTo>
                <a:lnTo>
                  <a:pt x="347752" y="262330"/>
                </a:lnTo>
                <a:lnTo>
                  <a:pt x="346605" y="263060"/>
                </a:lnTo>
                <a:lnTo>
                  <a:pt x="345753" y="263668"/>
                </a:lnTo>
                <a:lnTo>
                  <a:pt x="403014" y="263668"/>
                </a:lnTo>
                <a:lnTo>
                  <a:pt x="402136" y="262330"/>
                </a:lnTo>
                <a:lnTo>
                  <a:pt x="398547" y="259349"/>
                </a:lnTo>
                <a:lnTo>
                  <a:pt x="393924" y="257282"/>
                </a:lnTo>
                <a:lnTo>
                  <a:pt x="389302" y="255092"/>
                </a:lnTo>
                <a:lnTo>
                  <a:pt x="383341" y="253997"/>
                </a:lnTo>
                <a:close/>
              </a:path>
              <a:path w="852804" h="384809">
                <a:moveTo>
                  <a:pt x="482846" y="253997"/>
                </a:moveTo>
                <a:lnTo>
                  <a:pt x="467640" y="253997"/>
                </a:lnTo>
                <a:lnTo>
                  <a:pt x="460646" y="254605"/>
                </a:lnTo>
                <a:lnTo>
                  <a:pt x="454564" y="255822"/>
                </a:lnTo>
                <a:lnTo>
                  <a:pt x="448603" y="256917"/>
                </a:lnTo>
                <a:lnTo>
                  <a:pt x="443615" y="257951"/>
                </a:lnTo>
                <a:lnTo>
                  <a:pt x="439601" y="258924"/>
                </a:lnTo>
                <a:lnTo>
                  <a:pt x="439601" y="384644"/>
                </a:lnTo>
                <a:lnTo>
                  <a:pt x="456571" y="384644"/>
                </a:lnTo>
                <a:lnTo>
                  <a:pt x="456571" y="346691"/>
                </a:lnTo>
                <a:lnTo>
                  <a:pt x="504292" y="346691"/>
                </a:lnTo>
                <a:lnTo>
                  <a:pt x="508391" y="343589"/>
                </a:lnTo>
                <a:lnTo>
                  <a:pt x="512953" y="338115"/>
                </a:lnTo>
                <a:lnTo>
                  <a:pt x="473662" y="338115"/>
                </a:lnTo>
                <a:lnTo>
                  <a:pt x="469404" y="337324"/>
                </a:lnTo>
                <a:lnTo>
                  <a:pt x="461619" y="334161"/>
                </a:lnTo>
                <a:lnTo>
                  <a:pt x="458639" y="332519"/>
                </a:lnTo>
                <a:lnTo>
                  <a:pt x="456571" y="330816"/>
                </a:lnTo>
                <a:lnTo>
                  <a:pt x="456571" y="270967"/>
                </a:lnTo>
                <a:lnTo>
                  <a:pt x="458274" y="270480"/>
                </a:lnTo>
                <a:lnTo>
                  <a:pt x="460524" y="270054"/>
                </a:lnTo>
                <a:lnTo>
                  <a:pt x="466241" y="269324"/>
                </a:lnTo>
                <a:lnTo>
                  <a:pt x="470256" y="269142"/>
                </a:lnTo>
                <a:lnTo>
                  <a:pt x="511989" y="269142"/>
                </a:lnTo>
                <a:lnTo>
                  <a:pt x="506080" y="263060"/>
                </a:lnTo>
                <a:lnTo>
                  <a:pt x="501093" y="259775"/>
                </a:lnTo>
                <a:lnTo>
                  <a:pt x="489415" y="255153"/>
                </a:lnTo>
                <a:lnTo>
                  <a:pt x="482846" y="253997"/>
                </a:lnTo>
                <a:close/>
              </a:path>
              <a:path w="852804" h="384809">
                <a:moveTo>
                  <a:pt x="504292" y="346691"/>
                </a:moveTo>
                <a:lnTo>
                  <a:pt x="456571" y="346691"/>
                </a:lnTo>
                <a:lnTo>
                  <a:pt x="458639" y="348029"/>
                </a:lnTo>
                <a:lnTo>
                  <a:pt x="461741" y="349428"/>
                </a:lnTo>
                <a:lnTo>
                  <a:pt x="465876" y="350887"/>
                </a:lnTo>
                <a:lnTo>
                  <a:pt x="470134" y="352347"/>
                </a:lnTo>
                <a:lnTo>
                  <a:pt x="475000" y="353077"/>
                </a:lnTo>
                <a:lnTo>
                  <a:pt x="487286" y="353077"/>
                </a:lnTo>
                <a:lnTo>
                  <a:pt x="493307" y="351860"/>
                </a:lnTo>
                <a:lnTo>
                  <a:pt x="498538" y="349428"/>
                </a:lnTo>
                <a:lnTo>
                  <a:pt x="503890" y="346995"/>
                </a:lnTo>
                <a:lnTo>
                  <a:pt x="504292" y="346691"/>
                </a:lnTo>
                <a:close/>
              </a:path>
              <a:path w="852804" h="384809">
                <a:moveTo>
                  <a:pt x="511989" y="269142"/>
                </a:moveTo>
                <a:lnTo>
                  <a:pt x="484488" y="269142"/>
                </a:lnTo>
                <a:lnTo>
                  <a:pt x="491787" y="272122"/>
                </a:lnTo>
                <a:lnTo>
                  <a:pt x="497261" y="278083"/>
                </a:lnTo>
                <a:lnTo>
                  <a:pt x="500853" y="283032"/>
                </a:lnTo>
                <a:lnTo>
                  <a:pt x="503419" y="288940"/>
                </a:lnTo>
                <a:lnTo>
                  <a:pt x="504959" y="295805"/>
                </a:lnTo>
                <a:lnTo>
                  <a:pt x="505472" y="303628"/>
                </a:lnTo>
                <a:lnTo>
                  <a:pt x="505472" y="308494"/>
                </a:lnTo>
                <a:lnTo>
                  <a:pt x="487164" y="337324"/>
                </a:lnTo>
                <a:lnTo>
                  <a:pt x="486991" y="337324"/>
                </a:lnTo>
                <a:lnTo>
                  <a:pt x="483150" y="338115"/>
                </a:lnTo>
                <a:lnTo>
                  <a:pt x="512953" y="338115"/>
                </a:lnTo>
                <a:lnTo>
                  <a:pt x="515690" y="334830"/>
                </a:lnTo>
                <a:lnTo>
                  <a:pt x="518427" y="329599"/>
                </a:lnTo>
                <a:lnTo>
                  <a:pt x="520252" y="323517"/>
                </a:lnTo>
                <a:lnTo>
                  <a:pt x="522198" y="317435"/>
                </a:lnTo>
                <a:lnTo>
                  <a:pt x="523171" y="310805"/>
                </a:lnTo>
                <a:lnTo>
                  <a:pt x="523144" y="295805"/>
                </a:lnTo>
                <a:lnTo>
                  <a:pt x="522016" y="289092"/>
                </a:lnTo>
                <a:lnTo>
                  <a:pt x="519713" y="283032"/>
                </a:lnTo>
                <a:lnTo>
                  <a:pt x="517515" y="276806"/>
                </a:lnTo>
                <a:lnTo>
                  <a:pt x="514352" y="271575"/>
                </a:lnTo>
                <a:lnTo>
                  <a:pt x="511989" y="269142"/>
                </a:lnTo>
                <a:close/>
              </a:path>
              <a:path w="852804" h="384809">
                <a:moveTo>
                  <a:pt x="563655" y="209293"/>
                </a:moveTo>
                <a:lnTo>
                  <a:pt x="546685" y="212212"/>
                </a:lnTo>
                <a:lnTo>
                  <a:pt x="546685" y="335073"/>
                </a:lnTo>
                <a:lnTo>
                  <a:pt x="548875" y="341703"/>
                </a:lnTo>
                <a:lnTo>
                  <a:pt x="557633" y="350218"/>
                </a:lnTo>
                <a:lnTo>
                  <a:pt x="565054" y="352469"/>
                </a:lnTo>
                <a:lnTo>
                  <a:pt x="575515" y="352712"/>
                </a:lnTo>
                <a:lnTo>
                  <a:pt x="577887" y="338480"/>
                </a:lnTo>
                <a:lnTo>
                  <a:pt x="575211" y="338115"/>
                </a:lnTo>
                <a:lnTo>
                  <a:pt x="572961" y="337689"/>
                </a:lnTo>
                <a:lnTo>
                  <a:pt x="563655" y="326133"/>
                </a:lnTo>
                <a:lnTo>
                  <a:pt x="563655" y="209293"/>
                </a:lnTo>
                <a:close/>
              </a:path>
              <a:path w="852804" h="384809">
                <a:moveTo>
                  <a:pt x="634897" y="253632"/>
                </a:moveTo>
                <a:lnTo>
                  <a:pt x="629423" y="253632"/>
                </a:lnTo>
                <a:lnTo>
                  <a:pt x="624070" y="254666"/>
                </a:lnTo>
                <a:lnTo>
                  <a:pt x="595395" y="281489"/>
                </a:lnTo>
                <a:lnTo>
                  <a:pt x="592869" y="287936"/>
                </a:lnTo>
                <a:lnTo>
                  <a:pt x="591652" y="295235"/>
                </a:lnTo>
                <a:lnTo>
                  <a:pt x="591652" y="310805"/>
                </a:lnTo>
                <a:lnTo>
                  <a:pt x="611967" y="346873"/>
                </a:lnTo>
                <a:lnTo>
                  <a:pt x="631187" y="353077"/>
                </a:lnTo>
                <a:lnTo>
                  <a:pt x="646027" y="353077"/>
                </a:lnTo>
                <a:lnTo>
                  <a:pt x="651866" y="352469"/>
                </a:lnTo>
                <a:lnTo>
                  <a:pt x="662206" y="350036"/>
                </a:lnTo>
                <a:lnTo>
                  <a:pt x="665856" y="348880"/>
                </a:lnTo>
                <a:lnTo>
                  <a:pt x="667923" y="347785"/>
                </a:lnTo>
                <a:lnTo>
                  <a:pt x="666312" y="338115"/>
                </a:lnTo>
                <a:lnTo>
                  <a:pt x="630700" y="338115"/>
                </a:lnTo>
                <a:lnTo>
                  <a:pt x="622915" y="335560"/>
                </a:lnTo>
                <a:lnTo>
                  <a:pt x="612940" y="325342"/>
                </a:lnTo>
                <a:lnTo>
                  <a:pt x="610081" y="317861"/>
                </a:lnTo>
                <a:lnTo>
                  <a:pt x="609351" y="308007"/>
                </a:lnTo>
                <a:lnTo>
                  <a:pt x="674310" y="308007"/>
                </a:lnTo>
                <a:lnTo>
                  <a:pt x="674431" y="307034"/>
                </a:lnTo>
                <a:lnTo>
                  <a:pt x="674492" y="301986"/>
                </a:lnTo>
                <a:lnTo>
                  <a:pt x="674115" y="295235"/>
                </a:lnTo>
                <a:lnTo>
                  <a:pt x="674064" y="294322"/>
                </a:lnTo>
                <a:lnTo>
                  <a:pt x="609716" y="294322"/>
                </a:lnTo>
                <a:lnTo>
                  <a:pt x="610081" y="291038"/>
                </a:lnTo>
                <a:lnTo>
                  <a:pt x="610784" y="287936"/>
                </a:lnTo>
                <a:lnTo>
                  <a:pt x="611906" y="284652"/>
                </a:lnTo>
                <a:lnTo>
                  <a:pt x="613029" y="281732"/>
                </a:lnTo>
                <a:lnTo>
                  <a:pt x="613122" y="281489"/>
                </a:lnTo>
                <a:lnTo>
                  <a:pt x="614765" y="278691"/>
                </a:lnTo>
                <a:lnTo>
                  <a:pt x="618901" y="273825"/>
                </a:lnTo>
                <a:lnTo>
                  <a:pt x="621394" y="271879"/>
                </a:lnTo>
                <a:lnTo>
                  <a:pt x="624070" y="270541"/>
                </a:lnTo>
                <a:lnTo>
                  <a:pt x="627355" y="268838"/>
                </a:lnTo>
                <a:lnTo>
                  <a:pt x="630822" y="268047"/>
                </a:lnTo>
                <a:lnTo>
                  <a:pt x="665853" y="268047"/>
                </a:lnTo>
                <a:lnTo>
                  <a:pt x="664274" y="265675"/>
                </a:lnTo>
                <a:lnTo>
                  <a:pt x="658606" y="260406"/>
                </a:lnTo>
                <a:lnTo>
                  <a:pt x="651821" y="256643"/>
                </a:lnTo>
                <a:lnTo>
                  <a:pt x="643918" y="254385"/>
                </a:lnTo>
                <a:lnTo>
                  <a:pt x="634897" y="253632"/>
                </a:lnTo>
                <a:close/>
              </a:path>
              <a:path w="852804" h="384809">
                <a:moveTo>
                  <a:pt x="665551" y="333553"/>
                </a:moveTo>
                <a:lnTo>
                  <a:pt x="647244" y="338115"/>
                </a:lnTo>
                <a:lnTo>
                  <a:pt x="666312" y="338115"/>
                </a:lnTo>
                <a:lnTo>
                  <a:pt x="665551" y="333553"/>
                </a:lnTo>
                <a:close/>
              </a:path>
              <a:path w="852804" h="384809">
                <a:moveTo>
                  <a:pt x="665853" y="268047"/>
                </a:moveTo>
                <a:lnTo>
                  <a:pt x="641648" y="268047"/>
                </a:lnTo>
                <a:lnTo>
                  <a:pt x="647061" y="270541"/>
                </a:lnTo>
                <a:lnTo>
                  <a:pt x="650954" y="275528"/>
                </a:lnTo>
                <a:lnTo>
                  <a:pt x="654968" y="280394"/>
                </a:lnTo>
                <a:lnTo>
                  <a:pt x="656915" y="286659"/>
                </a:lnTo>
                <a:lnTo>
                  <a:pt x="656793" y="294322"/>
                </a:lnTo>
                <a:lnTo>
                  <a:pt x="674064" y="294322"/>
                </a:lnTo>
                <a:lnTo>
                  <a:pt x="673881" y="291038"/>
                </a:lnTo>
                <a:lnTo>
                  <a:pt x="673854" y="290548"/>
                </a:lnTo>
                <a:lnTo>
                  <a:pt x="671938" y="280683"/>
                </a:lnTo>
                <a:lnTo>
                  <a:pt x="668745" y="272392"/>
                </a:lnTo>
                <a:lnTo>
                  <a:pt x="665853" y="268047"/>
                </a:lnTo>
                <a:close/>
              </a:path>
              <a:path w="852804" h="384809">
                <a:moveTo>
                  <a:pt x="694672" y="333188"/>
                </a:moveTo>
                <a:lnTo>
                  <a:pt x="691570" y="347785"/>
                </a:lnTo>
                <a:lnTo>
                  <a:pt x="693273" y="348515"/>
                </a:lnTo>
                <a:lnTo>
                  <a:pt x="696497" y="349549"/>
                </a:lnTo>
                <a:lnTo>
                  <a:pt x="701241" y="350887"/>
                </a:lnTo>
                <a:lnTo>
                  <a:pt x="705985" y="352347"/>
                </a:lnTo>
                <a:lnTo>
                  <a:pt x="712554" y="353077"/>
                </a:lnTo>
                <a:lnTo>
                  <a:pt x="720947" y="353077"/>
                </a:lnTo>
                <a:lnTo>
                  <a:pt x="756818" y="338662"/>
                </a:lnTo>
                <a:lnTo>
                  <a:pt x="713892" y="338662"/>
                </a:lnTo>
                <a:lnTo>
                  <a:pt x="708235" y="337932"/>
                </a:lnTo>
                <a:lnTo>
                  <a:pt x="699720" y="335013"/>
                </a:lnTo>
                <a:lnTo>
                  <a:pt x="696618" y="333918"/>
                </a:lnTo>
                <a:lnTo>
                  <a:pt x="694672" y="333188"/>
                </a:lnTo>
                <a:close/>
              </a:path>
              <a:path w="852804" h="384809">
                <a:moveTo>
                  <a:pt x="730375" y="253632"/>
                </a:moveTo>
                <a:lnTo>
                  <a:pt x="727699" y="253632"/>
                </a:lnTo>
                <a:lnTo>
                  <a:pt x="718793" y="254180"/>
                </a:lnTo>
                <a:lnTo>
                  <a:pt x="719707" y="254180"/>
                </a:lnTo>
                <a:lnTo>
                  <a:pt x="713329" y="255502"/>
                </a:lnTo>
                <a:lnTo>
                  <a:pt x="693030" y="285260"/>
                </a:lnTo>
                <a:lnTo>
                  <a:pt x="693760" y="288848"/>
                </a:lnTo>
                <a:lnTo>
                  <a:pt x="727759" y="312143"/>
                </a:lnTo>
                <a:lnTo>
                  <a:pt x="733173" y="314880"/>
                </a:lnTo>
                <a:lnTo>
                  <a:pt x="739741" y="319746"/>
                </a:lnTo>
                <a:lnTo>
                  <a:pt x="741384" y="323031"/>
                </a:lnTo>
                <a:lnTo>
                  <a:pt x="741384" y="331181"/>
                </a:lnTo>
                <a:lnTo>
                  <a:pt x="739787" y="333918"/>
                </a:lnTo>
                <a:lnTo>
                  <a:pt x="739681" y="334100"/>
                </a:lnTo>
                <a:lnTo>
                  <a:pt x="736275" y="335925"/>
                </a:lnTo>
                <a:lnTo>
                  <a:pt x="732990" y="337750"/>
                </a:lnTo>
                <a:lnTo>
                  <a:pt x="727881" y="338662"/>
                </a:lnTo>
                <a:lnTo>
                  <a:pt x="756818" y="338662"/>
                </a:lnTo>
                <a:lnTo>
                  <a:pt x="758536" y="335195"/>
                </a:lnTo>
                <a:lnTo>
                  <a:pt x="758536" y="321936"/>
                </a:lnTo>
                <a:lnTo>
                  <a:pt x="757867" y="318165"/>
                </a:lnTo>
                <a:lnTo>
                  <a:pt x="756528" y="315124"/>
                </a:lnTo>
                <a:lnTo>
                  <a:pt x="755268" y="312143"/>
                </a:lnTo>
                <a:lnTo>
                  <a:pt x="755190" y="311961"/>
                </a:lnTo>
                <a:lnTo>
                  <a:pt x="753244" y="309285"/>
                </a:lnTo>
                <a:lnTo>
                  <a:pt x="750689" y="307095"/>
                </a:lnTo>
                <a:lnTo>
                  <a:pt x="748257" y="304906"/>
                </a:lnTo>
                <a:lnTo>
                  <a:pt x="745469" y="303142"/>
                </a:lnTo>
                <a:lnTo>
                  <a:pt x="741749" y="301439"/>
                </a:lnTo>
                <a:lnTo>
                  <a:pt x="738221" y="299736"/>
                </a:lnTo>
                <a:lnTo>
                  <a:pt x="734207" y="298033"/>
                </a:lnTo>
                <a:lnTo>
                  <a:pt x="729706" y="296330"/>
                </a:lnTo>
                <a:lnTo>
                  <a:pt x="726300" y="295113"/>
                </a:lnTo>
                <a:lnTo>
                  <a:pt x="723380" y="293957"/>
                </a:lnTo>
                <a:lnTo>
                  <a:pt x="709999" y="281611"/>
                </a:lnTo>
                <a:lnTo>
                  <a:pt x="709999" y="275528"/>
                </a:lnTo>
                <a:lnTo>
                  <a:pt x="711763" y="272609"/>
                </a:lnTo>
                <a:lnTo>
                  <a:pt x="715291" y="270784"/>
                </a:lnTo>
                <a:lnTo>
                  <a:pt x="718819" y="268838"/>
                </a:lnTo>
                <a:lnTo>
                  <a:pt x="722954" y="267865"/>
                </a:lnTo>
                <a:lnTo>
                  <a:pt x="751294" y="267865"/>
                </a:lnTo>
                <a:lnTo>
                  <a:pt x="753424" y="257840"/>
                </a:lnTo>
                <a:lnTo>
                  <a:pt x="752453" y="257464"/>
                </a:lnTo>
                <a:lnTo>
                  <a:pt x="751054" y="257038"/>
                </a:lnTo>
                <a:lnTo>
                  <a:pt x="749230" y="256552"/>
                </a:lnTo>
                <a:lnTo>
                  <a:pt x="747527" y="256065"/>
                </a:lnTo>
                <a:lnTo>
                  <a:pt x="745520" y="255639"/>
                </a:lnTo>
                <a:lnTo>
                  <a:pt x="743208" y="255274"/>
                </a:lnTo>
                <a:lnTo>
                  <a:pt x="740897" y="254788"/>
                </a:lnTo>
                <a:lnTo>
                  <a:pt x="738403" y="254423"/>
                </a:lnTo>
                <a:lnTo>
                  <a:pt x="735727" y="254180"/>
                </a:lnTo>
                <a:lnTo>
                  <a:pt x="733051" y="253815"/>
                </a:lnTo>
                <a:lnTo>
                  <a:pt x="730375" y="253632"/>
                </a:lnTo>
                <a:close/>
              </a:path>
              <a:path w="852804" h="384809">
                <a:moveTo>
                  <a:pt x="751294" y="267865"/>
                </a:moveTo>
                <a:lnTo>
                  <a:pt x="733173" y="267865"/>
                </a:lnTo>
                <a:lnTo>
                  <a:pt x="737856" y="268412"/>
                </a:lnTo>
                <a:lnTo>
                  <a:pt x="741749" y="269507"/>
                </a:lnTo>
                <a:lnTo>
                  <a:pt x="745641" y="270480"/>
                </a:lnTo>
                <a:lnTo>
                  <a:pt x="748500" y="271453"/>
                </a:lnTo>
                <a:lnTo>
                  <a:pt x="750325" y="272426"/>
                </a:lnTo>
                <a:lnTo>
                  <a:pt x="751087" y="268838"/>
                </a:lnTo>
                <a:lnTo>
                  <a:pt x="751178" y="268412"/>
                </a:lnTo>
                <a:lnTo>
                  <a:pt x="751294" y="2678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2967096" y="4933775"/>
            <a:ext cx="1510665" cy="594360"/>
          </a:xfrm>
          <a:custGeom>
            <a:avLst/>
            <a:gdLst/>
            <a:ahLst/>
            <a:cxnLst/>
            <a:rect l="l" t="t" r="r" b="b"/>
            <a:pathLst>
              <a:path w="1510665" h="594360">
                <a:moveTo>
                  <a:pt x="218329" y="13867"/>
                </a:moveTo>
                <a:lnTo>
                  <a:pt x="213220" y="13867"/>
                </a:lnTo>
                <a:lnTo>
                  <a:pt x="207563" y="14110"/>
                </a:lnTo>
                <a:lnTo>
                  <a:pt x="201359" y="14597"/>
                </a:lnTo>
                <a:lnTo>
                  <a:pt x="195277" y="14962"/>
                </a:lnTo>
                <a:lnTo>
                  <a:pt x="189742" y="15753"/>
                </a:lnTo>
                <a:lnTo>
                  <a:pt x="184755" y="16969"/>
                </a:lnTo>
                <a:lnTo>
                  <a:pt x="184755" y="141594"/>
                </a:lnTo>
                <a:lnTo>
                  <a:pt x="202454" y="141594"/>
                </a:lnTo>
                <a:lnTo>
                  <a:pt x="202454" y="92146"/>
                </a:lnTo>
                <a:lnTo>
                  <a:pt x="249338" y="92146"/>
                </a:lnTo>
                <a:lnTo>
                  <a:pt x="248558" y="91112"/>
                </a:lnTo>
                <a:lnTo>
                  <a:pt x="246611" y="88679"/>
                </a:lnTo>
                <a:lnTo>
                  <a:pt x="255248" y="85759"/>
                </a:lnTo>
                <a:lnTo>
                  <a:pt x="261756" y="81319"/>
                </a:lnTo>
                <a:lnTo>
                  <a:pt x="264527" y="77548"/>
                </a:lnTo>
                <a:lnTo>
                  <a:pt x="202454" y="77548"/>
                </a:lnTo>
                <a:lnTo>
                  <a:pt x="202454" y="29924"/>
                </a:lnTo>
                <a:lnTo>
                  <a:pt x="206468" y="29559"/>
                </a:lnTo>
                <a:lnTo>
                  <a:pt x="212247" y="29377"/>
                </a:lnTo>
                <a:lnTo>
                  <a:pt x="264809" y="29377"/>
                </a:lnTo>
                <a:lnTo>
                  <a:pt x="258837" y="23903"/>
                </a:lnTo>
                <a:lnTo>
                  <a:pt x="251105" y="19512"/>
                </a:lnTo>
                <a:lnTo>
                  <a:pt x="241776" y="16376"/>
                </a:lnTo>
                <a:lnTo>
                  <a:pt x="231447" y="14597"/>
                </a:lnTo>
                <a:lnTo>
                  <a:pt x="232900" y="14597"/>
                </a:lnTo>
                <a:lnTo>
                  <a:pt x="218329" y="13867"/>
                </a:lnTo>
                <a:close/>
              </a:path>
              <a:path w="1510665" h="594360">
                <a:moveTo>
                  <a:pt x="249338" y="92146"/>
                </a:moveTo>
                <a:lnTo>
                  <a:pt x="228333" y="92146"/>
                </a:lnTo>
                <a:lnTo>
                  <a:pt x="230493" y="94761"/>
                </a:lnTo>
                <a:lnTo>
                  <a:pt x="233048" y="98045"/>
                </a:lnTo>
                <a:lnTo>
                  <a:pt x="235846" y="101816"/>
                </a:lnTo>
                <a:lnTo>
                  <a:pt x="238765" y="105587"/>
                </a:lnTo>
                <a:lnTo>
                  <a:pt x="241685" y="109662"/>
                </a:lnTo>
                <a:lnTo>
                  <a:pt x="244604" y="114042"/>
                </a:lnTo>
                <a:lnTo>
                  <a:pt x="247524" y="118299"/>
                </a:lnTo>
                <a:lnTo>
                  <a:pt x="250382" y="122800"/>
                </a:lnTo>
                <a:lnTo>
                  <a:pt x="253180" y="127544"/>
                </a:lnTo>
                <a:lnTo>
                  <a:pt x="256100" y="132288"/>
                </a:lnTo>
                <a:lnTo>
                  <a:pt x="258776" y="136972"/>
                </a:lnTo>
                <a:lnTo>
                  <a:pt x="261209" y="141594"/>
                </a:lnTo>
                <a:lnTo>
                  <a:pt x="280550" y="141594"/>
                </a:lnTo>
                <a:lnTo>
                  <a:pt x="278470" y="136972"/>
                </a:lnTo>
                <a:lnTo>
                  <a:pt x="278361" y="136728"/>
                </a:lnTo>
                <a:lnTo>
                  <a:pt x="275684" y="131680"/>
                </a:lnTo>
                <a:lnTo>
                  <a:pt x="272522" y="126449"/>
                </a:lnTo>
                <a:lnTo>
                  <a:pt x="269481" y="121219"/>
                </a:lnTo>
                <a:lnTo>
                  <a:pt x="266379" y="116231"/>
                </a:lnTo>
                <a:lnTo>
                  <a:pt x="263216" y="111487"/>
                </a:lnTo>
                <a:lnTo>
                  <a:pt x="260053" y="106621"/>
                </a:lnTo>
                <a:lnTo>
                  <a:pt x="256951" y="102242"/>
                </a:lnTo>
                <a:lnTo>
                  <a:pt x="253910" y="98349"/>
                </a:lnTo>
                <a:lnTo>
                  <a:pt x="250990" y="94335"/>
                </a:lnTo>
                <a:lnTo>
                  <a:pt x="249338" y="92146"/>
                </a:lnTo>
                <a:close/>
              </a:path>
              <a:path w="1510665" h="594360">
                <a:moveTo>
                  <a:pt x="264809" y="29377"/>
                </a:moveTo>
                <a:lnTo>
                  <a:pt x="224533" y="29377"/>
                </a:lnTo>
                <a:lnTo>
                  <a:pt x="228973" y="29742"/>
                </a:lnTo>
                <a:lnTo>
                  <a:pt x="237366" y="31201"/>
                </a:lnTo>
                <a:lnTo>
                  <a:pt x="241016" y="32479"/>
                </a:lnTo>
                <a:lnTo>
                  <a:pt x="244057" y="34303"/>
                </a:lnTo>
                <a:lnTo>
                  <a:pt x="247219" y="36128"/>
                </a:lnTo>
                <a:lnTo>
                  <a:pt x="249713" y="38622"/>
                </a:lnTo>
                <a:lnTo>
                  <a:pt x="253363" y="44947"/>
                </a:lnTo>
                <a:lnTo>
                  <a:pt x="254275" y="48901"/>
                </a:lnTo>
                <a:lnTo>
                  <a:pt x="254275" y="58754"/>
                </a:lnTo>
                <a:lnTo>
                  <a:pt x="243692" y="73169"/>
                </a:lnTo>
                <a:lnTo>
                  <a:pt x="240407" y="74872"/>
                </a:lnTo>
                <a:lnTo>
                  <a:pt x="236332" y="76028"/>
                </a:lnTo>
                <a:lnTo>
                  <a:pt x="226601" y="77244"/>
                </a:lnTo>
                <a:lnTo>
                  <a:pt x="221127" y="77548"/>
                </a:lnTo>
                <a:lnTo>
                  <a:pt x="264527" y="77548"/>
                </a:lnTo>
                <a:lnTo>
                  <a:pt x="266135" y="75359"/>
                </a:lnTo>
                <a:lnTo>
                  <a:pt x="270636" y="69398"/>
                </a:lnTo>
                <a:lnTo>
                  <a:pt x="272887" y="62221"/>
                </a:lnTo>
                <a:lnTo>
                  <a:pt x="272887" y="53827"/>
                </a:lnTo>
                <a:lnTo>
                  <a:pt x="272051" y="44947"/>
                </a:lnTo>
                <a:lnTo>
                  <a:pt x="272008" y="44499"/>
                </a:lnTo>
                <a:lnTo>
                  <a:pt x="269374" y="36402"/>
                </a:lnTo>
                <a:lnTo>
                  <a:pt x="265231" y="29924"/>
                </a:lnTo>
                <a:lnTo>
                  <a:pt x="265115" y="29742"/>
                </a:lnTo>
                <a:lnTo>
                  <a:pt x="264998" y="29559"/>
                </a:lnTo>
                <a:lnTo>
                  <a:pt x="264809" y="29377"/>
                </a:lnTo>
                <a:close/>
              </a:path>
              <a:path w="1510665" h="594360">
                <a:moveTo>
                  <a:pt x="335091" y="84056"/>
                </a:moveTo>
                <a:lnTo>
                  <a:pt x="325136" y="84056"/>
                </a:lnTo>
                <a:lnTo>
                  <a:pt x="321162" y="84482"/>
                </a:lnTo>
                <a:lnTo>
                  <a:pt x="291747" y="119212"/>
                </a:lnTo>
                <a:lnTo>
                  <a:pt x="292576" y="123469"/>
                </a:lnTo>
                <a:lnTo>
                  <a:pt x="323170" y="143601"/>
                </a:lnTo>
                <a:lnTo>
                  <a:pt x="332293" y="143601"/>
                </a:lnTo>
                <a:lnTo>
                  <a:pt x="336064" y="143419"/>
                </a:lnTo>
                <a:lnTo>
                  <a:pt x="339835" y="143054"/>
                </a:lnTo>
                <a:lnTo>
                  <a:pt x="343728" y="142811"/>
                </a:lnTo>
                <a:lnTo>
                  <a:pt x="365563" y="139952"/>
                </a:lnTo>
                <a:lnTo>
                  <a:pt x="365563" y="129369"/>
                </a:lnTo>
                <a:lnTo>
                  <a:pt x="323839" y="129369"/>
                </a:lnTo>
                <a:lnTo>
                  <a:pt x="318547" y="128213"/>
                </a:lnTo>
                <a:lnTo>
                  <a:pt x="314654" y="125902"/>
                </a:lnTo>
                <a:lnTo>
                  <a:pt x="310762" y="123469"/>
                </a:lnTo>
                <a:lnTo>
                  <a:pt x="308816" y="119212"/>
                </a:lnTo>
                <a:lnTo>
                  <a:pt x="308816" y="109845"/>
                </a:lnTo>
                <a:lnTo>
                  <a:pt x="309606" y="107229"/>
                </a:lnTo>
                <a:lnTo>
                  <a:pt x="311188" y="105283"/>
                </a:lnTo>
                <a:lnTo>
                  <a:pt x="312769" y="103215"/>
                </a:lnTo>
                <a:lnTo>
                  <a:pt x="314715" y="101634"/>
                </a:lnTo>
                <a:lnTo>
                  <a:pt x="317027" y="100539"/>
                </a:lnTo>
                <a:lnTo>
                  <a:pt x="319459" y="99323"/>
                </a:lnTo>
                <a:lnTo>
                  <a:pt x="322075" y="98532"/>
                </a:lnTo>
                <a:lnTo>
                  <a:pt x="327315" y="97863"/>
                </a:lnTo>
                <a:lnTo>
                  <a:pt x="326879" y="97863"/>
                </a:lnTo>
                <a:lnTo>
                  <a:pt x="330529" y="97620"/>
                </a:lnTo>
                <a:lnTo>
                  <a:pt x="365563" y="97620"/>
                </a:lnTo>
                <a:lnTo>
                  <a:pt x="365563" y="86307"/>
                </a:lnTo>
                <a:lnTo>
                  <a:pt x="349069" y="86307"/>
                </a:lnTo>
                <a:lnTo>
                  <a:pt x="345187" y="85516"/>
                </a:lnTo>
                <a:lnTo>
                  <a:pt x="343728" y="85273"/>
                </a:lnTo>
                <a:lnTo>
                  <a:pt x="342025" y="85029"/>
                </a:lnTo>
                <a:lnTo>
                  <a:pt x="340443" y="84664"/>
                </a:lnTo>
                <a:lnTo>
                  <a:pt x="339166" y="84482"/>
                </a:lnTo>
                <a:lnTo>
                  <a:pt x="338284" y="84482"/>
                </a:lnTo>
                <a:lnTo>
                  <a:pt x="335091" y="84056"/>
                </a:lnTo>
                <a:close/>
              </a:path>
              <a:path w="1510665" h="594360">
                <a:moveTo>
                  <a:pt x="365563" y="97620"/>
                </a:moveTo>
                <a:lnTo>
                  <a:pt x="336976" y="97620"/>
                </a:lnTo>
                <a:lnTo>
                  <a:pt x="340261" y="97863"/>
                </a:lnTo>
                <a:lnTo>
                  <a:pt x="342937" y="98349"/>
                </a:lnTo>
                <a:lnTo>
                  <a:pt x="345735" y="98714"/>
                </a:lnTo>
                <a:lnTo>
                  <a:pt x="348244" y="99323"/>
                </a:lnTo>
                <a:lnTo>
                  <a:pt x="347985" y="99323"/>
                </a:lnTo>
                <a:lnTo>
                  <a:pt x="348958" y="99809"/>
                </a:lnTo>
                <a:lnTo>
                  <a:pt x="348958" y="128213"/>
                </a:lnTo>
                <a:lnTo>
                  <a:pt x="348441" y="128213"/>
                </a:lnTo>
                <a:lnTo>
                  <a:pt x="346890" y="128578"/>
                </a:lnTo>
                <a:lnTo>
                  <a:pt x="344275" y="128943"/>
                </a:lnTo>
                <a:lnTo>
                  <a:pt x="338740" y="129369"/>
                </a:lnTo>
                <a:lnTo>
                  <a:pt x="365563" y="129369"/>
                </a:lnTo>
                <a:lnTo>
                  <a:pt x="365563" y="97620"/>
                </a:lnTo>
                <a:close/>
              </a:path>
              <a:path w="1510665" h="594360">
                <a:moveTo>
                  <a:pt x="361110" y="58936"/>
                </a:moveTo>
                <a:lnTo>
                  <a:pt x="331989" y="58936"/>
                </a:lnTo>
                <a:lnTo>
                  <a:pt x="335517" y="59606"/>
                </a:lnTo>
                <a:lnTo>
                  <a:pt x="338193" y="60944"/>
                </a:lnTo>
                <a:lnTo>
                  <a:pt x="340991" y="62160"/>
                </a:lnTo>
                <a:lnTo>
                  <a:pt x="343180" y="63863"/>
                </a:lnTo>
                <a:lnTo>
                  <a:pt x="344762" y="66053"/>
                </a:lnTo>
                <a:lnTo>
                  <a:pt x="346343" y="68121"/>
                </a:lnTo>
                <a:lnTo>
                  <a:pt x="347438" y="70554"/>
                </a:lnTo>
                <a:lnTo>
                  <a:pt x="348046" y="73351"/>
                </a:lnTo>
                <a:lnTo>
                  <a:pt x="348654" y="76028"/>
                </a:lnTo>
                <a:lnTo>
                  <a:pt x="348958" y="78765"/>
                </a:lnTo>
                <a:lnTo>
                  <a:pt x="348958" y="86307"/>
                </a:lnTo>
                <a:lnTo>
                  <a:pt x="365563" y="86307"/>
                </a:lnTo>
                <a:lnTo>
                  <a:pt x="365563" y="75298"/>
                </a:lnTo>
                <a:lnTo>
                  <a:pt x="364970" y="70554"/>
                </a:lnTo>
                <a:lnTo>
                  <a:pt x="362801" y="62586"/>
                </a:lnTo>
                <a:lnTo>
                  <a:pt x="362686" y="62160"/>
                </a:lnTo>
                <a:lnTo>
                  <a:pt x="362571" y="61734"/>
                </a:lnTo>
                <a:lnTo>
                  <a:pt x="362522" y="61552"/>
                </a:lnTo>
                <a:lnTo>
                  <a:pt x="361110" y="58936"/>
                </a:lnTo>
                <a:close/>
              </a:path>
              <a:path w="1510665" h="594360">
                <a:moveTo>
                  <a:pt x="335882" y="44339"/>
                </a:moveTo>
                <a:lnTo>
                  <a:pt x="323109" y="44339"/>
                </a:lnTo>
                <a:lnTo>
                  <a:pt x="317574" y="44826"/>
                </a:lnTo>
                <a:lnTo>
                  <a:pt x="312465" y="45799"/>
                </a:lnTo>
                <a:lnTo>
                  <a:pt x="307356" y="46650"/>
                </a:lnTo>
                <a:lnTo>
                  <a:pt x="303706" y="47563"/>
                </a:lnTo>
                <a:lnTo>
                  <a:pt x="301517" y="48536"/>
                </a:lnTo>
                <a:lnTo>
                  <a:pt x="303003" y="58936"/>
                </a:lnTo>
                <a:lnTo>
                  <a:pt x="303063" y="59362"/>
                </a:lnTo>
                <a:lnTo>
                  <a:pt x="303185" y="60214"/>
                </a:lnTo>
                <a:lnTo>
                  <a:pt x="303289" y="60944"/>
                </a:lnTo>
                <a:lnTo>
                  <a:pt x="303402" y="61734"/>
                </a:lnTo>
                <a:lnTo>
                  <a:pt x="303524" y="62586"/>
                </a:lnTo>
                <a:lnTo>
                  <a:pt x="305592" y="61734"/>
                </a:lnTo>
                <a:lnTo>
                  <a:pt x="308694" y="60944"/>
                </a:lnTo>
                <a:lnTo>
                  <a:pt x="312830" y="60214"/>
                </a:lnTo>
                <a:lnTo>
                  <a:pt x="317087" y="59362"/>
                </a:lnTo>
                <a:lnTo>
                  <a:pt x="322014" y="58936"/>
                </a:lnTo>
                <a:lnTo>
                  <a:pt x="361110" y="58936"/>
                </a:lnTo>
                <a:lnTo>
                  <a:pt x="360454" y="57720"/>
                </a:lnTo>
                <a:lnTo>
                  <a:pt x="357534" y="54557"/>
                </a:lnTo>
                <a:lnTo>
                  <a:pt x="354736" y="51273"/>
                </a:lnTo>
                <a:lnTo>
                  <a:pt x="350965" y="48779"/>
                </a:lnTo>
                <a:lnTo>
                  <a:pt x="346221" y="47076"/>
                </a:lnTo>
                <a:lnTo>
                  <a:pt x="341599" y="45251"/>
                </a:lnTo>
                <a:lnTo>
                  <a:pt x="335882" y="44339"/>
                </a:lnTo>
                <a:close/>
              </a:path>
              <a:path w="1510665" h="594360">
                <a:moveTo>
                  <a:pt x="439060" y="44704"/>
                </a:moveTo>
                <a:lnTo>
                  <a:pt x="423124" y="44704"/>
                </a:lnTo>
                <a:lnTo>
                  <a:pt x="415704" y="45251"/>
                </a:lnTo>
                <a:lnTo>
                  <a:pt x="402810" y="47441"/>
                </a:lnTo>
                <a:lnTo>
                  <a:pt x="397640" y="48475"/>
                </a:lnTo>
                <a:lnTo>
                  <a:pt x="393747" y="49448"/>
                </a:lnTo>
                <a:lnTo>
                  <a:pt x="393747" y="141594"/>
                </a:lnTo>
                <a:lnTo>
                  <a:pt x="410716" y="141594"/>
                </a:lnTo>
                <a:lnTo>
                  <a:pt x="410716" y="61491"/>
                </a:lnTo>
                <a:lnTo>
                  <a:pt x="415096" y="60700"/>
                </a:lnTo>
                <a:lnTo>
                  <a:pt x="416677" y="60518"/>
                </a:lnTo>
                <a:lnTo>
                  <a:pt x="417468" y="60518"/>
                </a:lnTo>
                <a:lnTo>
                  <a:pt x="421573" y="59970"/>
                </a:lnTo>
                <a:lnTo>
                  <a:pt x="464625" y="59970"/>
                </a:lnTo>
                <a:lnTo>
                  <a:pt x="462172" y="56929"/>
                </a:lnTo>
                <a:lnTo>
                  <a:pt x="459253" y="53037"/>
                </a:lnTo>
                <a:lnTo>
                  <a:pt x="455299" y="50056"/>
                </a:lnTo>
                <a:lnTo>
                  <a:pt x="450312" y="47988"/>
                </a:lnTo>
                <a:lnTo>
                  <a:pt x="445324" y="45799"/>
                </a:lnTo>
                <a:lnTo>
                  <a:pt x="439060" y="44704"/>
                </a:lnTo>
                <a:close/>
              </a:path>
              <a:path w="1510665" h="594360">
                <a:moveTo>
                  <a:pt x="464625" y="59970"/>
                </a:moveTo>
                <a:lnTo>
                  <a:pt x="436079" y="59970"/>
                </a:lnTo>
                <a:lnTo>
                  <a:pt x="439473" y="60518"/>
                </a:lnTo>
                <a:lnTo>
                  <a:pt x="438573" y="60518"/>
                </a:lnTo>
                <a:lnTo>
                  <a:pt x="441006" y="61491"/>
                </a:lnTo>
                <a:lnTo>
                  <a:pt x="444047" y="62586"/>
                </a:lnTo>
                <a:lnTo>
                  <a:pt x="446480" y="64410"/>
                </a:lnTo>
                <a:lnTo>
                  <a:pt x="450129" y="69520"/>
                </a:lnTo>
                <a:lnTo>
                  <a:pt x="451407" y="72865"/>
                </a:lnTo>
                <a:lnTo>
                  <a:pt x="452137" y="77001"/>
                </a:lnTo>
                <a:lnTo>
                  <a:pt x="452988" y="81137"/>
                </a:lnTo>
                <a:lnTo>
                  <a:pt x="453414" y="86124"/>
                </a:lnTo>
                <a:lnTo>
                  <a:pt x="453414" y="141594"/>
                </a:lnTo>
                <a:lnTo>
                  <a:pt x="470383" y="141594"/>
                </a:lnTo>
                <a:lnTo>
                  <a:pt x="470308" y="81137"/>
                </a:lnTo>
                <a:lnTo>
                  <a:pt x="469882" y="77001"/>
                </a:lnTo>
                <a:lnTo>
                  <a:pt x="469775" y="75967"/>
                </a:lnTo>
                <a:lnTo>
                  <a:pt x="467342" y="65262"/>
                </a:lnTo>
                <a:lnTo>
                  <a:pt x="465213" y="60700"/>
                </a:lnTo>
                <a:lnTo>
                  <a:pt x="464625" y="59970"/>
                </a:lnTo>
                <a:close/>
              </a:path>
              <a:path w="1510665" h="594360">
                <a:moveTo>
                  <a:pt x="515493" y="0"/>
                </a:moveTo>
                <a:lnTo>
                  <a:pt x="498523" y="2919"/>
                </a:lnTo>
                <a:lnTo>
                  <a:pt x="498523" y="141594"/>
                </a:lnTo>
                <a:lnTo>
                  <a:pt x="515493" y="141594"/>
                </a:lnTo>
                <a:lnTo>
                  <a:pt x="515493" y="95977"/>
                </a:lnTo>
                <a:lnTo>
                  <a:pt x="540603" y="95977"/>
                </a:lnTo>
                <a:lnTo>
                  <a:pt x="540308" y="95673"/>
                </a:lnTo>
                <a:lnTo>
                  <a:pt x="536476" y="92206"/>
                </a:lnTo>
                <a:lnTo>
                  <a:pt x="532827" y="89408"/>
                </a:lnTo>
                <a:lnTo>
                  <a:pt x="535648" y="86489"/>
                </a:lnTo>
                <a:lnTo>
                  <a:pt x="515493" y="86489"/>
                </a:lnTo>
                <a:lnTo>
                  <a:pt x="515493" y="0"/>
                </a:lnTo>
                <a:close/>
              </a:path>
              <a:path w="1510665" h="594360">
                <a:moveTo>
                  <a:pt x="540603" y="95977"/>
                </a:moveTo>
                <a:lnTo>
                  <a:pt x="515493" y="95977"/>
                </a:lnTo>
                <a:lnTo>
                  <a:pt x="518899" y="98289"/>
                </a:lnTo>
                <a:lnTo>
                  <a:pt x="522487" y="101147"/>
                </a:lnTo>
                <a:lnTo>
                  <a:pt x="530029" y="107959"/>
                </a:lnTo>
                <a:lnTo>
                  <a:pt x="533739" y="111730"/>
                </a:lnTo>
                <a:lnTo>
                  <a:pt x="537389" y="115866"/>
                </a:lnTo>
                <a:lnTo>
                  <a:pt x="541038" y="119881"/>
                </a:lnTo>
                <a:lnTo>
                  <a:pt x="544505" y="124138"/>
                </a:lnTo>
                <a:lnTo>
                  <a:pt x="547789" y="128639"/>
                </a:lnTo>
                <a:lnTo>
                  <a:pt x="551195" y="133018"/>
                </a:lnTo>
                <a:lnTo>
                  <a:pt x="554176" y="137337"/>
                </a:lnTo>
                <a:lnTo>
                  <a:pt x="556730" y="141594"/>
                </a:lnTo>
                <a:lnTo>
                  <a:pt x="576619" y="141594"/>
                </a:lnTo>
                <a:lnTo>
                  <a:pt x="574186" y="137337"/>
                </a:lnTo>
                <a:lnTo>
                  <a:pt x="571206" y="132775"/>
                </a:lnTo>
                <a:lnTo>
                  <a:pt x="567678" y="127909"/>
                </a:lnTo>
                <a:lnTo>
                  <a:pt x="564151" y="122922"/>
                </a:lnTo>
                <a:lnTo>
                  <a:pt x="560380" y="118056"/>
                </a:lnTo>
                <a:lnTo>
                  <a:pt x="556365" y="113312"/>
                </a:lnTo>
                <a:lnTo>
                  <a:pt x="552473" y="108446"/>
                </a:lnTo>
                <a:lnTo>
                  <a:pt x="548458" y="103945"/>
                </a:lnTo>
                <a:lnTo>
                  <a:pt x="544322" y="99809"/>
                </a:lnTo>
                <a:lnTo>
                  <a:pt x="540603" y="95977"/>
                </a:lnTo>
                <a:close/>
              </a:path>
              <a:path w="1510665" h="594360">
                <a:moveTo>
                  <a:pt x="572970" y="46711"/>
                </a:moveTo>
                <a:lnTo>
                  <a:pt x="553081" y="46711"/>
                </a:lnTo>
                <a:lnTo>
                  <a:pt x="550891" y="49266"/>
                </a:lnTo>
                <a:lnTo>
                  <a:pt x="548276" y="52246"/>
                </a:lnTo>
                <a:lnTo>
                  <a:pt x="545235" y="55652"/>
                </a:lnTo>
                <a:lnTo>
                  <a:pt x="532158" y="69702"/>
                </a:lnTo>
                <a:lnTo>
                  <a:pt x="528691" y="73291"/>
                </a:lnTo>
                <a:lnTo>
                  <a:pt x="515493" y="86489"/>
                </a:lnTo>
                <a:lnTo>
                  <a:pt x="535648" y="86489"/>
                </a:lnTo>
                <a:lnTo>
                  <a:pt x="553628" y="67877"/>
                </a:lnTo>
                <a:lnTo>
                  <a:pt x="557156" y="64106"/>
                </a:lnTo>
                <a:lnTo>
                  <a:pt x="560562" y="60396"/>
                </a:lnTo>
                <a:lnTo>
                  <a:pt x="570172" y="49752"/>
                </a:lnTo>
                <a:lnTo>
                  <a:pt x="572970" y="46711"/>
                </a:lnTo>
                <a:close/>
              </a:path>
              <a:path w="1510665" h="594360">
                <a:moveTo>
                  <a:pt x="626997" y="44339"/>
                </a:moveTo>
                <a:lnTo>
                  <a:pt x="621523" y="44339"/>
                </a:lnTo>
                <a:lnTo>
                  <a:pt x="616171" y="45373"/>
                </a:lnTo>
                <a:lnTo>
                  <a:pt x="587495" y="72196"/>
                </a:lnTo>
                <a:lnTo>
                  <a:pt x="584969" y="78643"/>
                </a:lnTo>
                <a:lnTo>
                  <a:pt x="583753" y="85942"/>
                </a:lnTo>
                <a:lnTo>
                  <a:pt x="583753" y="101512"/>
                </a:lnTo>
                <a:lnTo>
                  <a:pt x="604067" y="137580"/>
                </a:lnTo>
                <a:lnTo>
                  <a:pt x="623287" y="143784"/>
                </a:lnTo>
                <a:lnTo>
                  <a:pt x="638128" y="143784"/>
                </a:lnTo>
                <a:lnTo>
                  <a:pt x="643967" y="143176"/>
                </a:lnTo>
                <a:lnTo>
                  <a:pt x="654307" y="140743"/>
                </a:lnTo>
                <a:lnTo>
                  <a:pt x="657956" y="139587"/>
                </a:lnTo>
                <a:lnTo>
                  <a:pt x="660024" y="138492"/>
                </a:lnTo>
                <a:lnTo>
                  <a:pt x="658412" y="128821"/>
                </a:lnTo>
                <a:lnTo>
                  <a:pt x="622801" y="128821"/>
                </a:lnTo>
                <a:lnTo>
                  <a:pt x="615015" y="126267"/>
                </a:lnTo>
                <a:lnTo>
                  <a:pt x="605040" y="116049"/>
                </a:lnTo>
                <a:lnTo>
                  <a:pt x="602182" y="108568"/>
                </a:lnTo>
                <a:lnTo>
                  <a:pt x="601452" y="98714"/>
                </a:lnTo>
                <a:lnTo>
                  <a:pt x="666410" y="98714"/>
                </a:lnTo>
                <a:lnTo>
                  <a:pt x="666532" y="97741"/>
                </a:lnTo>
                <a:lnTo>
                  <a:pt x="666593" y="92693"/>
                </a:lnTo>
                <a:lnTo>
                  <a:pt x="666216" y="85942"/>
                </a:lnTo>
                <a:lnTo>
                  <a:pt x="666165" y="85029"/>
                </a:lnTo>
                <a:lnTo>
                  <a:pt x="601817" y="85029"/>
                </a:lnTo>
                <a:lnTo>
                  <a:pt x="602182" y="81745"/>
                </a:lnTo>
                <a:lnTo>
                  <a:pt x="616171" y="61248"/>
                </a:lnTo>
                <a:lnTo>
                  <a:pt x="619455" y="59545"/>
                </a:lnTo>
                <a:lnTo>
                  <a:pt x="622922" y="58754"/>
                </a:lnTo>
                <a:lnTo>
                  <a:pt x="657953" y="58754"/>
                </a:lnTo>
                <a:lnTo>
                  <a:pt x="656375" y="56382"/>
                </a:lnTo>
                <a:lnTo>
                  <a:pt x="650707" y="51113"/>
                </a:lnTo>
                <a:lnTo>
                  <a:pt x="643921" y="47350"/>
                </a:lnTo>
                <a:lnTo>
                  <a:pt x="636018" y="45092"/>
                </a:lnTo>
                <a:lnTo>
                  <a:pt x="626997" y="44339"/>
                </a:lnTo>
                <a:close/>
              </a:path>
              <a:path w="1510665" h="594360">
                <a:moveTo>
                  <a:pt x="657652" y="124260"/>
                </a:moveTo>
                <a:lnTo>
                  <a:pt x="639344" y="128821"/>
                </a:lnTo>
                <a:lnTo>
                  <a:pt x="658412" y="128821"/>
                </a:lnTo>
                <a:lnTo>
                  <a:pt x="657652" y="124260"/>
                </a:lnTo>
                <a:close/>
              </a:path>
              <a:path w="1510665" h="594360">
                <a:moveTo>
                  <a:pt x="657953" y="58754"/>
                </a:moveTo>
                <a:lnTo>
                  <a:pt x="633749" y="58754"/>
                </a:lnTo>
                <a:lnTo>
                  <a:pt x="639162" y="61248"/>
                </a:lnTo>
                <a:lnTo>
                  <a:pt x="643054" y="66235"/>
                </a:lnTo>
                <a:lnTo>
                  <a:pt x="647069" y="71101"/>
                </a:lnTo>
                <a:lnTo>
                  <a:pt x="649015" y="77366"/>
                </a:lnTo>
                <a:lnTo>
                  <a:pt x="648893" y="85029"/>
                </a:lnTo>
                <a:lnTo>
                  <a:pt x="666165" y="85029"/>
                </a:lnTo>
                <a:lnTo>
                  <a:pt x="665981" y="81745"/>
                </a:lnTo>
                <a:lnTo>
                  <a:pt x="665954" y="81254"/>
                </a:lnTo>
                <a:lnTo>
                  <a:pt x="664038" y="71390"/>
                </a:lnTo>
                <a:lnTo>
                  <a:pt x="660845" y="63099"/>
                </a:lnTo>
                <a:lnTo>
                  <a:pt x="657953" y="58754"/>
                </a:lnTo>
                <a:close/>
              </a:path>
              <a:path w="1510665" h="594360">
                <a:moveTo>
                  <a:pt x="733849" y="44522"/>
                </a:moveTo>
                <a:lnTo>
                  <a:pt x="721563" y="44522"/>
                </a:lnTo>
                <a:lnTo>
                  <a:pt x="715481" y="45738"/>
                </a:lnTo>
                <a:lnTo>
                  <a:pt x="688415" y="74081"/>
                </a:lnTo>
                <a:lnTo>
                  <a:pt x="685678" y="86854"/>
                </a:lnTo>
                <a:lnTo>
                  <a:pt x="685705" y="101987"/>
                </a:lnTo>
                <a:lnTo>
                  <a:pt x="707756" y="138006"/>
                </a:lnTo>
                <a:lnTo>
                  <a:pt x="726003" y="143784"/>
                </a:lnTo>
                <a:lnTo>
                  <a:pt x="741209" y="143784"/>
                </a:lnTo>
                <a:lnTo>
                  <a:pt x="748203" y="143236"/>
                </a:lnTo>
                <a:lnTo>
                  <a:pt x="760368" y="141047"/>
                </a:lnTo>
                <a:lnTo>
                  <a:pt x="765355" y="139952"/>
                </a:lnTo>
                <a:lnTo>
                  <a:pt x="769248" y="138857"/>
                </a:lnTo>
                <a:lnTo>
                  <a:pt x="769248" y="128821"/>
                </a:lnTo>
                <a:lnTo>
                  <a:pt x="724361" y="128821"/>
                </a:lnTo>
                <a:lnTo>
                  <a:pt x="717062" y="125841"/>
                </a:lnTo>
                <a:lnTo>
                  <a:pt x="703377" y="94153"/>
                </a:lnTo>
                <a:lnTo>
                  <a:pt x="703377" y="89287"/>
                </a:lnTo>
                <a:lnTo>
                  <a:pt x="703864" y="84725"/>
                </a:lnTo>
                <a:lnTo>
                  <a:pt x="705810" y="76210"/>
                </a:lnTo>
                <a:lnTo>
                  <a:pt x="707391" y="72561"/>
                </a:lnTo>
                <a:lnTo>
                  <a:pt x="709581" y="69520"/>
                </a:lnTo>
                <a:lnTo>
                  <a:pt x="711770" y="66357"/>
                </a:lnTo>
                <a:lnTo>
                  <a:pt x="714568" y="63924"/>
                </a:lnTo>
                <a:lnTo>
                  <a:pt x="717974" y="62221"/>
                </a:lnTo>
                <a:lnTo>
                  <a:pt x="721502" y="60396"/>
                </a:lnTo>
                <a:lnTo>
                  <a:pt x="725699" y="59484"/>
                </a:lnTo>
                <a:lnTo>
                  <a:pt x="769248" y="59484"/>
                </a:lnTo>
                <a:lnTo>
                  <a:pt x="769248" y="50908"/>
                </a:lnTo>
                <a:lnTo>
                  <a:pt x="752278" y="50908"/>
                </a:lnTo>
                <a:lnTo>
                  <a:pt x="750210" y="49570"/>
                </a:lnTo>
                <a:lnTo>
                  <a:pt x="747047" y="48171"/>
                </a:lnTo>
                <a:lnTo>
                  <a:pt x="742790" y="46711"/>
                </a:lnTo>
                <a:lnTo>
                  <a:pt x="738654" y="45251"/>
                </a:lnTo>
                <a:lnTo>
                  <a:pt x="733849" y="44522"/>
                </a:lnTo>
                <a:close/>
              </a:path>
              <a:path w="1510665" h="594360">
                <a:moveTo>
                  <a:pt x="769248" y="59484"/>
                </a:moveTo>
                <a:lnTo>
                  <a:pt x="735187" y="59484"/>
                </a:lnTo>
                <a:lnTo>
                  <a:pt x="740100" y="60396"/>
                </a:lnTo>
                <a:lnTo>
                  <a:pt x="739744" y="60396"/>
                </a:lnTo>
                <a:lnTo>
                  <a:pt x="747230" y="63437"/>
                </a:lnTo>
                <a:lnTo>
                  <a:pt x="750210" y="65079"/>
                </a:lnTo>
                <a:lnTo>
                  <a:pt x="752278" y="66783"/>
                </a:lnTo>
                <a:lnTo>
                  <a:pt x="752278" y="126814"/>
                </a:lnTo>
                <a:lnTo>
                  <a:pt x="738107" y="128821"/>
                </a:lnTo>
                <a:lnTo>
                  <a:pt x="769248" y="128821"/>
                </a:lnTo>
                <a:lnTo>
                  <a:pt x="769248" y="59484"/>
                </a:lnTo>
                <a:close/>
              </a:path>
              <a:path w="1510665" h="594360">
                <a:moveTo>
                  <a:pt x="769248" y="0"/>
                </a:moveTo>
                <a:lnTo>
                  <a:pt x="752278" y="2919"/>
                </a:lnTo>
                <a:lnTo>
                  <a:pt x="752278" y="50908"/>
                </a:lnTo>
                <a:lnTo>
                  <a:pt x="769248" y="50908"/>
                </a:lnTo>
                <a:lnTo>
                  <a:pt x="769248" y="0"/>
                </a:lnTo>
                <a:close/>
              </a:path>
              <a:path w="1510665" h="594360">
                <a:moveTo>
                  <a:pt x="857254" y="0"/>
                </a:moveTo>
                <a:lnTo>
                  <a:pt x="840284" y="2919"/>
                </a:lnTo>
                <a:lnTo>
                  <a:pt x="840284" y="125780"/>
                </a:lnTo>
                <a:lnTo>
                  <a:pt x="842474" y="132410"/>
                </a:lnTo>
                <a:lnTo>
                  <a:pt x="851233" y="140925"/>
                </a:lnTo>
                <a:lnTo>
                  <a:pt x="858653" y="143176"/>
                </a:lnTo>
                <a:lnTo>
                  <a:pt x="869114" y="143419"/>
                </a:lnTo>
                <a:lnTo>
                  <a:pt x="871486" y="129186"/>
                </a:lnTo>
                <a:lnTo>
                  <a:pt x="868810" y="128821"/>
                </a:lnTo>
                <a:lnTo>
                  <a:pt x="866560" y="128396"/>
                </a:lnTo>
                <a:lnTo>
                  <a:pt x="857254" y="116839"/>
                </a:lnTo>
                <a:lnTo>
                  <a:pt x="857254" y="0"/>
                </a:lnTo>
                <a:close/>
              </a:path>
              <a:path w="1510665" h="594360">
                <a:moveTo>
                  <a:pt x="907512" y="46711"/>
                </a:moveTo>
                <a:lnTo>
                  <a:pt x="890543" y="46711"/>
                </a:lnTo>
                <a:lnTo>
                  <a:pt x="890543" y="141594"/>
                </a:lnTo>
                <a:lnTo>
                  <a:pt x="907512" y="141594"/>
                </a:lnTo>
                <a:lnTo>
                  <a:pt x="907512" y="46711"/>
                </a:lnTo>
                <a:close/>
              </a:path>
              <a:path w="1510665" h="594360">
                <a:moveTo>
                  <a:pt x="901977" y="7298"/>
                </a:moveTo>
                <a:lnTo>
                  <a:pt x="895895" y="7298"/>
                </a:lnTo>
                <a:lnTo>
                  <a:pt x="893280" y="8332"/>
                </a:lnTo>
                <a:lnTo>
                  <a:pt x="889022" y="12346"/>
                </a:lnTo>
                <a:lnTo>
                  <a:pt x="887988" y="15023"/>
                </a:lnTo>
                <a:lnTo>
                  <a:pt x="887988" y="21835"/>
                </a:lnTo>
                <a:lnTo>
                  <a:pt x="889022" y="24572"/>
                </a:lnTo>
                <a:lnTo>
                  <a:pt x="891090" y="26640"/>
                </a:lnTo>
                <a:lnTo>
                  <a:pt x="893280" y="28586"/>
                </a:lnTo>
                <a:lnTo>
                  <a:pt x="895895" y="29559"/>
                </a:lnTo>
                <a:lnTo>
                  <a:pt x="901977" y="29559"/>
                </a:lnTo>
                <a:lnTo>
                  <a:pt x="904532" y="28586"/>
                </a:lnTo>
                <a:lnTo>
                  <a:pt x="908790" y="24572"/>
                </a:lnTo>
                <a:lnTo>
                  <a:pt x="909884" y="21835"/>
                </a:lnTo>
                <a:lnTo>
                  <a:pt x="909884" y="15023"/>
                </a:lnTo>
                <a:lnTo>
                  <a:pt x="908790" y="12346"/>
                </a:lnTo>
                <a:lnTo>
                  <a:pt x="906600" y="10400"/>
                </a:lnTo>
                <a:lnTo>
                  <a:pt x="904532" y="8332"/>
                </a:lnTo>
                <a:lnTo>
                  <a:pt x="901977" y="7298"/>
                </a:lnTo>
                <a:close/>
              </a:path>
              <a:path w="1510665" h="594360">
                <a:moveTo>
                  <a:pt x="932498" y="123895"/>
                </a:moveTo>
                <a:lnTo>
                  <a:pt x="929396" y="138492"/>
                </a:lnTo>
                <a:lnTo>
                  <a:pt x="931099" y="139222"/>
                </a:lnTo>
                <a:lnTo>
                  <a:pt x="934322" y="140256"/>
                </a:lnTo>
                <a:lnTo>
                  <a:pt x="939066" y="141594"/>
                </a:lnTo>
                <a:lnTo>
                  <a:pt x="943811" y="143054"/>
                </a:lnTo>
                <a:lnTo>
                  <a:pt x="950379" y="143784"/>
                </a:lnTo>
                <a:lnTo>
                  <a:pt x="958773" y="143784"/>
                </a:lnTo>
                <a:lnTo>
                  <a:pt x="994644" y="129369"/>
                </a:lnTo>
                <a:lnTo>
                  <a:pt x="951718" y="129369"/>
                </a:lnTo>
                <a:lnTo>
                  <a:pt x="946061" y="128639"/>
                </a:lnTo>
                <a:lnTo>
                  <a:pt x="937546" y="125720"/>
                </a:lnTo>
                <a:lnTo>
                  <a:pt x="934444" y="124625"/>
                </a:lnTo>
                <a:lnTo>
                  <a:pt x="932498" y="123895"/>
                </a:lnTo>
                <a:close/>
              </a:path>
              <a:path w="1510665" h="594360">
                <a:moveTo>
                  <a:pt x="968200" y="44339"/>
                </a:moveTo>
                <a:lnTo>
                  <a:pt x="965524" y="44339"/>
                </a:lnTo>
                <a:lnTo>
                  <a:pt x="956619" y="44886"/>
                </a:lnTo>
                <a:lnTo>
                  <a:pt x="957533" y="44886"/>
                </a:lnTo>
                <a:lnTo>
                  <a:pt x="951155" y="46209"/>
                </a:lnTo>
                <a:lnTo>
                  <a:pt x="930855" y="75967"/>
                </a:lnTo>
                <a:lnTo>
                  <a:pt x="931585" y="79555"/>
                </a:lnTo>
                <a:lnTo>
                  <a:pt x="965585" y="102850"/>
                </a:lnTo>
                <a:lnTo>
                  <a:pt x="970998" y="105587"/>
                </a:lnTo>
                <a:lnTo>
                  <a:pt x="977567" y="110453"/>
                </a:lnTo>
                <a:lnTo>
                  <a:pt x="979209" y="113737"/>
                </a:lnTo>
                <a:lnTo>
                  <a:pt x="979209" y="121888"/>
                </a:lnTo>
                <a:lnTo>
                  <a:pt x="977613" y="124625"/>
                </a:lnTo>
                <a:lnTo>
                  <a:pt x="977506" y="124807"/>
                </a:lnTo>
                <a:lnTo>
                  <a:pt x="974100" y="126632"/>
                </a:lnTo>
                <a:lnTo>
                  <a:pt x="970816" y="128457"/>
                </a:lnTo>
                <a:lnTo>
                  <a:pt x="965707" y="129369"/>
                </a:lnTo>
                <a:lnTo>
                  <a:pt x="994644" y="129369"/>
                </a:lnTo>
                <a:lnTo>
                  <a:pt x="996361" y="125902"/>
                </a:lnTo>
                <a:lnTo>
                  <a:pt x="996361" y="112643"/>
                </a:lnTo>
                <a:lnTo>
                  <a:pt x="995692" y="108872"/>
                </a:lnTo>
                <a:lnTo>
                  <a:pt x="994354" y="105831"/>
                </a:lnTo>
                <a:lnTo>
                  <a:pt x="993093" y="102850"/>
                </a:lnTo>
                <a:lnTo>
                  <a:pt x="993016" y="102668"/>
                </a:lnTo>
                <a:lnTo>
                  <a:pt x="991070" y="99992"/>
                </a:lnTo>
                <a:lnTo>
                  <a:pt x="988515" y="97802"/>
                </a:lnTo>
                <a:lnTo>
                  <a:pt x="986082" y="95612"/>
                </a:lnTo>
                <a:lnTo>
                  <a:pt x="983294" y="93849"/>
                </a:lnTo>
                <a:lnTo>
                  <a:pt x="979574" y="92146"/>
                </a:lnTo>
                <a:lnTo>
                  <a:pt x="976046" y="90442"/>
                </a:lnTo>
                <a:lnTo>
                  <a:pt x="972032" y="88739"/>
                </a:lnTo>
                <a:lnTo>
                  <a:pt x="967531" y="87036"/>
                </a:lnTo>
                <a:lnTo>
                  <a:pt x="964125" y="85820"/>
                </a:lnTo>
                <a:lnTo>
                  <a:pt x="961206" y="84664"/>
                </a:lnTo>
                <a:lnTo>
                  <a:pt x="947825" y="72317"/>
                </a:lnTo>
                <a:lnTo>
                  <a:pt x="947825" y="66235"/>
                </a:lnTo>
                <a:lnTo>
                  <a:pt x="949589" y="63316"/>
                </a:lnTo>
                <a:lnTo>
                  <a:pt x="953116" y="61491"/>
                </a:lnTo>
                <a:lnTo>
                  <a:pt x="956644" y="59545"/>
                </a:lnTo>
                <a:lnTo>
                  <a:pt x="960780" y="58572"/>
                </a:lnTo>
                <a:lnTo>
                  <a:pt x="989120" y="58572"/>
                </a:lnTo>
                <a:lnTo>
                  <a:pt x="991250" y="48547"/>
                </a:lnTo>
                <a:lnTo>
                  <a:pt x="990279" y="48171"/>
                </a:lnTo>
                <a:lnTo>
                  <a:pt x="988880" y="47745"/>
                </a:lnTo>
                <a:lnTo>
                  <a:pt x="987055" y="47259"/>
                </a:lnTo>
                <a:lnTo>
                  <a:pt x="985352" y="46772"/>
                </a:lnTo>
                <a:lnTo>
                  <a:pt x="983345" y="46346"/>
                </a:lnTo>
                <a:lnTo>
                  <a:pt x="981034" y="45981"/>
                </a:lnTo>
                <a:lnTo>
                  <a:pt x="978723" y="45495"/>
                </a:lnTo>
                <a:lnTo>
                  <a:pt x="976229" y="45130"/>
                </a:lnTo>
                <a:lnTo>
                  <a:pt x="973553" y="44886"/>
                </a:lnTo>
                <a:lnTo>
                  <a:pt x="970877" y="44522"/>
                </a:lnTo>
                <a:lnTo>
                  <a:pt x="968200" y="44339"/>
                </a:lnTo>
                <a:close/>
              </a:path>
              <a:path w="1510665" h="594360">
                <a:moveTo>
                  <a:pt x="989120" y="58572"/>
                </a:moveTo>
                <a:lnTo>
                  <a:pt x="970998" y="58572"/>
                </a:lnTo>
                <a:lnTo>
                  <a:pt x="975682" y="59119"/>
                </a:lnTo>
                <a:lnTo>
                  <a:pt x="979574" y="60214"/>
                </a:lnTo>
                <a:lnTo>
                  <a:pt x="983467" y="61187"/>
                </a:lnTo>
                <a:lnTo>
                  <a:pt x="986325" y="62160"/>
                </a:lnTo>
                <a:lnTo>
                  <a:pt x="988150" y="63133"/>
                </a:lnTo>
                <a:lnTo>
                  <a:pt x="988913" y="59545"/>
                </a:lnTo>
                <a:lnTo>
                  <a:pt x="989003" y="59119"/>
                </a:lnTo>
                <a:lnTo>
                  <a:pt x="989120" y="58572"/>
                </a:lnTo>
                <a:close/>
              </a:path>
              <a:path w="1510665" h="594360">
                <a:moveTo>
                  <a:pt x="1034002" y="17334"/>
                </a:moveTo>
                <a:lnTo>
                  <a:pt x="1017033" y="20253"/>
                </a:lnTo>
                <a:lnTo>
                  <a:pt x="1017033" y="111244"/>
                </a:lnTo>
                <a:lnTo>
                  <a:pt x="1038587" y="142932"/>
                </a:lnTo>
                <a:lnTo>
                  <a:pt x="1039083" y="142932"/>
                </a:lnTo>
                <a:lnTo>
                  <a:pt x="1043612" y="143601"/>
                </a:lnTo>
                <a:lnTo>
                  <a:pt x="1055533" y="143601"/>
                </a:lnTo>
                <a:lnTo>
                  <a:pt x="1060399" y="142932"/>
                </a:lnTo>
                <a:lnTo>
                  <a:pt x="1064657" y="141594"/>
                </a:lnTo>
                <a:lnTo>
                  <a:pt x="1068914" y="140378"/>
                </a:lnTo>
                <a:lnTo>
                  <a:pt x="1071895" y="139344"/>
                </a:lnTo>
                <a:lnTo>
                  <a:pt x="1073598" y="138492"/>
                </a:lnTo>
                <a:lnTo>
                  <a:pt x="1071294" y="128639"/>
                </a:lnTo>
                <a:lnTo>
                  <a:pt x="1048600" y="128639"/>
                </a:lnTo>
                <a:lnTo>
                  <a:pt x="1046045" y="128274"/>
                </a:lnTo>
                <a:lnTo>
                  <a:pt x="1034002" y="109480"/>
                </a:lnTo>
                <a:lnTo>
                  <a:pt x="1034002" y="60944"/>
                </a:lnTo>
                <a:lnTo>
                  <a:pt x="1069948" y="60944"/>
                </a:lnTo>
                <a:lnTo>
                  <a:pt x="1069948" y="46711"/>
                </a:lnTo>
                <a:lnTo>
                  <a:pt x="1034002" y="46711"/>
                </a:lnTo>
                <a:lnTo>
                  <a:pt x="1034002" y="17334"/>
                </a:lnTo>
                <a:close/>
              </a:path>
              <a:path w="1510665" h="594360">
                <a:moveTo>
                  <a:pt x="1070313" y="124442"/>
                </a:moveTo>
                <a:lnTo>
                  <a:pt x="1063744" y="126997"/>
                </a:lnTo>
                <a:lnTo>
                  <a:pt x="1060703" y="128092"/>
                </a:lnTo>
                <a:lnTo>
                  <a:pt x="1056628" y="128639"/>
                </a:lnTo>
                <a:lnTo>
                  <a:pt x="1071294" y="128639"/>
                </a:lnTo>
                <a:lnTo>
                  <a:pt x="1070313" y="124442"/>
                </a:lnTo>
                <a:close/>
              </a:path>
              <a:path w="1510665" h="594360">
                <a:moveTo>
                  <a:pt x="1179451" y="44339"/>
                </a:moveTo>
                <a:lnTo>
                  <a:pt x="1166557" y="44339"/>
                </a:lnTo>
                <a:lnTo>
                  <a:pt x="1160596" y="45555"/>
                </a:lnTo>
                <a:lnTo>
                  <a:pt x="1155122" y="47988"/>
                </a:lnTo>
                <a:lnTo>
                  <a:pt x="1149648" y="50300"/>
                </a:lnTo>
                <a:lnTo>
                  <a:pt x="1131766" y="73899"/>
                </a:lnTo>
                <a:lnTo>
                  <a:pt x="1129648" y="79783"/>
                </a:lnTo>
                <a:lnTo>
                  <a:pt x="1129577" y="79981"/>
                </a:lnTo>
                <a:lnTo>
                  <a:pt x="1128512" y="86546"/>
                </a:lnTo>
                <a:lnTo>
                  <a:pt x="1128494" y="101771"/>
                </a:lnTo>
                <a:lnTo>
                  <a:pt x="1129598" y="108568"/>
                </a:lnTo>
                <a:lnTo>
                  <a:pt x="1155122" y="140499"/>
                </a:lnTo>
                <a:lnTo>
                  <a:pt x="1166557" y="143966"/>
                </a:lnTo>
                <a:lnTo>
                  <a:pt x="1179451" y="143966"/>
                </a:lnTo>
                <a:lnTo>
                  <a:pt x="1204936" y="130281"/>
                </a:lnTo>
                <a:lnTo>
                  <a:pt x="1206106" y="129004"/>
                </a:lnTo>
                <a:lnTo>
                  <a:pt x="1164732" y="129004"/>
                </a:lnTo>
                <a:lnTo>
                  <a:pt x="1158163" y="125902"/>
                </a:lnTo>
                <a:lnTo>
                  <a:pt x="1146181" y="94153"/>
                </a:lnTo>
                <a:lnTo>
                  <a:pt x="1146615" y="86732"/>
                </a:lnTo>
                <a:lnTo>
                  <a:pt x="1164732" y="59301"/>
                </a:lnTo>
                <a:lnTo>
                  <a:pt x="1206106" y="59301"/>
                </a:lnTo>
                <a:lnTo>
                  <a:pt x="1204936" y="58024"/>
                </a:lnTo>
                <a:lnTo>
                  <a:pt x="1201043" y="53645"/>
                </a:lnTo>
                <a:lnTo>
                  <a:pt x="1196360" y="50300"/>
                </a:lnTo>
                <a:lnTo>
                  <a:pt x="1190886" y="47988"/>
                </a:lnTo>
                <a:lnTo>
                  <a:pt x="1185412" y="45555"/>
                </a:lnTo>
                <a:lnTo>
                  <a:pt x="1179451" y="44339"/>
                </a:lnTo>
                <a:close/>
              </a:path>
              <a:path w="1510665" h="594360">
                <a:moveTo>
                  <a:pt x="1206106" y="59301"/>
                </a:moveTo>
                <a:lnTo>
                  <a:pt x="1181276" y="59301"/>
                </a:lnTo>
                <a:lnTo>
                  <a:pt x="1187784" y="62464"/>
                </a:lnTo>
                <a:lnTo>
                  <a:pt x="1192528" y="68790"/>
                </a:lnTo>
                <a:lnTo>
                  <a:pt x="1195734" y="73899"/>
                </a:lnTo>
                <a:lnTo>
                  <a:pt x="1198002" y="79783"/>
                </a:lnTo>
                <a:lnTo>
                  <a:pt x="1199370" y="86546"/>
                </a:lnTo>
                <a:lnTo>
                  <a:pt x="1199827" y="94153"/>
                </a:lnTo>
                <a:lnTo>
                  <a:pt x="1199370" y="101771"/>
                </a:lnTo>
                <a:lnTo>
                  <a:pt x="1181276" y="129004"/>
                </a:lnTo>
                <a:lnTo>
                  <a:pt x="1206106" y="129004"/>
                </a:lnTo>
                <a:lnTo>
                  <a:pt x="1208950" y="125902"/>
                </a:lnTo>
                <a:lnTo>
                  <a:pt x="1212052" y="120671"/>
                </a:lnTo>
                <a:lnTo>
                  <a:pt x="1216409" y="108568"/>
                </a:lnTo>
                <a:lnTo>
                  <a:pt x="1217514" y="101771"/>
                </a:lnTo>
                <a:lnTo>
                  <a:pt x="1217496" y="86546"/>
                </a:lnTo>
                <a:lnTo>
                  <a:pt x="1216431" y="79981"/>
                </a:lnTo>
                <a:lnTo>
                  <a:pt x="1214241" y="73899"/>
                </a:lnTo>
                <a:lnTo>
                  <a:pt x="1212052" y="67695"/>
                </a:lnTo>
                <a:lnTo>
                  <a:pt x="1208986" y="62464"/>
                </a:lnTo>
                <a:lnTo>
                  <a:pt x="1206106" y="59301"/>
                </a:lnTo>
                <a:close/>
              </a:path>
              <a:path w="1510665" h="594360">
                <a:moveTo>
                  <a:pt x="1283429" y="0"/>
                </a:moveTo>
                <a:lnTo>
                  <a:pt x="1278441" y="0"/>
                </a:lnTo>
                <a:lnTo>
                  <a:pt x="1269501" y="627"/>
                </a:lnTo>
                <a:lnTo>
                  <a:pt x="1241959" y="29536"/>
                </a:lnTo>
                <a:lnTo>
                  <a:pt x="1241401" y="38135"/>
                </a:lnTo>
                <a:lnTo>
                  <a:pt x="1241401" y="141594"/>
                </a:lnTo>
                <a:lnTo>
                  <a:pt x="1258370" y="141594"/>
                </a:lnTo>
                <a:lnTo>
                  <a:pt x="1258370" y="60944"/>
                </a:lnTo>
                <a:lnTo>
                  <a:pt x="1294863" y="60944"/>
                </a:lnTo>
                <a:lnTo>
                  <a:pt x="1294863" y="46711"/>
                </a:lnTo>
                <a:lnTo>
                  <a:pt x="1258370" y="46711"/>
                </a:lnTo>
                <a:lnTo>
                  <a:pt x="1258370" y="31201"/>
                </a:lnTo>
                <a:lnTo>
                  <a:pt x="1259951" y="25423"/>
                </a:lnTo>
                <a:lnTo>
                  <a:pt x="1263114" y="21166"/>
                </a:lnTo>
                <a:lnTo>
                  <a:pt x="1266277" y="16786"/>
                </a:lnTo>
                <a:lnTo>
                  <a:pt x="1271812" y="14597"/>
                </a:lnTo>
                <a:lnTo>
                  <a:pt x="1296435" y="14597"/>
                </a:lnTo>
                <a:lnTo>
                  <a:pt x="1298878" y="3101"/>
                </a:lnTo>
                <a:lnTo>
                  <a:pt x="1297455" y="2508"/>
                </a:lnTo>
                <a:lnTo>
                  <a:pt x="1294863" y="1824"/>
                </a:lnTo>
                <a:lnTo>
                  <a:pt x="1287686" y="364"/>
                </a:lnTo>
                <a:lnTo>
                  <a:pt x="1283429" y="0"/>
                </a:lnTo>
                <a:close/>
              </a:path>
              <a:path w="1510665" h="594360">
                <a:moveTo>
                  <a:pt x="1296435" y="14597"/>
                </a:moveTo>
                <a:lnTo>
                  <a:pt x="1283611" y="14597"/>
                </a:lnTo>
                <a:lnTo>
                  <a:pt x="1286896" y="14962"/>
                </a:lnTo>
                <a:lnTo>
                  <a:pt x="1289572" y="15692"/>
                </a:lnTo>
                <a:lnTo>
                  <a:pt x="1292248" y="16300"/>
                </a:lnTo>
                <a:lnTo>
                  <a:pt x="1294316" y="16969"/>
                </a:lnTo>
                <a:lnTo>
                  <a:pt x="1295776" y="17699"/>
                </a:lnTo>
                <a:lnTo>
                  <a:pt x="1296202" y="15692"/>
                </a:lnTo>
                <a:lnTo>
                  <a:pt x="1296246" y="15486"/>
                </a:lnTo>
                <a:lnTo>
                  <a:pt x="1296357" y="14962"/>
                </a:lnTo>
                <a:lnTo>
                  <a:pt x="1296435" y="14597"/>
                </a:lnTo>
                <a:close/>
              </a:path>
              <a:path w="1510665" h="594360">
                <a:moveTo>
                  <a:pt x="171307" y="253632"/>
                </a:moveTo>
                <a:lnTo>
                  <a:pt x="160115" y="253632"/>
                </a:lnTo>
                <a:lnTo>
                  <a:pt x="153790" y="254909"/>
                </a:lnTo>
                <a:lnTo>
                  <a:pt x="148072" y="257464"/>
                </a:lnTo>
                <a:lnTo>
                  <a:pt x="142477" y="259897"/>
                </a:lnTo>
                <a:lnTo>
                  <a:pt x="137733" y="263364"/>
                </a:lnTo>
                <a:lnTo>
                  <a:pt x="133840" y="267865"/>
                </a:lnTo>
                <a:lnTo>
                  <a:pt x="129947" y="272244"/>
                </a:lnTo>
                <a:lnTo>
                  <a:pt x="121615" y="310927"/>
                </a:lnTo>
                <a:lnTo>
                  <a:pt x="122607" y="317678"/>
                </a:lnTo>
                <a:lnTo>
                  <a:pt x="153875" y="351921"/>
                </a:lnTo>
                <a:lnTo>
                  <a:pt x="154066" y="351921"/>
                </a:lnTo>
                <a:lnTo>
                  <a:pt x="160480" y="353077"/>
                </a:lnTo>
                <a:lnTo>
                  <a:pt x="170577" y="353077"/>
                </a:lnTo>
                <a:lnTo>
                  <a:pt x="173071" y="352894"/>
                </a:lnTo>
                <a:lnTo>
                  <a:pt x="175625" y="352530"/>
                </a:lnTo>
                <a:lnTo>
                  <a:pt x="178301" y="352286"/>
                </a:lnTo>
                <a:lnTo>
                  <a:pt x="180795" y="351921"/>
                </a:lnTo>
                <a:lnTo>
                  <a:pt x="183106" y="351435"/>
                </a:lnTo>
                <a:lnTo>
                  <a:pt x="185417" y="351070"/>
                </a:lnTo>
                <a:lnTo>
                  <a:pt x="193507" y="348333"/>
                </a:lnTo>
                <a:lnTo>
                  <a:pt x="191804" y="338115"/>
                </a:lnTo>
                <a:lnTo>
                  <a:pt x="164738" y="338115"/>
                </a:lnTo>
                <a:lnTo>
                  <a:pt x="159994" y="337324"/>
                </a:lnTo>
                <a:lnTo>
                  <a:pt x="139314" y="308737"/>
                </a:lnTo>
                <a:lnTo>
                  <a:pt x="139314" y="303628"/>
                </a:lnTo>
                <a:lnTo>
                  <a:pt x="159203" y="268595"/>
                </a:lnTo>
                <a:lnTo>
                  <a:pt x="189282" y="268595"/>
                </a:lnTo>
                <a:lnTo>
                  <a:pt x="192047" y="258194"/>
                </a:lnTo>
                <a:lnTo>
                  <a:pt x="188154" y="256612"/>
                </a:lnTo>
                <a:lnTo>
                  <a:pt x="184079" y="255457"/>
                </a:lnTo>
                <a:lnTo>
                  <a:pt x="175564" y="253997"/>
                </a:lnTo>
                <a:lnTo>
                  <a:pt x="171307" y="253632"/>
                </a:lnTo>
                <a:close/>
              </a:path>
              <a:path w="1510665" h="594360">
                <a:moveTo>
                  <a:pt x="191135" y="334100"/>
                </a:moveTo>
                <a:lnTo>
                  <a:pt x="189067" y="335073"/>
                </a:lnTo>
                <a:lnTo>
                  <a:pt x="186208" y="335986"/>
                </a:lnTo>
                <a:lnTo>
                  <a:pt x="178909" y="337689"/>
                </a:lnTo>
                <a:lnTo>
                  <a:pt x="174834" y="338115"/>
                </a:lnTo>
                <a:lnTo>
                  <a:pt x="191804" y="338115"/>
                </a:lnTo>
                <a:lnTo>
                  <a:pt x="191449" y="335986"/>
                </a:lnTo>
                <a:lnTo>
                  <a:pt x="191408" y="335743"/>
                </a:lnTo>
                <a:lnTo>
                  <a:pt x="191297" y="335073"/>
                </a:lnTo>
                <a:lnTo>
                  <a:pt x="191256" y="334830"/>
                </a:lnTo>
                <a:lnTo>
                  <a:pt x="191135" y="334100"/>
                </a:lnTo>
                <a:close/>
              </a:path>
              <a:path w="1510665" h="594360">
                <a:moveTo>
                  <a:pt x="189282" y="268595"/>
                </a:moveTo>
                <a:lnTo>
                  <a:pt x="172462" y="268595"/>
                </a:lnTo>
                <a:lnTo>
                  <a:pt x="175990" y="268959"/>
                </a:lnTo>
                <a:lnTo>
                  <a:pt x="182680" y="270419"/>
                </a:lnTo>
                <a:lnTo>
                  <a:pt x="185661" y="271392"/>
                </a:lnTo>
                <a:lnTo>
                  <a:pt x="188215" y="272609"/>
                </a:lnTo>
                <a:lnTo>
                  <a:pt x="189185" y="268959"/>
                </a:lnTo>
                <a:lnTo>
                  <a:pt x="189282" y="268595"/>
                </a:lnTo>
                <a:close/>
              </a:path>
              <a:path w="1510665" h="594360">
                <a:moveTo>
                  <a:pt x="255086" y="253632"/>
                </a:moveTo>
                <a:lnTo>
                  <a:pt x="242192" y="253632"/>
                </a:lnTo>
                <a:lnTo>
                  <a:pt x="236231" y="254849"/>
                </a:lnTo>
                <a:lnTo>
                  <a:pt x="230757" y="257282"/>
                </a:lnTo>
                <a:lnTo>
                  <a:pt x="225283" y="259593"/>
                </a:lnTo>
                <a:lnTo>
                  <a:pt x="207401" y="283192"/>
                </a:lnTo>
                <a:lnTo>
                  <a:pt x="205283" y="289076"/>
                </a:lnTo>
                <a:lnTo>
                  <a:pt x="205212" y="289274"/>
                </a:lnTo>
                <a:lnTo>
                  <a:pt x="204147" y="295839"/>
                </a:lnTo>
                <a:lnTo>
                  <a:pt x="204129" y="311064"/>
                </a:lnTo>
                <a:lnTo>
                  <a:pt x="205234" y="317861"/>
                </a:lnTo>
                <a:lnTo>
                  <a:pt x="230757" y="349792"/>
                </a:lnTo>
                <a:lnTo>
                  <a:pt x="242192" y="353259"/>
                </a:lnTo>
                <a:lnTo>
                  <a:pt x="255086" y="353259"/>
                </a:lnTo>
                <a:lnTo>
                  <a:pt x="280571" y="339574"/>
                </a:lnTo>
                <a:lnTo>
                  <a:pt x="281742" y="338297"/>
                </a:lnTo>
                <a:lnTo>
                  <a:pt x="240367" y="338297"/>
                </a:lnTo>
                <a:lnTo>
                  <a:pt x="233798" y="335195"/>
                </a:lnTo>
                <a:lnTo>
                  <a:pt x="221816" y="303446"/>
                </a:lnTo>
                <a:lnTo>
                  <a:pt x="222250" y="296025"/>
                </a:lnTo>
                <a:lnTo>
                  <a:pt x="240367" y="268595"/>
                </a:lnTo>
                <a:lnTo>
                  <a:pt x="281742" y="268595"/>
                </a:lnTo>
                <a:lnTo>
                  <a:pt x="280571" y="267317"/>
                </a:lnTo>
                <a:lnTo>
                  <a:pt x="276678" y="262938"/>
                </a:lnTo>
                <a:lnTo>
                  <a:pt x="271995" y="259593"/>
                </a:lnTo>
                <a:lnTo>
                  <a:pt x="266521" y="257282"/>
                </a:lnTo>
                <a:lnTo>
                  <a:pt x="261047" y="254849"/>
                </a:lnTo>
                <a:lnTo>
                  <a:pt x="255086" y="253632"/>
                </a:lnTo>
                <a:close/>
              </a:path>
              <a:path w="1510665" h="594360">
                <a:moveTo>
                  <a:pt x="281742" y="268595"/>
                </a:moveTo>
                <a:lnTo>
                  <a:pt x="256911" y="268595"/>
                </a:lnTo>
                <a:lnTo>
                  <a:pt x="263419" y="271757"/>
                </a:lnTo>
                <a:lnTo>
                  <a:pt x="268163" y="278083"/>
                </a:lnTo>
                <a:lnTo>
                  <a:pt x="271369" y="283192"/>
                </a:lnTo>
                <a:lnTo>
                  <a:pt x="273637" y="289076"/>
                </a:lnTo>
                <a:lnTo>
                  <a:pt x="275006" y="295839"/>
                </a:lnTo>
                <a:lnTo>
                  <a:pt x="275462" y="303446"/>
                </a:lnTo>
                <a:lnTo>
                  <a:pt x="275006" y="311064"/>
                </a:lnTo>
                <a:lnTo>
                  <a:pt x="256911" y="338297"/>
                </a:lnTo>
                <a:lnTo>
                  <a:pt x="281742" y="338297"/>
                </a:lnTo>
                <a:lnTo>
                  <a:pt x="284585" y="335195"/>
                </a:lnTo>
                <a:lnTo>
                  <a:pt x="287687" y="329964"/>
                </a:lnTo>
                <a:lnTo>
                  <a:pt x="292044" y="317861"/>
                </a:lnTo>
                <a:lnTo>
                  <a:pt x="293149" y="311064"/>
                </a:lnTo>
                <a:lnTo>
                  <a:pt x="293131" y="295839"/>
                </a:lnTo>
                <a:lnTo>
                  <a:pt x="292066" y="289274"/>
                </a:lnTo>
                <a:lnTo>
                  <a:pt x="289877" y="283192"/>
                </a:lnTo>
                <a:lnTo>
                  <a:pt x="287687" y="276988"/>
                </a:lnTo>
                <a:lnTo>
                  <a:pt x="284621" y="271757"/>
                </a:lnTo>
                <a:lnTo>
                  <a:pt x="281742" y="268595"/>
                </a:lnTo>
                <a:close/>
              </a:path>
              <a:path w="1510665" h="594360">
                <a:moveTo>
                  <a:pt x="352252" y="288301"/>
                </a:moveTo>
                <a:lnTo>
                  <a:pt x="307183" y="288301"/>
                </a:lnTo>
                <a:lnTo>
                  <a:pt x="307183" y="304176"/>
                </a:lnTo>
                <a:lnTo>
                  <a:pt x="352252" y="304176"/>
                </a:lnTo>
                <a:lnTo>
                  <a:pt x="352252" y="288301"/>
                </a:lnTo>
                <a:close/>
              </a:path>
              <a:path w="1510665" h="594360">
                <a:moveTo>
                  <a:pt x="415963" y="253632"/>
                </a:moveTo>
                <a:lnTo>
                  <a:pt x="404771" y="253632"/>
                </a:lnTo>
                <a:lnTo>
                  <a:pt x="398446" y="254909"/>
                </a:lnTo>
                <a:lnTo>
                  <a:pt x="392728" y="257464"/>
                </a:lnTo>
                <a:lnTo>
                  <a:pt x="387133" y="259897"/>
                </a:lnTo>
                <a:lnTo>
                  <a:pt x="382389" y="263364"/>
                </a:lnTo>
                <a:lnTo>
                  <a:pt x="378496" y="267865"/>
                </a:lnTo>
                <a:lnTo>
                  <a:pt x="374603" y="272244"/>
                </a:lnTo>
                <a:lnTo>
                  <a:pt x="366271" y="310927"/>
                </a:lnTo>
                <a:lnTo>
                  <a:pt x="367263" y="317678"/>
                </a:lnTo>
                <a:lnTo>
                  <a:pt x="398531" y="351921"/>
                </a:lnTo>
                <a:lnTo>
                  <a:pt x="398722" y="351921"/>
                </a:lnTo>
                <a:lnTo>
                  <a:pt x="405136" y="353077"/>
                </a:lnTo>
                <a:lnTo>
                  <a:pt x="415233" y="353077"/>
                </a:lnTo>
                <a:lnTo>
                  <a:pt x="417727" y="352894"/>
                </a:lnTo>
                <a:lnTo>
                  <a:pt x="420281" y="352530"/>
                </a:lnTo>
                <a:lnTo>
                  <a:pt x="422957" y="352286"/>
                </a:lnTo>
                <a:lnTo>
                  <a:pt x="425451" y="351921"/>
                </a:lnTo>
                <a:lnTo>
                  <a:pt x="427762" y="351435"/>
                </a:lnTo>
                <a:lnTo>
                  <a:pt x="430073" y="351070"/>
                </a:lnTo>
                <a:lnTo>
                  <a:pt x="438163" y="348333"/>
                </a:lnTo>
                <a:lnTo>
                  <a:pt x="436460" y="338115"/>
                </a:lnTo>
                <a:lnTo>
                  <a:pt x="409394" y="338115"/>
                </a:lnTo>
                <a:lnTo>
                  <a:pt x="404650" y="337324"/>
                </a:lnTo>
                <a:lnTo>
                  <a:pt x="383970" y="308737"/>
                </a:lnTo>
                <a:lnTo>
                  <a:pt x="383970" y="303628"/>
                </a:lnTo>
                <a:lnTo>
                  <a:pt x="403859" y="268595"/>
                </a:lnTo>
                <a:lnTo>
                  <a:pt x="433938" y="268595"/>
                </a:lnTo>
                <a:lnTo>
                  <a:pt x="436703" y="258194"/>
                </a:lnTo>
                <a:lnTo>
                  <a:pt x="432810" y="256612"/>
                </a:lnTo>
                <a:lnTo>
                  <a:pt x="428735" y="255457"/>
                </a:lnTo>
                <a:lnTo>
                  <a:pt x="420220" y="253997"/>
                </a:lnTo>
                <a:lnTo>
                  <a:pt x="415963" y="253632"/>
                </a:lnTo>
                <a:close/>
              </a:path>
              <a:path w="1510665" h="594360">
                <a:moveTo>
                  <a:pt x="435791" y="334100"/>
                </a:moveTo>
                <a:lnTo>
                  <a:pt x="433723" y="335073"/>
                </a:lnTo>
                <a:lnTo>
                  <a:pt x="430864" y="335986"/>
                </a:lnTo>
                <a:lnTo>
                  <a:pt x="423565" y="337689"/>
                </a:lnTo>
                <a:lnTo>
                  <a:pt x="419490" y="338115"/>
                </a:lnTo>
                <a:lnTo>
                  <a:pt x="436460" y="338115"/>
                </a:lnTo>
                <a:lnTo>
                  <a:pt x="436105" y="335986"/>
                </a:lnTo>
                <a:lnTo>
                  <a:pt x="436064" y="335743"/>
                </a:lnTo>
                <a:lnTo>
                  <a:pt x="435953" y="335073"/>
                </a:lnTo>
                <a:lnTo>
                  <a:pt x="435912" y="334830"/>
                </a:lnTo>
                <a:lnTo>
                  <a:pt x="435791" y="334100"/>
                </a:lnTo>
                <a:close/>
              </a:path>
              <a:path w="1510665" h="594360">
                <a:moveTo>
                  <a:pt x="433938" y="268595"/>
                </a:moveTo>
                <a:lnTo>
                  <a:pt x="417118" y="268595"/>
                </a:lnTo>
                <a:lnTo>
                  <a:pt x="420646" y="268959"/>
                </a:lnTo>
                <a:lnTo>
                  <a:pt x="427336" y="270419"/>
                </a:lnTo>
                <a:lnTo>
                  <a:pt x="430317" y="271392"/>
                </a:lnTo>
                <a:lnTo>
                  <a:pt x="432871" y="272609"/>
                </a:lnTo>
                <a:lnTo>
                  <a:pt x="433841" y="268959"/>
                </a:lnTo>
                <a:lnTo>
                  <a:pt x="433938" y="268595"/>
                </a:lnTo>
                <a:close/>
              </a:path>
              <a:path w="1510665" h="594360">
                <a:moveTo>
                  <a:pt x="494517" y="254119"/>
                </a:moveTo>
                <a:lnTo>
                  <a:pt x="482778" y="254119"/>
                </a:lnTo>
                <a:lnTo>
                  <a:pt x="476696" y="254727"/>
                </a:lnTo>
                <a:lnTo>
                  <a:pt x="477033" y="254727"/>
                </a:lnTo>
                <a:lnTo>
                  <a:pt x="471343" y="256004"/>
                </a:lnTo>
                <a:lnTo>
                  <a:pt x="465383" y="257221"/>
                </a:lnTo>
                <a:lnTo>
                  <a:pt x="460395" y="258559"/>
                </a:lnTo>
                <a:lnTo>
                  <a:pt x="456381" y="260019"/>
                </a:lnTo>
                <a:lnTo>
                  <a:pt x="456381" y="350887"/>
                </a:lnTo>
                <a:lnTo>
                  <a:pt x="473351" y="350887"/>
                </a:lnTo>
                <a:lnTo>
                  <a:pt x="473351" y="271149"/>
                </a:lnTo>
                <a:lnTo>
                  <a:pt x="473177" y="271149"/>
                </a:lnTo>
                <a:lnTo>
                  <a:pt x="476331" y="270480"/>
                </a:lnTo>
                <a:lnTo>
                  <a:pt x="479372" y="269872"/>
                </a:lnTo>
                <a:lnTo>
                  <a:pt x="482535" y="269142"/>
                </a:lnTo>
                <a:lnTo>
                  <a:pt x="485698" y="268777"/>
                </a:lnTo>
                <a:lnTo>
                  <a:pt x="508013" y="268777"/>
                </a:lnTo>
                <a:lnTo>
                  <a:pt x="510295" y="257221"/>
                </a:lnTo>
                <a:lnTo>
                  <a:pt x="510391" y="256734"/>
                </a:lnTo>
                <a:lnTo>
                  <a:pt x="509662" y="256491"/>
                </a:lnTo>
                <a:lnTo>
                  <a:pt x="508506" y="256248"/>
                </a:lnTo>
                <a:lnTo>
                  <a:pt x="506925" y="256004"/>
                </a:lnTo>
                <a:lnTo>
                  <a:pt x="505465" y="255639"/>
                </a:lnTo>
                <a:lnTo>
                  <a:pt x="503823" y="255335"/>
                </a:lnTo>
                <a:lnTo>
                  <a:pt x="501998" y="255092"/>
                </a:lnTo>
                <a:lnTo>
                  <a:pt x="500173" y="254727"/>
                </a:lnTo>
                <a:lnTo>
                  <a:pt x="498288" y="254484"/>
                </a:lnTo>
                <a:lnTo>
                  <a:pt x="497254" y="254484"/>
                </a:lnTo>
                <a:lnTo>
                  <a:pt x="494517" y="254119"/>
                </a:lnTo>
                <a:close/>
              </a:path>
              <a:path w="1510665" h="594360">
                <a:moveTo>
                  <a:pt x="508013" y="268777"/>
                </a:moveTo>
                <a:lnTo>
                  <a:pt x="493726" y="268777"/>
                </a:lnTo>
                <a:lnTo>
                  <a:pt x="497680" y="269142"/>
                </a:lnTo>
                <a:lnTo>
                  <a:pt x="500721" y="269872"/>
                </a:lnTo>
                <a:lnTo>
                  <a:pt x="503883" y="270480"/>
                </a:lnTo>
                <a:lnTo>
                  <a:pt x="506634" y="271149"/>
                </a:lnTo>
                <a:lnTo>
                  <a:pt x="506468" y="271149"/>
                </a:lnTo>
                <a:lnTo>
                  <a:pt x="507472" y="271514"/>
                </a:lnTo>
                <a:lnTo>
                  <a:pt x="507940" y="269142"/>
                </a:lnTo>
                <a:lnTo>
                  <a:pt x="508013" y="268777"/>
                </a:lnTo>
                <a:close/>
              </a:path>
              <a:path w="1510665" h="594360">
                <a:moveTo>
                  <a:pt x="538885" y="384826"/>
                </a:moveTo>
                <a:lnTo>
                  <a:pt x="527037" y="384826"/>
                </a:lnTo>
                <a:lnTo>
                  <a:pt x="529227" y="385191"/>
                </a:lnTo>
                <a:lnTo>
                  <a:pt x="536221" y="385191"/>
                </a:lnTo>
                <a:lnTo>
                  <a:pt x="538885" y="384826"/>
                </a:lnTo>
                <a:close/>
              </a:path>
              <a:path w="1510665" h="594360">
                <a:moveTo>
                  <a:pt x="519556" y="368587"/>
                </a:moveTo>
                <a:lnTo>
                  <a:pt x="516454" y="382272"/>
                </a:lnTo>
                <a:lnTo>
                  <a:pt x="516941" y="382515"/>
                </a:lnTo>
                <a:lnTo>
                  <a:pt x="517731" y="382819"/>
                </a:lnTo>
                <a:lnTo>
                  <a:pt x="518826" y="383184"/>
                </a:lnTo>
                <a:lnTo>
                  <a:pt x="520043" y="383549"/>
                </a:lnTo>
                <a:lnTo>
                  <a:pt x="521320" y="383853"/>
                </a:lnTo>
                <a:lnTo>
                  <a:pt x="522658" y="384096"/>
                </a:lnTo>
                <a:lnTo>
                  <a:pt x="521928" y="384096"/>
                </a:lnTo>
                <a:lnTo>
                  <a:pt x="526307" y="384826"/>
                </a:lnTo>
                <a:lnTo>
                  <a:pt x="539883" y="384826"/>
                </a:lnTo>
                <a:lnTo>
                  <a:pt x="548167" y="382272"/>
                </a:lnTo>
                <a:lnTo>
                  <a:pt x="548337" y="382272"/>
                </a:lnTo>
                <a:lnTo>
                  <a:pt x="552157" y="380265"/>
                </a:lnTo>
                <a:lnTo>
                  <a:pt x="558483" y="375155"/>
                </a:lnTo>
                <a:lnTo>
                  <a:pt x="561341" y="371871"/>
                </a:lnTo>
                <a:lnTo>
                  <a:pt x="561806" y="371141"/>
                </a:lnTo>
                <a:lnTo>
                  <a:pt x="528984" y="371141"/>
                </a:lnTo>
                <a:lnTo>
                  <a:pt x="526855" y="370837"/>
                </a:lnTo>
                <a:lnTo>
                  <a:pt x="524665" y="370229"/>
                </a:lnTo>
                <a:lnTo>
                  <a:pt x="522597" y="369742"/>
                </a:lnTo>
                <a:lnTo>
                  <a:pt x="520894" y="369195"/>
                </a:lnTo>
                <a:lnTo>
                  <a:pt x="519556" y="368587"/>
                </a:lnTo>
                <a:close/>
              </a:path>
              <a:path w="1510665" h="594360">
                <a:moveTo>
                  <a:pt x="537255" y="256004"/>
                </a:moveTo>
                <a:lnTo>
                  <a:pt x="519009" y="256004"/>
                </a:lnTo>
                <a:lnTo>
                  <a:pt x="522498" y="268560"/>
                </a:lnTo>
                <a:lnTo>
                  <a:pt x="535431" y="305818"/>
                </a:lnTo>
                <a:lnTo>
                  <a:pt x="551305" y="341057"/>
                </a:lnTo>
                <a:lnTo>
                  <a:pt x="556962" y="352165"/>
                </a:lnTo>
                <a:lnTo>
                  <a:pt x="553921" y="358855"/>
                </a:lnTo>
                <a:lnTo>
                  <a:pt x="550515" y="363660"/>
                </a:lnTo>
                <a:lnTo>
                  <a:pt x="546744" y="366579"/>
                </a:lnTo>
                <a:lnTo>
                  <a:pt x="542822" y="369742"/>
                </a:lnTo>
                <a:lnTo>
                  <a:pt x="542554" y="369742"/>
                </a:lnTo>
                <a:lnTo>
                  <a:pt x="537742" y="371141"/>
                </a:lnTo>
                <a:lnTo>
                  <a:pt x="561806" y="371141"/>
                </a:lnTo>
                <a:lnTo>
                  <a:pt x="563896" y="367857"/>
                </a:lnTo>
                <a:lnTo>
                  <a:pt x="566572" y="363964"/>
                </a:lnTo>
                <a:lnTo>
                  <a:pt x="569126" y="359281"/>
                </a:lnTo>
                <a:lnTo>
                  <a:pt x="571559" y="353807"/>
                </a:lnTo>
                <a:lnTo>
                  <a:pt x="576132" y="342847"/>
                </a:lnTo>
                <a:lnTo>
                  <a:pt x="580102" y="332641"/>
                </a:lnTo>
                <a:lnTo>
                  <a:pt x="564261" y="332641"/>
                </a:lnTo>
                <a:lnTo>
                  <a:pt x="561341" y="326437"/>
                </a:lnTo>
                <a:lnTo>
                  <a:pt x="546075" y="286537"/>
                </a:lnTo>
                <a:lnTo>
                  <a:pt x="538594" y="261478"/>
                </a:lnTo>
                <a:lnTo>
                  <a:pt x="537255" y="256004"/>
                </a:lnTo>
                <a:close/>
              </a:path>
              <a:path w="1510665" h="594360">
                <a:moveTo>
                  <a:pt x="603491" y="256004"/>
                </a:moveTo>
                <a:lnTo>
                  <a:pt x="585974" y="256004"/>
                </a:lnTo>
                <a:lnTo>
                  <a:pt x="583659" y="265880"/>
                </a:lnTo>
                <a:lnTo>
                  <a:pt x="581276" y="275620"/>
                </a:lnTo>
                <a:lnTo>
                  <a:pt x="570738" y="313573"/>
                </a:lnTo>
                <a:lnTo>
                  <a:pt x="564261" y="332641"/>
                </a:lnTo>
                <a:lnTo>
                  <a:pt x="580102" y="332641"/>
                </a:lnTo>
                <a:lnTo>
                  <a:pt x="592817" y="295109"/>
                </a:lnTo>
                <a:lnTo>
                  <a:pt x="600115" y="269290"/>
                </a:lnTo>
                <a:lnTo>
                  <a:pt x="603491" y="256004"/>
                </a:lnTo>
                <a:close/>
              </a:path>
              <a:path w="1510665" h="594360">
                <a:moveTo>
                  <a:pt x="617189" y="333188"/>
                </a:moveTo>
                <a:lnTo>
                  <a:pt x="614087" y="347785"/>
                </a:lnTo>
                <a:lnTo>
                  <a:pt x="615790" y="348515"/>
                </a:lnTo>
                <a:lnTo>
                  <a:pt x="619014" y="349549"/>
                </a:lnTo>
                <a:lnTo>
                  <a:pt x="623758" y="350887"/>
                </a:lnTo>
                <a:lnTo>
                  <a:pt x="628502" y="352347"/>
                </a:lnTo>
                <a:lnTo>
                  <a:pt x="635071" y="353077"/>
                </a:lnTo>
                <a:lnTo>
                  <a:pt x="643464" y="353077"/>
                </a:lnTo>
                <a:lnTo>
                  <a:pt x="679335" y="338662"/>
                </a:lnTo>
                <a:lnTo>
                  <a:pt x="636409" y="338662"/>
                </a:lnTo>
                <a:lnTo>
                  <a:pt x="630752" y="337932"/>
                </a:lnTo>
                <a:lnTo>
                  <a:pt x="622237" y="335013"/>
                </a:lnTo>
                <a:lnTo>
                  <a:pt x="619135" y="333918"/>
                </a:lnTo>
                <a:lnTo>
                  <a:pt x="617189" y="333188"/>
                </a:lnTo>
                <a:close/>
              </a:path>
              <a:path w="1510665" h="594360">
                <a:moveTo>
                  <a:pt x="652892" y="253632"/>
                </a:moveTo>
                <a:lnTo>
                  <a:pt x="650216" y="253632"/>
                </a:lnTo>
                <a:lnTo>
                  <a:pt x="641310" y="254180"/>
                </a:lnTo>
                <a:lnTo>
                  <a:pt x="642224" y="254180"/>
                </a:lnTo>
                <a:lnTo>
                  <a:pt x="635846" y="255502"/>
                </a:lnTo>
                <a:lnTo>
                  <a:pt x="615547" y="285260"/>
                </a:lnTo>
                <a:lnTo>
                  <a:pt x="616277" y="288848"/>
                </a:lnTo>
                <a:lnTo>
                  <a:pt x="650276" y="312143"/>
                </a:lnTo>
                <a:lnTo>
                  <a:pt x="655690" y="314880"/>
                </a:lnTo>
                <a:lnTo>
                  <a:pt x="662258" y="319746"/>
                </a:lnTo>
                <a:lnTo>
                  <a:pt x="663901" y="323031"/>
                </a:lnTo>
                <a:lnTo>
                  <a:pt x="663901" y="331181"/>
                </a:lnTo>
                <a:lnTo>
                  <a:pt x="662304" y="333918"/>
                </a:lnTo>
                <a:lnTo>
                  <a:pt x="662198" y="334100"/>
                </a:lnTo>
                <a:lnTo>
                  <a:pt x="658792" y="335925"/>
                </a:lnTo>
                <a:lnTo>
                  <a:pt x="655507" y="337750"/>
                </a:lnTo>
                <a:lnTo>
                  <a:pt x="650398" y="338662"/>
                </a:lnTo>
                <a:lnTo>
                  <a:pt x="679335" y="338662"/>
                </a:lnTo>
                <a:lnTo>
                  <a:pt x="681053" y="335195"/>
                </a:lnTo>
                <a:lnTo>
                  <a:pt x="681053" y="321936"/>
                </a:lnTo>
                <a:lnTo>
                  <a:pt x="680384" y="318165"/>
                </a:lnTo>
                <a:lnTo>
                  <a:pt x="679045" y="315124"/>
                </a:lnTo>
                <a:lnTo>
                  <a:pt x="677785" y="312143"/>
                </a:lnTo>
                <a:lnTo>
                  <a:pt x="677707" y="311961"/>
                </a:lnTo>
                <a:lnTo>
                  <a:pt x="675761" y="309285"/>
                </a:lnTo>
                <a:lnTo>
                  <a:pt x="673206" y="307095"/>
                </a:lnTo>
                <a:lnTo>
                  <a:pt x="670774" y="304906"/>
                </a:lnTo>
                <a:lnTo>
                  <a:pt x="667986" y="303142"/>
                </a:lnTo>
                <a:lnTo>
                  <a:pt x="664266" y="301439"/>
                </a:lnTo>
                <a:lnTo>
                  <a:pt x="660738" y="299736"/>
                </a:lnTo>
                <a:lnTo>
                  <a:pt x="656724" y="298033"/>
                </a:lnTo>
                <a:lnTo>
                  <a:pt x="652223" y="296330"/>
                </a:lnTo>
                <a:lnTo>
                  <a:pt x="648817" y="295113"/>
                </a:lnTo>
                <a:lnTo>
                  <a:pt x="645897" y="293957"/>
                </a:lnTo>
                <a:lnTo>
                  <a:pt x="632516" y="281611"/>
                </a:lnTo>
                <a:lnTo>
                  <a:pt x="632516" y="275528"/>
                </a:lnTo>
                <a:lnTo>
                  <a:pt x="634280" y="272609"/>
                </a:lnTo>
                <a:lnTo>
                  <a:pt x="637808" y="270784"/>
                </a:lnTo>
                <a:lnTo>
                  <a:pt x="641335" y="268838"/>
                </a:lnTo>
                <a:lnTo>
                  <a:pt x="645471" y="267865"/>
                </a:lnTo>
                <a:lnTo>
                  <a:pt x="673811" y="267865"/>
                </a:lnTo>
                <a:lnTo>
                  <a:pt x="675941" y="257840"/>
                </a:lnTo>
                <a:lnTo>
                  <a:pt x="674970" y="257464"/>
                </a:lnTo>
                <a:lnTo>
                  <a:pt x="673571" y="257038"/>
                </a:lnTo>
                <a:lnTo>
                  <a:pt x="671747" y="256552"/>
                </a:lnTo>
                <a:lnTo>
                  <a:pt x="670044" y="256065"/>
                </a:lnTo>
                <a:lnTo>
                  <a:pt x="668037" y="255639"/>
                </a:lnTo>
                <a:lnTo>
                  <a:pt x="665725" y="255274"/>
                </a:lnTo>
                <a:lnTo>
                  <a:pt x="663414" y="254788"/>
                </a:lnTo>
                <a:lnTo>
                  <a:pt x="660920" y="254423"/>
                </a:lnTo>
                <a:lnTo>
                  <a:pt x="658244" y="254180"/>
                </a:lnTo>
                <a:lnTo>
                  <a:pt x="655568" y="253815"/>
                </a:lnTo>
                <a:lnTo>
                  <a:pt x="652892" y="253632"/>
                </a:lnTo>
                <a:close/>
              </a:path>
              <a:path w="1510665" h="594360">
                <a:moveTo>
                  <a:pt x="673811" y="267865"/>
                </a:moveTo>
                <a:lnTo>
                  <a:pt x="655690" y="267865"/>
                </a:lnTo>
                <a:lnTo>
                  <a:pt x="660373" y="268412"/>
                </a:lnTo>
                <a:lnTo>
                  <a:pt x="664266" y="269507"/>
                </a:lnTo>
                <a:lnTo>
                  <a:pt x="668158" y="270480"/>
                </a:lnTo>
                <a:lnTo>
                  <a:pt x="671017" y="271453"/>
                </a:lnTo>
                <a:lnTo>
                  <a:pt x="672842" y="272426"/>
                </a:lnTo>
                <a:lnTo>
                  <a:pt x="673604" y="268838"/>
                </a:lnTo>
                <a:lnTo>
                  <a:pt x="673695" y="268412"/>
                </a:lnTo>
                <a:lnTo>
                  <a:pt x="673811" y="267865"/>
                </a:lnTo>
                <a:close/>
              </a:path>
              <a:path w="1510665" h="594360">
                <a:moveTo>
                  <a:pt x="718693" y="226627"/>
                </a:moveTo>
                <a:lnTo>
                  <a:pt x="701724" y="229546"/>
                </a:lnTo>
                <a:lnTo>
                  <a:pt x="701724" y="320537"/>
                </a:lnTo>
                <a:lnTo>
                  <a:pt x="702189" y="325889"/>
                </a:lnTo>
                <a:lnTo>
                  <a:pt x="702211" y="326133"/>
                </a:lnTo>
                <a:lnTo>
                  <a:pt x="723279" y="352225"/>
                </a:lnTo>
                <a:lnTo>
                  <a:pt x="723774" y="352225"/>
                </a:lnTo>
                <a:lnTo>
                  <a:pt x="728303" y="352894"/>
                </a:lnTo>
                <a:lnTo>
                  <a:pt x="740225" y="352894"/>
                </a:lnTo>
                <a:lnTo>
                  <a:pt x="745090" y="352225"/>
                </a:lnTo>
                <a:lnTo>
                  <a:pt x="749348" y="350887"/>
                </a:lnTo>
                <a:lnTo>
                  <a:pt x="753606" y="349671"/>
                </a:lnTo>
                <a:lnTo>
                  <a:pt x="756586" y="348637"/>
                </a:lnTo>
                <a:lnTo>
                  <a:pt x="758289" y="347785"/>
                </a:lnTo>
                <a:lnTo>
                  <a:pt x="755986" y="337932"/>
                </a:lnTo>
                <a:lnTo>
                  <a:pt x="733291" y="337932"/>
                </a:lnTo>
                <a:lnTo>
                  <a:pt x="730736" y="337567"/>
                </a:lnTo>
                <a:lnTo>
                  <a:pt x="718693" y="318773"/>
                </a:lnTo>
                <a:lnTo>
                  <a:pt x="718693" y="270237"/>
                </a:lnTo>
                <a:lnTo>
                  <a:pt x="754640" y="270237"/>
                </a:lnTo>
                <a:lnTo>
                  <a:pt x="754640" y="256004"/>
                </a:lnTo>
                <a:lnTo>
                  <a:pt x="718693" y="256004"/>
                </a:lnTo>
                <a:lnTo>
                  <a:pt x="718693" y="226627"/>
                </a:lnTo>
                <a:close/>
              </a:path>
              <a:path w="1510665" h="594360">
                <a:moveTo>
                  <a:pt x="755005" y="333735"/>
                </a:moveTo>
                <a:lnTo>
                  <a:pt x="748436" y="336290"/>
                </a:lnTo>
                <a:lnTo>
                  <a:pt x="745395" y="337385"/>
                </a:lnTo>
                <a:lnTo>
                  <a:pt x="741319" y="337932"/>
                </a:lnTo>
                <a:lnTo>
                  <a:pt x="755986" y="337932"/>
                </a:lnTo>
                <a:lnTo>
                  <a:pt x="755005" y="333735"/>
                </a:lnTo>
                <a:close/>
              </a:path>
              <a:path w="1510665" h="594360">
                <a:moveTo>
                  <a:pt x="812909" y="293349"/>
                </a:moveTo>
                <a:lnTo>
                  <a:pt x="802955" y="293349"/>
                </a:lnTo>
                <a:lnTo>
                  <a:pt x="798981" y="293775"/>
                </a:lnTo>
                <a:lnTo>
                  <a:pt x="769565" y="328505"/>
                </a:lnTo>
                <a:lnTo>
                  <a:pt x="770395" y="332762"/>
                </a:lnTo>
                <a:lnTo>
                  <a:pt x="800988" y="352894"/>
                </a:lnTo>
                <a:lnTo>
                  <a:pt x="810112" y="352894"/>
                </a:lnTo>
                <a:lnTo>
                  <a:pt x="813883" y="352712"/>
                </a:lnTo>
                <a:lnTo>
                  <a:pt x="817654" y="352347"/>
                </a:lnTo>
                <a:lnTo>
                  <a:pt x="821546" y="352104"/>
                </a:lnTo>
                <a:lnTo>
                  <a:pt x="843381" y="349245"/>
                </a:lnTo>
                <a:lnTo>
                  <a:pt x="843381" y="338662"/>
                </a:lnTo>
                <a:lnTo>
                  <a:pt x="801657" y="338662"/>
                </a:lnTo>
                <a:lnTo>
                  <a:pt x="796366" y="337506"/>
                </a:lnTo>
                <a:lnTo>
                  <a:pt x="792473" y="335195"/>
                </a:lnTo>
                <a:lnTo>
                  <a:pt x="788580" y="332762"/>
                </a:lnTo>
                <a:lnTo>
                  <a:pt x="786634" y="328505"/>
                </a:lnTo>
                <a:lnTo>
                  <a:pt x="786634" y="319138"/>
                </a:lnTo>
                <a:lnTo>
                  <a:pt x="787425" y="316523"/>
                </a:lnTo>
                <a:lnTo>
                  <a:pt x="789006" y="314576"/>
                </a:lnTo>
                <a:lnTo>
                  <a:pt x="790588" y="312508"/>
                </a:lnTo>
                <a:lnTo>
                  <a:pt x="792534" y="310927"/>
                </a:lnTo>
                <a:lnTo>
                  <a:pt x="794845" y="309832"/>
                </a:lnTo>
                <a:lnTo>
                  <a:pt x="797278" y="308616"/>
                </a:lnTo>
                <a:lnTo>
                  <a:pt x="799893" y="307825"/>
                </a:lnTo>
                <a:lnTo>
                  <a:pt x="805134" y="307156"/>
                </a:lnTo>
                <a:lnTo>
                  <a:pt x="804699" y="307156"/>
                </a:lnTo>
                <a:lnTo>
                  <a:pt x="808348" y="306913"/>
                </a:lnTo>
                <a:lnTo>
                  <a:pt x="843381" y="306913"/>
                </a:lnTo>
                <a:lnTo>
                  <a:pt x="843381" y="295600"/>
                </a:lnTo>
                <a:lnTo>
                  <a:pt x="826888" y="295600"/>
                </a:lnTo>
                <a:lnTo>
                  <a:pt x="823006" y="294809"/>
                </a:lnTo>
                <a:lnTo>
                  <a:pt x="821546" y="294566"/>
                </a:lnTo>
                <a:lnTo>
                  <a:pt x="819843" y="294322"/>
                </a:lnTo>
                <a:lnTo>
                  <a:pt x="818262" y="293957"/>
                </a:lnTo>
                <a:lnTo>
                  <a:pt x="816984" y="293775"/>
                </a:lnTo>
                <a:lnTo>
                  <a:pt x="816103" y="293775"/>
                </a:lnTo>
                <a:lnTo>
                  <a:pt x="812909" y="293349"/>
                </a:lnTo>
                <a:close/>
              </a:path>
              <a:path w="1510665" h="594360">
                <a:moveTo>
                  <a:pt x="843381" y="306913"/>
                </a:moveTo>
                <a:lnTo>
                  <a:pt x="814795" y="306913"/>
                </a:lnTo>
                <a:lnTo>
                  <a:pt x="818079" y="307156"/>
                </a:lnTo>
                <a:lnTo>
                  <a:pt x="820756" y="307643"/>
                </a:lnTo>
                <a:lnTo>
                  <a:pt x="823553" y="308007"/>
                </a:lnTo>
                <a:lnTo>
                  <a:pt x="826062" y="308616"/>
                </a:lnTo>
                <a:lnTo>
                  <a:pt x="825804" y="308616"/>
                </a:lnTo>
                <a:lnTo>
                  <a:pt x="826777" y="309102"/>
                </a:lnTo>
                <a:lnTo>
                  <a:pt x="826777" y="337506"/>
                </a:lnTo>
                <a:lnTo>
                  <a:pt x="826260" y="337506"/>
                </a:lnTo>
                <a:lnTo>
                  <a:pt x="824709" y="337871"/>
                </a:lnTo>
                <a:lnTo>
                  <a:pt x="822094" y="338236"/>
                </a:lnTo>
                <a:lnTo>
                  <a:pt x="816559" y="338662"/>
                </a:lnTo>
                <a:lnTo>
                  <a:pt x="843381" y="338662"/>
                </a:lnTo>
                <a:lnTo>
                  <a:pt x="843381" y="306913"/>
                </a:lnTo>
                <a:close/>
              </a:path>
              <a:path w="1510665" h="594360">
                <a:moveTo>
                  <a:pt x="838929" y="268230"/>
                </a:moveTo>
                <a:lnTo>
                  <a:pt x="809807" y="268230"/>
                </a:lnTo>
                <a:lnTo>
                  <a:pt x="813335" y="268899"/>
                </a:lnTo>
                <a:lnTo>
                  <a:pt x="816011" y="270237"/>
                </a:lnTo>
                <a:lnTo>
                  <a:pt x="818809" y="271453"/>
                </a:lnTo>
                <a:lnTo>
                  <a:pt x="820999" y="273156"/>
                </a:lnTo>
                <a:lnTo>
                  <a:pt x="822580" y="275346"/>
                </a:lnTo>
                <a:lnTo>
                  <a:pt x="824162" y="277414"/>
                </a:lnTo>
                <a:lnTo>
                  <a:pt x="825256" y="279847"/>
                </a:lnTo>
                <a:lnTo>
                  <a:pt x="825865" y="282645"/>
                </a:lnTo>
                <a:lnTo>
                  <a:pt x="826473" y="285321"/>
                </a:lnTo>
                <a:lnTo>
                  <a:pt x="826777" y="288058"/>
                </a:lnTo>
                <a:lnTo>
                  <a:pt x="826777" y="295600"/>
                </a:lnTo>
                <a:lnTo>
                  <a:pt x="843381" y="295600"/>
                </a:lnTo>
                <a:lnTo>
                  <a:pt x="843381" y="284591"/>
                </a:lnTo>
                <a:lnTo>
                  <a:pt x="842788" y="279847"/>
                </a:lnTo>
                <a:lnTo>
                  <a:pt x="840620" y="271879"/>
                </a:lnTo>
                <a:lnTo>
                  <a:pt x="840505" y="271453"/>
                </a:lnTo>
                <a:lnTo>
                  <a:pt x="840390" y="271027"/>
                </a:lnTo>
                <a:lnTo>
                  <a:pt x="840340" y="270845"/>
                </a:lnTo>
                <a:lnTo>
                  <a:pt x="838929" y="268230"/>
                </a:lnTo>
                <a:close/>
              </a:path>
              <a:path w="1510665" h="594360">
                <a:moveTo>
                  <a:pt x="813700" y="253632"/>
                </a:moveTo>
                <a:lnTo>
                  <a:pt x="800927" y="253632"/>
                </a:lnTo>
                <a:lnTo>
                  <a:pt x="795393" y="254119"/>
                </a:lnTo>
                <a:lnTo>
                  <a:pt x="790284" y="255092"/>
                </a:lnTo>
                <a:lnTo>
                  <a:pt x="785174" y="255943"/>
                </a:lnTo>
                <a:lnTo>
                  <a:pt x="781525" y="256856"/>
                </a:lnTo>
                <a:lnTo>
                  <a:pt x="779335" y="257829"/>
                </a:lnTo>
                <a:lnTo>
                  <a:pt x="780821" y="268230"/>
                </a:lnTo>
                <a:lnTo>
                  <a:pt x="780882" y="268655"/>
                </a:lnTo>
                <a:lnTo>
                  <a:pt x="781004" y="269507"/>
                </a:lnTo>
                <a:lnTo>
                  <a:pt x="781108" y="270237"/>
                </a:lnTo>
                <a:lnTo>
                  <a:pt x="781221" y="271027"/>
                </a:lnTo>
                <a:lnTo>
                  <a:pt x="781343" y="271879"/>
                </a:lnTo>
                <a:lnTo>
                  <a:pt x="783411" y="271027"/>
                </a:lnTo>
                <a:lnTo>
                  <a:pt x="786512" y="270237"/>
                </a:lnTo>
                <a:lnTo>
                  <a:pt x="790648" y="269507"/>
                </a:lnTo>
                <a:lnTo>
                  <a:pt x="794906" y="268655"/>
                </a:lnTo>
                <a:lnTo>
                  <a:pt x="799833" y="268230"/>
                </a:lnTo>
                <a:lnTo>
                  <a:pt x="838929" y="268230"/>
                </a:lnTo>
                <a:lnTo>
                  <a:pt x="838272" y="267013"/>
                </a:lnTo>
                <a:lnTo>
                  <a:pt x="835353" y="263850"/>
                </a:lnTo>
                <a:lnTo>
                  <a:pt x="832555" y="260566"/>
                </a:lnTo>
                <a:lnTo>
                  <a:pt x="828784" y="258072"/>
                </a:lnTo>
                <a:lnTo>
                  <a:pt x="824040" y="256369"/>
                </a:lnTo>
                <a:lnTo>
                  <a:pt x="819417" y="254545"/>
                </a:lnTo>
                <a:lnTo>
                  <a:pt x="813700" y="253632"/>
                </a:lnTo>
                <a:close/>
              </a:path>
              <a:path w="1510665" h="594360">
                <a:moveTo>
                  <a:pt x="888170" y="209293"/>
                </a:moveTo>
                <a:lnTo>
                  <a:pt x="871201" y="212212"/>
                </a:lnTo>
                <a:lnTo>
                  <a:pt x="871201" y="335073"/>
                </a:lnTo>
                <a:lnTo>
                  <a:pt x="873390" y="341703"/>
                </a:lnTo>
                <a:lnTo>
                  <a:pt x="882149" y="350218"/>
                </a:lnTo>
                <a:lnTo>
                  <a:pt x="889569" y="352469"/>
                </a:lnTo>
                <a:lnTo>
                  <a:pt x="900031" y="352712"/>
                </a:lnTo>
                <a:lnTo>
                  <a:pt x="902403" y="338480"/>
                </a:lnTo>
                <a:lnTo>
                  <a:pt x="899726" y="338115"/>
                </a:lnTo>
                <a:lnTo>
                  <a:pt x="897476" y="337689"/>
                </a:lnTo>
                <a:lnTo>
                  <a:pt x="888170" y="326133"/>
                </a:lnTo>
                <a:lnTo>
                  <a:pt x="888170" y="209293"/>
                </a:lnTo>
                <a:close/>
              </a:path>
              <a:path w="1510665" h="594360">
                <a:moveTo>
                  <a:pt x="917262" y="333188"/>
                </a:moveTo>
                <a:lnTo>
                  <a:pt x="914160" y="347785"/>
                </a:lnTo>
                <a:lnTo>
                  <a:pt x="915863" y="348515"/>
                </a:lnTo>
                <a:lnTo>
                  <a:pt x="919087" y="349549"/>
                </a:lnTo>
                <a:lnTo>
                  <a:pt x="923831" y="350887"/>
                </a:lnTo>
                <a:lnTo>
                  <a:pt x="928575" y="352347"/>
                </a:lnTo>
                <a:lnTo>
                  <a:pt x="935144" y="353077"/>
                </a:lnTo>
                <a:lnTo>
                  <a:pt x="943538" y="353077"/>
                </a:lnTo>
                <a:lnTo>
                  <a:pt x="979408" y="338662"/>
                </a:lnTo>
                <a:lnTo>
                  <a:pt x="936482" y="338662"/>
                </a:lnTo>
                <a:lnTo>
                  <a:pt x="930826" y="337932"/>
                </a:lnTo>
                <a:lnTo>
                  <a:pt x="922310" y="335013"/>
                </a:lnTo>
                <a:lnTo>
                  <a:pt x="919209" y="333918"/>
                </a:lnTo>
                <a:lnTo>
                  <a:pt x="917262" y="333188"/>
                </a:lnTo>
                <a:close/>
              </a:path>
              <a:path w="1510665" h="594360">
                <a:moveTo>
                  <a:pt x="952965" y="253632"/>
                </a:moveTo>
                <a:lnTo>
                  <a:pt x="950289" y="253632"/>
                </a:lnTo>
                <a:lnTo>
                  <a:pt x="941384" y="254180"/>
                </a:lnTo>
                <a:lnTo>
                  <a:pt x="942297" y="254180"/>
                </a:lnTo>
                <a:lnTo>
                  <a:pt x="935920" y="255502"/>
                </a:lnTo>
                <a:lnTo>
                  <a:pt x="915620" y="285260"/>
                </a:lnTo>
                <a:lnTo>
                  <a:pt x="916350" y="288848"/>
                </a:lnTo>
                <a:lnTo>
                  <a:pt x="950350" y="312143"/>
                </a:lnTo>
                <a:lnTo>
                  <a:pt x="955763" y="314880"/>
                </a:lnTo>
                <a:lnTo>
                  <a:pt x="962332" y="319746"/>
                </a:lnTo>
                <a:lnTo>
                  <a:pt x="963974" y="323031"/>
                </a:lnTo>
                <a:lnTo>
                  <a:pt x="963974" y="331181"/>
                </a:lnTo>
                <a:lnTo>
                  <a:pt x="962377" y="333918"/>
                </a:lnTo>
                <a:lnTo>
                  <a:pt x="962271" y="334100"/>
                </a:lnTo>
                <a:lnTo>
                  <a:pt x="958865" y="335925"/>
                </a:lnTo>
                <a:lnTo>
                  <a:pt x="955580" y="337750"/>
                </a:lnTo>
                <a:lnTo>
                  <a:pt x="950471" y="338662"/>
                </a:lnTo>
                <a:lnTo>
                  <a:pt x="979408" y="338662"/>
                </a:lnTo>
                <a:lnTo>
                  <a:pt x="981126" y="335195"/>
                </a:lnTo>
                <a:lnTo>
                  <a:pt x="981126" y="321936"/>
                </a:lnTo>
                <a:lnTo>
                  <a:pt x="980457" y="318165"/>
                </a:lnTo>
                <a:lnTo>
                  <a:pt x="979119" y="315124"/>
                </a:lnTo>
                <a:lnTo>
                  <a:pt x="977858" y="312143"/>
                </a:lnTo>
                <a:lnTo>
                  <a:pt x="977781" y="311961"/>
                </a:lnTo>
                <a:lnTo>
                  <a:pt x="975834" y="309285"/>
                </a:lnTo>
                <a:lnTo>
                  <a:pt x="973280" y="307095"/>
                </a:lnTo>
                <a:lnTo>
                  <a:pt x="970847" y="304906"/>
                </a:lnTo>
                <a:lnTo>
                  <a:pt x="968059" y="303142"/>
                </a:lnTo>
                <a:lnTo>
                  <a:pt x="964339" y="301439"/>
                </a:lnTo>
                <a:lnTo>
                  <a:pt x="960811" y="299736"/>
                </a:lnTo>
                <a:lnTo>
                  <a:pt x="956797" y="298033"/>
                </a:lnTo>
                <a:lnTo>
                  <a:pt x="952296" y="296330"/>
                </a:lnTo>
                <a:lnTo>
                  <a:pt x="948890" y="295113"/>
                </a:lnTo>
                <a:lnTo>
                  <a:pt x="945970" y="293957"/>
                </a:lnTo>
                <a:lnTo>
                  <a:pt x="932589" y="281611"/>
                </a:lnTo>
                <a:lnTo>
                  <a:pt x="932589" y="275528"/>
                </a:lnTo>
                <a:lnTo>
                  <a:pt x="934353" y="272609"/>
                </a:lnTo>
                <a:lnTo>
                  <a:pt x="937881" y="270784"/>
                </a:lnTo>
                <a:lnTo>
                  <a:pt x="941409" y="268838"/>
                </a:lnTo>
                <a:lnTo>
                  <a:pt x="945545" y="267865"/>
                </a:lnTo>
                <a:lnTo>
                  <a:pt x="973884" y="267865"/>
                </a:lnTo>
                <a:lnTo>
                  <a:pt x="976014" y="257840"/>
                </a:lnTo>
                <a:lnTo>
                  <a:pt x="975044" y="257464"/>
                </a:lnTo>
                <a:lnTo>
                  <a:pt x="973645" y="257038"/>
                </a:lnTo>
                <a:lnTo>
                  <a:pt x="971820" y="256552"/>
                </a:lnTo>
                <a:lnTo>
                  <a:pt x="970117" y="256065"/>
                </a:lnTo>
                <a:lnTo>
                  <a:pt x="968110" y="255639"/>
                </a:lnTo>
                <a:lnTo>
                  <a:pt x="965799" y="255274"/>
                </a:lnTo>
                <a:lnTo>
                  <a:pt x="963487" y="254788"/>
                </a:lnTo>
                <a:lnTo>
                  <a:pt x="960994" y="254423"/>
                </a:lnTo>
                <a:lnTo>
                  <a:pt x="958317" y="254180"/>
                </a:lnTo>
                <a:lnTo>
                  <a:pt x="955641" y="253815"/>
                </a:lnTo>
                <a:lnTo>
                  <a:pt x="952965" y="253632"/>
                </a:lnTo>
                <a:close/>
              </a:path>
              <a:path w="1510665" h="594360">
                <a:moveTo>
                  <a:pt x="973884" y="267865"/>
                </a:moveTo>
                <a:lnTo>
                  <a:pt x="955763" y="267865"/>
                </a:lnTo>
                <a:lnTo>
                  <a:pt x="960446" y="268412"/>
                </a:lnTo>
                <a:lnTo>
                  <a:pt x="964339" y="269507"/>
                </a:lnTo>
                <a:lnTo>
                  <a:pt x="968231" y="270480"/>
                </a:lnTo>
                <a:lnTo>
                  <a:pt x="971090" y="271453"/>
                </a:lnTo>
                <a:lnTo>
                  <a:pt x="972915" y="272426"/>
                </a:lnTo>
                <a:lnTo>
                  <a:pt x="973677" y="268838"/>
                </a:lnTo>
                <a:lnTo>
                  <a:pt x="973768" y="268412"/>
                </a:lnTo>
                <a:lnTo>
                  <a:pt x="973884" y="267865"/>
                </a:lnTo>
                <a:close/>
              </a:path>
              <a:path w="1510665" h="594360">
                <a:moveTo>
                  <a:pt x="1052057" y="256004"/>
                </a:moveTo>
                <a:lnTo>
                  <a:pt x="1033811" y="256004"/>
                </a:lnTo>
                <a:lnTo>
                  <a:pt x="1037426" y="269724"/>
                </a:lnTo>
                <a:lnTo>
                  <a:pt x="1048896" y="307825"/>
                </a:lnTo>
                <a:lnTo>
                  <a:pt x="1065377" y="350887"/>
                </a:lnTo>
                <a:lnTo>
                  <a:pt x="1080157" y="350887"/>
                </a:lnTo>
                <a:lnTo>
                  <a:pt x="1082746" y="344090"/>
                </a:lnTo>
                <a:lnTo>
                  <a:pt x="1085403" y="336837"/>
                </a:lnTo>
                <a:lnTo>
                  <a:pt x="1087726" y="330268"/>
                </a:lnTo>
                <a:lnTo>
                  <a:pt x="1073588" y="330268"/>
                </a:lnTo>
                <a:lnTo>
                  <a:pt x="1071764" y="325646"/>
                </a:lnTo>
                <a:lnTo>
                  <a:pt x="1059903" y="287997"/>
                </a:lnTo>
                <a:lnTo>
                  <a:pt x="1053274" y="261722"/>
                </a:lnTo>
                <a:lnTo>
                  <a:pt x="1052057" y="256004"/>
                </a:lnTo>
                <a:close/>
              </a:path>
              <a:path w="1510665" h="594360">
                <a:moveTo>
                  <a:pt x="1116140" y="285746"/>
                </a:moveTo>
                <a:lnTo>
                  <a:pt x="1101323" y="285746"/>
                </a:lnTo>
                <a:lnTo>
                  <a:pt x="1103753" y="294790"/>
                </a:lnTo>
                <a:lnTo>
                  <a:pt x="1117381" y="336837"/>
                </a:lnTo>
                <a:lnTo>
                  <a:pt x="1122672" y="350887"/>
                </a:lnTo>
                <a:lnTo>
                  <a:pt x="1137452" y="350887"/>
                </a:lnTo>
                <a:lnTo>
                  <a:pt x="1141626" y="341160"/>
                </a:lnTo>
                <a:lnTo>
                  <a:pt x="1145940" y="330268"/>
                </a:lnTo>
                <a:lnTo>
                  <a:pt x="1129971" y="330268"/>
                </a:lnTo>
                <a:lnTo>
                  <a:pt x="1127903" y="324551"/>
                </a:lnTo>
                <a:lnTo>
                  <a:pt x="1118110" y="292863"/>
                </a:lnTo>
                <a:lnTo>
                  <a:pt x="1116140" y="285746"/>
                </a:lnTo>
                <a:close/>
              </a:path>
              <a:path w="1510665" h="594360">
                <a:moveTo>
                  <a:pt x="1108987" y="256004"/>
                </a:moveTo>
                <a:lnTo>
                  <a:pt x="1094937" y="256004"/>
                </a:lnTo>
                <a:lnTo>
                  <a:pt x="1093721" y="261478"/>
                </a:lnTo>
                <a:lnTo>
                  <a:pt x="1092261" y="267378"/>
                </a:lnTo>
                <a:lnTo>
                  <a:pt x="1090558" y="273704"/>
                </a:lnTo>
                <a:lnTo>
                  <a:pt x="1088977" y="279907"/>
                </a:lnTo>
                <a:lnTo>
                  <a:pt x="1087273" y="286294"/>
                </a:lnTo>
                <a:lnTo>
                  <a:pt x="1085449" y="292863"/>
                </a:lnTo>
                <a:lnTo>
                  <a:pt x="1083624" y="299310"/>
                </a:lnTo>
                <a:lnTo>
                  <a:pt x="1081678" y="305757"/>
                </a:lnTo>
                <a:lnTo>
                  <a:pt x="1079610" y="312204"/>
                </a:lnTo>
                <a:lnTo>
                  <a:pt x="1077663" y="318530"/>
                </a:lnTo>
                <a:lnTo>
                  <a:pt x="1075656" y="324551"/>
                </a:lnTo>
                <a:lnTo>
                  <a:pt x="1073588" y="330268"/>
                </a:lnTo>
                <a:lnTo>
                  <a:pt x="1087726" y="330268"/>
                </a:lnTo>
                <a:lnTo>
                  <a:pt x="1101323" y="285746"/>
                </a:lnTo>
                <a:lnTo>
                  <a:pt x="1116140" y="285746"/>
                </a:lnTo>
                <a:lnTo>
                  <a:pt x="1114583" y="279907"/>
                </a:lnTo>
                <a:lnTo>
                  <a:pt x="1113001" y="273704"/>
                </a:lnTo>
                <a:lnTo>
                  <a:pt x="1111420" y="267378"/>
                </a:lnTo>
                <a:lnTo>
                  <a:pt x="1110137" y="261722"/>
                </a:lnTo>
                <a:lnTo>
                  <a:pt x="1108987" y="256004"/>
                </a:lnTo>
                <a:close/>
              </a:path>
              <a:path w="1510665" h="594360">
                <a:moveTo>
                  <a:pt x="1169019" y="256004"/>
                </a:moveTo>
                <a:lnTo>
                  <a:pt x="1151502" y="256004"/>
                </a:lnTo>
                <a:lnTo>
                  <a:pt x="1150337" y="261478"/>
                </a:lnTo>
                <a:lnTo>
                  <a:pt x="1148826" y="267925"/>
                </a:lnTo>
                <a:lnTo>
                  <a:pt x="1137695" y="307825"/>
                </a:lnTo>
                <a:lnTo>
                  <a:pt x="1135627" y="314029"/>
                </a:lnTo>
                <a:lnTo>
                  <a:pt x="1133681" y="320233"/>
                </a:lnTo>
                <a:lnTo>
                  <a:pt x="1131795" y="325646"/>
                </a:lnTo>
                <a:lnTo>
                  <a:pt x="1129971" y="330268"/>
                </a:lnTo>
                <a:lnTo>
                  <a:pt x="1145940" y="330268"/>
                </a:lnTo>
                <a:lnTo>
                  <a:pt x="1161674" y="282964"/>
                </a:lnTo>
                <a:lnTo>
                  <a:pt x="1165404" y="269724"/>
                </a:lnTo>
                <a:lnTo>
                  <a:pt x="1169019" y="256004"/>
                </a:lnTo>
                <a:close/>
              </a:path>
              <a:path w="1510665" h="594360">
                <a:moveTo>
                  <a:pt x="1203933" y="256004"/>
                </a:moveTo>
                <a:lnTo>
                  <a:pt x="1186963" y="256004"/>
                </a:lnTo>
                <a:lnTo>
                  <a:pt x="1186963" y="350887"/>
                </a:lnTo>
                <a:lnTo>
                  <a:pt x="1203933" y="350887"/>
                </a:lnTo>
                <a:lnTo>
                  <a:pt x="1203933" y="256004"/>
                </a:lnTo>
                <a:close/>
              </a:path>
              <a:path w="1510665" h="594360">
                <a:moveTo>
                  <a:pt x="1198398" y="216591"/>
                </a:moveTo>
                <a:lnTo>
                  <a:pt x="1192316" y="216591"/>
                </a:lnTo>
                <a:lnTo>
                  <a:pt x="1189700" y="217625"/>
                </a:lnTo>
                <a:lnTo>
                  <a:pt x="1185443" y="221640"/>
                </a:lnTo>
                <a:lnTo>
                  <a:pt x="1184409" y="224316"/>
                </a:lnTo>
                <a:lnTo>
                  <a:pt x="1184409" y="231128"/>
                </a:lnTo>
                <a:lnTo>
                  <a:pt x="1185443" y="233865"/>
                </a:lnTo>
                <a:lnTo>
                  <a:pt x="1187511" y="235933"/>
                </a:lnTo>
                <a:lnTo>
                  <a:pt x="1189700" y="237879"/>
                </a:lnTo>
                <a:lnTo>
                  <a:pt x="1192316" y="238852"/>
                </a:lnTo>
                <a:lnTo>
                  <a:pt x="1198398" y="238852"/>
                </a:lnTo>
                <a:lnTo>
                  <a:pt x="1200952" y="237879"/>
                </a:lnTo>
                <a:lnTo>
                  <a:pt x="1205210" y="233865"/>
                </a:lnTo>
                <a:lnTo>
                  <a:pt x="1206305" y="231128"/>
                </a:lnTo>
                <a:lnTo>
                  <a:pt x="1206305" y="224316"/>
                </a:lnTo>
                <a:lnTo>
                  <a:pt x="1205210" y="221640"/>
                </a:lnTo>
                <a:lnTo>
                  <a:pt x="1203020" y="219693"/>
                </a:lnTo>
                <a:lnTo>
                  <a:pt x="1200952" y="217625"/>
                </a:lnTo>
                <a:lnTo>
                  <a:pt x="1198398" y="216591"/>
                </a:lnTo>
                <a:close/>
              </a:path>
              <a:path w="1510665" h="594360">
                <a:moveTo>
                  <a:pt x="1248989" y="226627"/>
                </a:moveTo>
                <a:lnTo>
                  <a:pt x="1232020" y="229546"/>
                </a:lnTo>
                <a:lnTo>
                  <a:pt x="1232020" y="320537"/>
                </a:lnTo>
                <a:lnTo>
                  <a:pt x="1253574" y="352225"/>
                </a:lnTo>
                <a:lnTo>
                  <a:pt x="1254070" y="352225"/>
                </a:lnTo>
                <a:lnTo>
                  <a:pt x="1258599" y="352894"/>
                </a:lnTo>
                <a:lnTo>
                  <a:pt x="1270521" y="352894"/>
                </a:lnTo>
                <a:lnTo>
                  <a:pt x="1275386" y="352225"/>
                </a:lnTo>
                <a:lnTo>
                  <a:pt x="1279644" y="350887"/>
                </a:lnTo>
                <a:lnTo>
                  <a:pt x="1283901" y="349671"/>
                </a:lnTo>
                <a:lnTo>
                  <a:pt x="1286882" y="348637"/>
                </a:lnTo>
                <a:lnTo>
                  <a:pt x="1288585" y="347785"/>
                </a:lnTo>
                <a:lnTo>
                  <a:pt x="1286281" y="337932"/>
                </a:lnTo>
                <a:lnTo>
                  <a:pt x="1263587" y="337932"/>
                </a:lnTo>
                <a:lnTo>
                  <a:pt x="1261032" y="337567"/>
                </a:lnTo>
                <a:lnTo>
                  <a:pt x="1248989" y="318773"/>
                </a:lnTo>
                <a:lnTo>
                  <a:pt x="1248989" y="270237"/>
                </a:lnTo>
                <a:lnTo>
                  <a:pt x="1284935" y="270237"/>
                </a:lnTo>
                <a:lnTo>
                  <a:pt x="1284935" y="256004"/>
                </a:lnTo>
                <a:lnTo>
                  <a:pt x="1248989" y="256004"/>
                </a:lnTo>
                <a:lnTo>
                  <a:pt x="1248989" y="226627"/>
                </a:lnTo>
                <a:close/>
              </a:path>
              <a:path w="1510665" h="594360">
                <a:moveTo>
                  <a:pt x="1285300" y="333735"/>
                </a:moveTo>
                <a:lnTo>
                  <a:pt x="1278732" y="336290"/>
                </a:lnTo>
                <a:lnTo>
                  <a:pt x="1275690" y="337385"/>
                </a:lnTo>
                <a:lnTo>
                  <a:pt x="1271615" y="337932"/>
                </a:lnTo>
                <a:lnTo>
                  <a:pt x="1286281" y="337932"/>
                </a:lnTo>
                <a:lnTo>
                  <a:pt x="1285300" y="333735"/>
                </a:lnTo>
                <a:close/>
              </a:path>
              <a:path w="1510665" h="594360">
                <a:moveTo>
                  <a:pt x="1323499" y="209293"/>
                </a:moveTo>
                <a:lnTo>
                  <a:pt x="1306529" y="212212"/>
                </a:lnTo>
                <a:lnTo>
                  <a:pt x="1306529" y="350887"/>
                </a:lnTo>
                <a:lnTo>
                  <a:pt x="1323499" y="350887"/>
                </a:lnTo>
                <a:lnTo>
                  <a:pt x="1323499" y="272061"/>
                </a:lnTo>
                <a:lnTo>
                  <a:pt x="1323955" y="271879"/>
                </a:lnTo>
                <a:lnTo>
                  <a:pt x="1331162" y="270237"/>
                </a:lnTo>
                <a:lnTo>
                  <a:pt x="1332379" y="269993"/>
                </a:lnTo>
                <a:lnTo>
                  <a:pt x="1332233" y="269993"/>
                </a:lnTo>
                <a:lnTo>
                  <a:pt x="1334872" y="269568"/>
                </a:lnTo>
                <a:lnTo>
                  <a:pt x="1338765" y="269081"/>
                </a:lnTo>
                <a:lnTo>
                  <a:pt x="1377260" y="269081"/>
                </a:lnTo>
                <a:lnTo>
                  <a:pt x="1374955" y="266222"/>
                </a:lnTo>
                <a:lnTo>
                  <a:pt x="1372035" y="262330"/>
                </a:lnTo>
                <a:lnTo>
                  <a:pt x="1368082" y="259349"/>
                </a:lnTo>
                <a:lnTo>
                  <a:pt x="1364414" y="257829"/>
                </a:lnTo>
                <a:lnTo>
                  <a:pt x="1323499" y="257829"/>
                </a:lnTo>
                <a:lnTo>
                  <a:pt x="1323499" y="209293"/>
                </a:lnTo>
                <a:close/>
              </a:path>
              <a:path w="1510665" h="594360">
                <a:moveTo>
                  <a:pt x="1377260" y="269081"/>
                </a:moveTo>
                <a:lnTo>
                  <a:pt x="1347730" y="269081"/>
                </a:lnTo>
                <a:lnTo>
                  <a:pt x="1350747" y="269568"/>
                </a:lnTo>
                <a:lnTo>
                  <a:pt x="1353788" y="270784"/>
                </a:lnTo>
                <a:lnTo>
                  <a:pt x="1364919" y="286294"/>
                </a:lnTo>
                <a:lnTo>
                  <a:pt x="1365770" y="290430"/>
                </a:lnTo>
                <a:lnTo>
                  <a:pt x="1366196" y="295417"/>
                </a:lnTo>
                <a:lnTo>
                  <a:pt x="1366196" y="350887"/>
                </a:lnTo>
                <a:lnTo>
                  <a:pt x="1383166" y="350887"/>
                </a:lnTo>
                <a:lnTo>
                  <a:pt x="1383090" y="290430"/>
                </a:lnTo>
                <a:lnTo>
                  <a:pt x="1378109" y="270237"/>
                </a:lnTo>
                <a:lnTo>
                  <a:pt x="1377996" y="269993"/>
                </a:lnTo>
                <a:lnTo>
                  <a:pt x="1377260" y="269081"/>
                </a:lnTo>
                <a:close/>
              </a:path>
              <a:path w="1510665" h="594360">
                <a:moveTo>
                  <a:pt x="1351842" y="253997"/>
                </a:moveTo>
                <a:lnTo>
                  <a:pt x="1340772" y="253997"/>
                </a:lnTo>
                <a:lnTo>
                  <a:pt x="1337184" y="254362"/>
                </a:lnTo>
                <a:lnTo>
                  <a:pt x="1333534" y="255092"/>
                </a:lnTo>
                <a:lnTo>
                  <a:pt x="1330007" y="255700"/>
                </a:lnTo>
                <a:lnTo>
                  <a:pt x="1326662" y="256612"/>
                </a:lnTo>
                <a:lnTo>
                  <a:pt x="1323499" y="257829"/>
                </a:lnTo>
                <a:lnTo>
                  <a:pt x="1364414" y="257829"/>
                </a:lnTo>
                <a:lnTo>
                  <a:pt x="1363094" y="257282"/>
                </a:lnTo>
                <a:lnTo>
                  <a:pt x="1358107" y="255092"/>
                </a:lnTo>
                <a:lnTo>
                  <a:pt x="1351842" y="253997"/>
                </a:lnTo>
                <a:close/>
              </a:path>
              <a:path w="1510665" h="594360">
                <a:moveTo>
                  <a:pt x="48171" y="463108"/>
                </a:moveTo>
                <a:lnTo>
                  <a:pt x="35885" y="463108"/>
                </a:lnTo>
                <a:lnTo>
                  <a:pt x="29803" y="464324"/>
                </a:lnTo>
                <a:lnTo>
                  <a:pt x="2737" y="492667"/>
                </a:lnTo>
                <a:lnTo>
                  <a:pt x="0" y="505440"/>
                </a:lnTo>
                <a:lnTo>
                  <a:pt x="27" y="520574"/>
                </a:lnTo>
                <a:lnTo>
                  <a:pt x="22078" y="556592"/>
                </a:lnTo>
                <a:lnTo>
                  <a:pt x="40325" y="562370"/>
                </a:lnTo>
                <a:lnTo>
                  <a:pt x="55530" y="562370"/>
                </a:lnTo>
                <a:lnTo>
                  <a:pt x="62525" y="561823"/>
                </a:lnTo>
                <a:lnTo>
                  <a:pt x="74689" y="559633"/>
                </a:lnTo>
                <a:lnTo>
                  <a:pt x="79677" y="558538"/>
                </a:lnTo>
                <a:lnTo>
                  <a:pt x="83570" y="557443"/>
                </a:lnTo>
                <a:lnTo>
                  <a:pt x="83570" y="547408"/>
                </a:lnTo>
                <a:lnTo>
                  <a:pt x="38683" y="547408"/>
                </a:lnTo>
                <a:lnTo>
                  <a:pt x="31384" y="544427"/>
                </a:lnTo>
                <a:lnTo>
                  <a:pt x="17699" y="512739"/>
                </a:lnTo>
                <a:lnTo>
                  <a:pt x="17699" y="507873"/>
                </a:lnTo>
                <a:lnTo>
                  <a:pt x="18185" y="503311"/>
                </a:lnTo>
                <a:lnTo>
                  <a:pt x="20132" y="494796"/>
                </a:lnTo>
                <a:lnTo>
                  <a:pt x="21713" y="491147"/>
                </a:lnTo>
                <a:lnTo>
                  <a:pt x="23903" y="488106"/>
                </a:lnTo>
                <a:lnTo>
                  <a:pt x="26092" y="484943"/>
                </a:lnTo>
                <a:lnTo>
                  <a:pt x="28890" y="482510"/>
                </a:lnTo>
                <a:lnTo>
                  <a:pt x="32296" y="480807"/>
                </a:lnTo>
                <a:lnTo>
                  <a:pt x="35824" y="478982"/>
                </a:lnTo>
                <a:lnTo>
                  <a:pt x="40021" y="478070"/>
                </a:lnTo>
                <a:lnTo>
                  <a:pt x="83570" y="478070"/>
                </a:lnTo>
                <a:lnTo>
                  <a:pt x="83570" y="469494"/>
                </a:lnTo>
                <a:lnTo>
                  <a:pt x="66600" y="469494"/>
                </a:lnTo>
                <a:lnTo>
                  <a:pt x="64532" y="468156"/>
                </a:lnTo>
                <a:lnTo>
                  <a:pt x="61369" y="466757"/>
                </a:lnTo>
                <a:lnTo>
                  <a:pt x="57112" y="465297"/>
                </a:lnTo>
                <a:lnTo>
                  <a:pt x="52976" y="463838"/>
                </a:lnTo>
                <a:lnTo>
                  <a:pt x="48171" y="463108"/>
                </a:lnTo>
                <a:close/>
              </a:path>
              <a:path w="1510665" h="594360">
                <a:moveTo>
                  <a:pt x="83570" y="478070"/>
                </a:moveTo>
                <a:lnTo>
                  <a:pt x="49509" y="478070"/>
                </a:lnTo>
                <a:lnTo>
                  <a:pt x="54422" y="478982"/>
                </a:lnTo>
                <a:lnTo>
                  <a:pt x="54066" y="478982"/>
                </a:lnTo>
                <a:lnTo>
                  <a:pt x="61552" y="482024"/>
                </a:lnTo>
                <a:lnTo>
                  <a:pt x="64532" y="483666"/>
                </a:lnTo>
                <a:lnTo>
                  <a:pt x="66600" y="485369"/>
                </a:lnTo>
                <a:lnTo>
                  <a:pt x="66600" y="545401"/>
                </a:lnTo>
                <a:lnTo>
                  <a:pt x="52428" y="547408"/>
                </a:lnTo>
                <a:lnTo>
                  <a:pt x="83570" y="547408"/>
                </a:lnTo>
                <a:lnTo>
                  <a:pt x="83570" y="478070"/>
                </a:lnTo>
                <a:close/>
              </a:path>
              <a:path w="1510665" h="594360">
                <a:moveTo>
                  <a:pt x="83570" y="418586"/>
                </a:moveTo>
                <a:lnTo>
                  <a:pt x="66600" y="421505"/>
                </a:lnTo>
                <a:lnTo>
                  <a:pt x="66600" y="469494"/>
                </a:lnTo>
                <a:lnTo>
                  <a:pt x="83570" y="469494"/>
                </a:lnTo>
                <a:lnTo>
                  <a:pt x="83570" y="418586"/>
                </a:lnTo>
                <a:close/>
              </a:path>
              <a:path w="1510665" h="594360">
                <a:moveTo>
                  <a:pt x="150693" y="462925"/>
                </a:moveTo>
                <a:lnTo>
                  <a:pt x="145219" y="462925"/>
                </a:lnTo>
                <a:lnTo>
                  <a:pt x="139867" y="463959"/>
                </a:lnTo>
                <a:lnTo>
                  <a:pt x="111191" y="490782"/>
                </a:lnTo>
                <a:lnTo>
                  <a:pt x="108665" y="497229"/>
                </a:lnTo>
                <a:lnTo>
                  <a:pt x="107449" y="504528"/>
                </a:lnTo>
                <a:lnTo>
                  <a:pt x="107449" y="520098"/>
                </a:lnTo>
                <a:lnTo>
                  <a:pt x="127763" y="556166"/>
                </a:lnTo>
                <a:lnTo>
                  <a:pt x="146983" y="562370"/>
                </a:lnTo>
                <a:lnTo>
                  <a:pt x="161824" y="562370"/>
                </a:lnTo>
                <a:lnTo>
                  <a:pt x="167663" y="561762"/>
                </a:lnTo>
                <a:lnTo>
                  <a:pt x="178003" y="559329"/>
                </a:lnTo>
                <a:lnTo>
                  <a:pt x="181652" y="558173"/>
                </a:lnTo>
                <a:lnTo>
                  <a:pt x="183720" y="557078"/>
                </a:lnTo>
                <a:lnTo>
                  <a:pt x="182108" y="547408"/>
                </a:lnTo>
                <a:lnTo>
                  <a:pt x="146497" y="547408"/>
                </a:lnTo>
                <a:lnTo>
                  <a:pt x="138711" y="544853"/>
                </a:lnTo>
                <a:lnTo>
                  <a:pt x="128736" y="534635"/>
                </a:lnTo>
                <a:lnTo>
                  <a:pt x="125878" y="527154"/>
                </a:lnTo>
                <a:lnTo>
                  <a:pt x="125148" y="517301"/>
                </a:lnTo>
                <a:lnTo>
                  <a:pt x="190106" y="517301"/>
                </a:lnTo>
                <a:lnTo>
                  <a:pt x="190228" y="516327"/>
                </a:lnTo>
                <a:lnTo>
                  <a:pt x="190289" y="511279"/>
                </a:lnTo>
                <a:lnTo>
                  <a:pt x="189912" y="504528"/>
                </a:lnTo>
                <a:lnTo>
                  <a:pt x="189861" y="503616"/>
                </a:lnTo>
                <a:lnTo>
                  <a:pt x="125513" y="503616"/>
                </a:lnTo>
                <a:lnTo>
                  <a:pt x="125878" y="500331"/>
                </a:lnTo>
                <a:lnTo>
                  <a:pt x="126580" y="497229"/>
                </a:lnTo>
                <a:lnTo>
                  <a:pt x="127702" y="493945"/>
                </a:lnTo>
                <a:lnTo>
                  <a:pt x="128825" y="491025"/>
                </a:lnTo>
                <a:lnTo>
                  <a:pt x="128919" y="490782"/>
                </a:lnTo>
                <a:lnTo>
                  <a:pt x="130561" y="487984"/>
                </a:lnTo>
                <a:lnTo>
                  <a:pt x="134697" y="483118"/>
                </a:lnTo>
                <a:lnTo>
                  <a:pt x="137191" y="481172"/>
                </a:lnTo>
                <a:lnTo>
                  <a:pt x="139867" y="479834"/>
                </a:lnTo>
                <a:lnTo>
                  <a:pt x="143151" y="478131"/>
                </a:lnTo>
                <a:lnTo>
                  <a:pt x="146618" y="477340"/>
                </a:lnTo>
                <a:lnTo>
                  <a:pt x="181649" y="477340"/>
                </a:lnTo>
                <a:lnTo>
                  <a:pt x="180071" y="474968"/>
                </a:lnTo>
                <a:lnTo>
                  <a:pt x="174403" y="469699"/>
                </a:lnTo>
                <a:lnTo>
                  <a:pt x="167617" y="465936"/>
                </a:lnTo>
                <a:lnTo>
                  <a:pt x="159714" y="463678"/>
                </a:lnTo>
                <a:lnTo>
                  <a:pt x="150693" y="462925"/>
                </a:lnTo>
                <a:close/>
              </a:path>
              <a:path w="1510665" h="594360">
                <a:moveTo>
                  <a:pt x="181348" y="542846"/>
                </a:moveTo>
                <a:lnTo>
                  <a:pt x="163040" y="547408"/>
                </a:lnTo>
                <a:lnTo>
                  <a:pt x="182108" y="547408"/>
                </a:lnTo>
                <a:lnTo>
                  <a:pt x="181348" y="542846"/>
                </a:lnTo>
                <a:close/>
              </a:path>
              <a:path w="1510665" h="594360">
                <a:moveTo>
                  <a:pt x="181649" y="477340"/>
                </a:moveTo>
                <a:lnTo>
                  <a:pt x="157445" y="477340"/>
                </a:lnTo>
                <a:lnTo>
                  <a:pt x="162858" y="479834"/>
                </a:lnTo>
                <a:lnTo>
                  <a:pt x="166750" y="484821"/>
                </a:lnTo>
                <a:lnTo>
                  <a:pt x="170765" y="489687"/>
                </a:lnTo>
                <a:lnTo>
                  <a:pt x="172711" y="495952"/>
                </a:lnTo>
                <a:lnTo>
                  <a:pt x="172589" y="503616"/>
                </a:lnTo>
                <a:lnTo>
                  <a:pt x="189861" y="503616"/>
                </a:lnTo>
                <a:lnTo>
                  <a:pt x="189677" y="500331"/>
                </a:lnTo>
                <a:lnTo>
                  <a:pt x="189650" y="499841"/>
                </a:lnTo>
                <a:lnTo>
                  <a:pt x="187734" y="489976"/>
                </a:lnTo>
                <a:lnTo>
                  <a:pt x="184541" y="481685"/>
                </a:lnTo>
                <a:lnTo>
                  <a:pt x="181649" y="477340"/>
                </a:lnTo>
                <a:close/>
              </a:path>
              <a:path w="1510665" h="594360">
                <a:moveTo>
                  <a:pt x="210469" y="542481"/>
                </a:moveTo>
                <a:lnTo>
                  <a:pt x="207367" y="557078"/>
                </a:lnTo>
                <a:lnTo>
                  <a:pt x="209070" y="557808"/>
                </a:lnTo>
                <a:lnTo>
                  <a:pt x="212293" y="558842"/>
                </a:lnTo>
                <a:lnTo>
                  <a:pt x="217037" y="560180"/>
                </a:lnTo>
                <a:lnTo>
                  <a:pt x="221781" y="561640"/>
                </a:lnTo>
                <a:lnTo>
                  <a:pt x="228350" y="562370"/>
                </a:lnTo>
                <a:lnTo>
                  <a:pt x="236744" y="562370"/>
                </a:lnTo>
                <a:lnTo>
                  <a:pt x="272615" y="547955"/>
                </a:lnTo>
                <a:lnTo>
                  <a:pt x="229688" y="547955"/>
                </a:lnTo>
                <a:lnTo>
                  <a:pt x="224032" y="547225"/>
                </a:lnTo>
                <a:lnTo>
                  <a:pt x="215517" y="544306"/>
                </a:lnTo>
                <a:lnTo>
                  <a:pt x="212415" y="543211"/>
                </a:lnTo>
                <a:lnTo>
                  <a:pt x="210469" y="542481"/>
                </a:lnTo>
                <a:close/>
              </a:path>
              <a:path w="1510665" h="594360">
                <a:moveTo>
                  <a:pt x="246171" y="462925"/>
                </a:moveTo>
                <a:lnTo>
                  <a:pt x="243495" y="462925"/>
                </a:lnTo>
                <a:lnTo>
                  <a:pt x="234589" y="463473"/>
                </a:lnTo>
                <a:lnTo>
                  <a:pt x="235504" y="463473"/>
                </a:lnTo>
                <a:lnTo>
                  <a:pt x="229126" y="464796"/>
                </a:lnTo>
                <a:lnTo>
                  <a:pt x="208826" y="494553"/>
                </a:lnTo>
                <a:lnTo>
                  <a:pt x="209556" y="498142"/>
                </a:lnTo>
                <a:lnTo>
                  <a:pt x="243556" y="521437"/>
                </a:lnTo>
                <a:lnTo>
                  <a:pt x="248969" y="524174"/>
                </a:lnTo>
                <a:lnTo>
                  <a:pt x="255538" y="529039"/>
                </a:lnTo>
                <a:lnTo>
                  <a:pt x="257180" y="532324"/>
                </a:lnTo>
                <a:lnTo>
                  <a:pt x="257180" y="540474"/>
                </a:lnTo>
                <a:lnTo>
                  <a:pt x="255584" y="543211"/>
                </a:lnTo>
                <a:lnTo>
                  <a:pt x="255477" y="543393"/>
                </a:lnTo>
                <a:lnTo>
                  <a:pt x="252071" y="545218"/>
                </a:lnTo>
                <a:lnTo>
                  <a:pt x="248787" y="547043"/>
                </a:lnTo>
                <a:lnTo>
                  <a:pt x="243678" y="547955"/>
                </a:lnTo>
                <a:lnTo>
                  <a:pt x="272615" y="547955"/>
                </a:lnTo>
                <a:lnTo>
                  <a:pt x="274332" y="544488"/>
                </a:lnTo>
                <a:lnTo>
                  <a:pt x="274332" y="531229"/>
                </a:lnTo>
                <a:lnTo>
                  <a:pt x="273663" y="527458"/>
                </a:lnTo>
                <a:lnTo>
                  <a:pt x="272325" y="524417"/>
                </a:lnTo>
                <a:lnTo>
                  <a:pt x="271064" y="521437"/>
                </a:lnTo>
                <a:lnTo>
                  <a:pt x="270987" y="521254"/>
                </a:lnTo>
                <a:lnTo>
                  <a:pt x="269041" y="518578"/>
                </a:lnTo>
                <a:lnTo>
                  <a:pt x="266486" y="516388"/>
                </a:lnTo>
                <a:lnTo>
                  <a:pt x="264053" y="514199"/>
                </a:lnTo>
                <a:lnTo>
                  <a:pt x="261265" y="512435"/>
                </a:lnTo>
                <a:lnTo>
                  <a:pt x="257545" y="510732"/>
                </a:lnTo>
                <a:lnTo>
                  <a:pt x="254017" y="509029"/>
                </a:lnTo>
                <a:lnTo>
                  <a:pt x="250003" y="507326"/>
                </a:lnTo>
                <a:lnTo>
                  <a:pt x="245502" y="505623"/>
                </a:lnTo>
                <a:lnTo>
                  <a:pt x="242096" y="504406"/>
                </a:lnTo>
                <a:lnTo>
                  <a:pt x="239177" y="503251"/>
                </a:lnTo>
                <a:lnTo>
                  <a:pt x="225796" y="490904"/>
                </a:lnTo>
                <a:lnTo>
                  <a:pt x="225796" y="484821"/>
                </a:lnTo>
                <a:lnTo>
                  <a:pt x="227560" y="481902"/>
                </a:lnTo>
                <a:lnTo>
                  <a:pt x="231087" y="480077"/>
                </a:lnTo>
                <a:lnTo>
                  <a:pt x="234615" y="478131"/>
                </a:lnTo>
                <a:lnTo>
                  <a:pt x="238751" y="477158"/>
                </a:lnTo>
                <a:lnTo>
                  <a:pt x="267090" y="477158"/>
                </a:lnTo>
                <a:lnTo>
                  <a:pt x="269221" y="467133"/>
                </a:lnTo>
                <a:lnTo>
                  <a:pt x="268250" y="466757"/>
                </a:lnTo>
                <a:lnTo>
                  <a:pt x="266851" y="466331"/>
                </a:lnTo>
                <a:lnTo>
                  <a:pt x="265026" y="465845"/>
                </a:lnTo>
                <a:lnTo>
                  <a:pt x="263323" y="465358"/>
                </a:lnTo>
                <a:lnTo>
                  <a:pt x="261316" y="464932"/>
                </a:lnTo>
                <a:lnTo>
                  <a:pt x="259005" y="464568"/>
                </a:lnTo>
                <a:lnTo>
                  <a:pt x="256694" y="464081"/>
                </a:lnTo>
                <a:lnTo>
                  <a:pt x="254200" y="463716"/>
                </a:lnTo>
                <a:lnTo>
                  <a:pt x="251524" y="463473"/>
                </a:lnTo>
                <a:lnTo>
                  <a:pt x="248847" y="463108"/>
                </a:lnTo>
                <a:lnTo>
                  <a:pt x="246171" y="462925"/>
                </a:lnTo>
                <a:close/>
              </a:path>
              <a:path w="1510665" h="594360">
                <a:moveTo>
                  <a:pt x="267090" y="477158"/>
                </a:moveTo>
                <a:lnTo>
                  <a:pt x="248969" y="477158"/>
                </a:lnTo>
                <a:lnTo>
                  <a:pt x="253652" y="477705"/>
                </a:lnTo>
                <a:lnTo>
                  <a:pt x="257545" y="478800"/>
                </a:lnTo>
                <a:lnTo>
                  <a:pt x="261438" y="479773"/>
                </a:lnTo>
                <a:lnTo>
                  <a:pt x="264296" y="480746"/>
                </a:lnTo>
                <a:lnTo>
                  <a:pt x="266121" y="481719"/>
                </a:lnTo>
                <a:lnTo>
                  <a:pt x="266884" y="478131"/>
                </a:lnTo>
                <a:lnTo>
                  <a:pt x="266974" y="477705"/>
                </a:lnTo>
                <a:lnTo>
                  <a:pt x="267090" y="477158"/>
                </a:lnTo>
                <a:close/>
              </a:path>
              <a:path w="1510665" h="594360">
                <a:moveTo>
                  <a:pt x="313068" y="465297"/>
                </a:moveTo>
                <a:lnTo>
                  <a:pt x="296098" y="465297"/>
                </a:lnTo>
                <a:lnTo>
                  <a:pt x="296098" y="560180"/>
                </a:lnTo>
                <a:lnTo>
                  <a:pt x="313068" y="560180"/>
                </a:lnTo>
                <a:lnTo>
                  <a:pt x="313068" y="465297"/>
                </a:lnTo>
                <a:close/>
              </a:path>
              <a:path w="1510665" h="594360">
                <a:moveTo>
                  <a:pt x="307533" y="425884"/>
                </a:moveTo>
                <a:lnTo>
                  <a:pt x="301451" y="425884"/>
                </a:lnTo>
                <a:lnTo>
                  <a:pt x="298835" y="426918"/>
                </a:lnTo>
                <a:lnTo>
                  <a:pt x="294578" y="430933"/>
                </a:lnTo>
                <a:lnTo>
                  <a:pt x="293544" y="433609"/>
                </a:lnTo>
                <a:lnTo>
                  <a:pt x="293544" y="440421"/>
                </a:lnTo>
                <a:lnTo>
                  <a:pt x="294578" y="443158"/>
                </a:lnTo>
                <a:lnTo>
                  <a:pt x="296646" y="445226"/>
                </a:lnTo>
                <a:lnTo>
                  <a:pt x="298835" y="447172"/>
                </a:lnTo>
                <a:lnTo>
                  <a:pt x="301451" y="448145"/>
                </a:lnTo>
                <a:lnTo>
                  <a:pt x="307533" y="448145"/>
                </a:lnTo>
                <a:lnTo>
                  <a:pt x="310088" y="447172"/>
                </a:lnTo>
                <a:lnTo>
                  <a:pt x="314345" y="443158"/>
                </a:lnTo>
                <a:lnTo>
                  <a:pt x="315440" y="440421"/>
                </a:lnTo>
                <a:lnTo>
                  <a:pt x="315440" y="433609"/>
                </a:lnTo>
                <a:lnTo>
                  <a:pt x="314345" y="430933"/>
                </a:lnTo>
                <a:lnTo>
                  <a:pt x="312156" y="428986"/>
                </a:lnTo>
                <a:lnTo>
                  <a:pt x="310088" y="426918"/>
                </a:lnTo>
                <a:lnTo>
                  <a:pt x="307533" y="425884"/>
                </a:lnTo>
                <a:close/>
              </a:path>
              <a:path w="1510665" h="594360">
                <a:moveTo>
                  <a:pt x="380386" y="463412"/>
                </a:moveTo>
                <a:lnTo>
                  <a:pt x="368647" y="463412"/>
                </a:lnTo>
                <a:lnTo>
                  <a:pt x="362565" y="464020"/>
                </a:lnTo>
                <a:lnTo>
                  <a:pt x="362902" y="464020"/>
                </a:lnTo>
                <a:lnTo>
                  <a:pt x="357212" y="465297"/>
                </a:lnTo>
                <a:lnTo>
                  <a:pt x="351252" y="466514"/>
                </a:lnTo>
                <a:lnTo>
                  <a:pt x="346264" y="467852"/>
                </a:lnTo>
                <a:lnTo>
                  <a:pt x="342250" y="469312"/>
                </a:lnTo>
                <a:lnTo>
                  <a:pt x="342250" y="560180"/>
                </a:lnTo>
                <a:lnTo>
                  <a:pt x="359219" y="560180"/>
                </a:lnTo>
                <a:lnTo>
                  <a:pt x="359219" y="480442"/>
                </a:lnTo>
                <a:lnTo>
                  <a:pt x="359045" y="480442"/>
                </a:lnTo>
                <a:lnTo>
                  <a:pt x="362200" y="479773"/>
                </a:lnTo>
                <a:lnTo>
                  <a:pt x="365241" y="479165"/>
                </a:lnTo>
                <a:lnTo>
                  <a:pt x="368403" y="478435"/>
                </a:lnTo>
                <a:lnTo>
                  <a:pt x="371566" y="478070"/>
                </a:lnTo>
                <a:lnTo>
                  <a:pt x="393881" y="478070"/>
                </a:lnTo>
                <a:lnTo>
                  <a:pt x="396164" y="466514"/>
                </a:lnTo>
                <a:lnTo>
                  <a:pt x="396260" y="466027"/>
                </a:lnTo>
                <a:lnTo>
                  <a:pt x="395530" y="465784"/>
                </a:lnTo>
                <a:lnTo>
                  <a:pt x="394375" y="465541"/>
                </a:lnTo>
                <a:lnTo>
                  <a:pt x="392793" y="465297"/>
                </a:lnTo>
                <a:lnTo>
                  <a:pt x="391334" y="464932"/>
                </a:lnTo>
                <a:lnTo>
                  <a:pt x="389691" y="464628"/>
                </a:lnTo>
                <a:lnTo>
                  <a:pt x="387867" y="464385"/>
                </a:lnTo>
                <a:lnTo>
                  <a:pt x="386042" y="464020"/>
                </a:lnTo>
                <a:lnTo>
                  <a:pt x="384156" y="463777"/>
                </a:lnTo>
                <a:lnTo>
                  <a:pt x="383123" y="463777"/>
                </a:lnTo>
                <a:lnTo>
                  <a:pt x="380386" y="463412"/>
                </a:lnTo>
                <a:close/>
              </a:path>
              <a:path w="1510665" h="594360">
                <a:moveTo>
                  <a:pt x="393881" y="478070"/>
                </a:moveTo>
                <a:lnTo>
                  <a:pt x="379595" y="478070"/>
                </a:lnTo>
                <a:lnTo>
                  <a:pt x="383548" y="478435"/>
                </a:lnTo>
                <a:lnTo>
                  <a:pt x="386589" y="479165"/>
                </a:lnTo>
                <a:lnTo>
                  <a:pt x="389752" y="479773"/>
                </a:lnTo>
                <a:lnTo>
                  <a:pt x="392503" y="480442"/>
                </a:lnTo>
                <a:lnTo>
                  <a:pt x="392337" y="480442"/>
                </a:lnTo>
                <a:lnTo>
                  <a:pt x="393341" y="480807"/>
                </a:lnTo>
                <a:lnTo>
                  <a:pt x="393809" y="478435"/>
                </a:lnTo>
                <a:lnTo>
                  <a:pt x="393881" y="478070"/>
                </a:lnTo>
                <a:close/>
              </a:path>
              <a:path w="1510665" h="594360">
                <a:moveTo>
                  <a:pt x="450588" y="462925"/>
                </a:moveTo>
                <a:lnTo>
                  <a:pt x="445114" y="462925"/>
                </a:lnTo>
                <a:lnTo>
                  <a:pt x="439762" y="463959"/>
                </a:lnTo>
                <a:lnTo>
                  <a:pt x="411087" y="490782"/>
                </a:lnTo>
                <a:lnTo>
                  <a:pt x="408560" y="497229"/>
                </a:lnTo>
                <a:lnTo>
                  <a:pt x="407344" y="504528"/>
                </a:lnTo>
                <a:lnTo>
                  <a:pt x="407344" y="520098"/>
                </a:lnTo>
                <a:lnTo>
                  <a:pt x="427658" y="556166"/>
                </a:lnTo>
                <a:lnTo>
                  <a:pt x="446878" y="562370"/>
                </a:lnTo>
                <a:lnTo>
                  <a:pt x="461719" y="562370"/>
                </a:lnTo>
                <a:lnTo>
                  <a:pt x="467558" y="561762"/>
                </a:lnTo>
                <a:lnTo>
                  <a:pt x="477898" y="559329"/>
                </a:lnTo>
                <a:lnTo>
                  <a:pt x="481547" y="558173"/>
                </a:lnTo>
                <a:lnTo>
                  <a:pt x="483615" y="557078"/>
                </a:lnTo>
                <a:lnTo>
                  <a:pt x="482003" y="547408"/>
                </a:lnTo>
                <a:lnTo>
                  <a:pt x="446392" y="547408"/>
                </a:lnTo>
                <a:lnTo>
                  <a:pt x="438606" y="544853"/>
                </a:lnTo>
                <a:lnTo>
                  <a:pt x="428632" y="534635"/>
                </a:lnTo>
                <a:lnTo>
                  <a:pt x="425773" y="527154"/>
                </a:lnTo>
                <a:lnTo>
                  <a:pt x="425043" y="517301"/>
                </a:lnTo>
                <a:lnTo>
                  <a:pt x="490001" y="517301"/>
                </a:lnTo>
                <a:lnTo>
                  <a:pt x="490123" y="516327"/>
                </a:lnTo>
                <a:lnTo>
                  <a:pt x="490184" y="511279"/>
                </a:lnTo>
                <a:lnTo>
                  <a:pt x="489807" y="504528"/>
                </a:lnTo>
                <a:lnTo>
                  <a:pt x="489756" y="503616"/>
                </a:lnTo>
                <a:lnTo>
                  <a:pt x="425408" y="503616"/>
                </a:lnTo>
                <a:lnTo>
                  <a:pt x="425773" y="500331"/>
                </a:lnTo>
                <a:lnTo>
                  <a:pt x="439762" y="479834"/>
                </a:lnTo>
                <a:lnTo>
                  <a:pt x="443046" y="478131"/>
                </a:lnTo>
                <a:lnTo>
                  <a:pt x="446513" y="477340"/>
                </a:lnTo>
                <a:lnTo>
                  <a:pt x="481544" y="477340"/>
                </a:lnTo>
                <a:lnTo>
                  <a:pt x="479966" y="474968"/>
                </a:lnTo>
                <a:lnTo>
                  <a:pt x="474298" y="469699"/>
                </a:lnTo>
                <a:lnTo>
                  <a:pt x="467512" y="465936"/>
                </a:lnTo>
                <a:lnTo>
                  <a:pt x="459609" y="463678"/>
                </a:lnTo>
                <a:lnTo>
                  <a:pt x="450588" y="462925"/>
                </a:lnTo>
                <a:close/>
              </a:path>
              <a:path w="1510665" h="594360">
                <a:moveTo>
                  <a:pt x="481243" y="542846"/>
                </a:moveTo>
                <a:lnTo>
                  <a:pt x="462935" y="547408"/>
                </a:lnTo>
                <a:lnTo>
                  <a:pt x="482003" y="547408"/>
                </a:lnTo>
                <a:lnTo>
                  <a:pt x="481243" y="542846"/>
                </a:lnTo>
                <a:close/>
              </a:path>
              <a:path w="1510665" h="594360">
                <a:moveTo>
                  <a:pt x="481544" y="477340"/>
                </a:moveTo>
                <a:lnTo>
                  <a:pt x="457340" y="477340"/>
                </a:lnTo>
                <a:lnTo>
                  <a:pt x="462753" y="479834"/>
                </a:lnTo>
                <a:lnTo>
                  <a:pt x="466646" y="484821"/>
                </a:lnTo>
                <a:lnTo>
                  <a:pt x="470660" y="489687"/>
                </a:lnTo>
                <a:lnTo>
                  <a:pt x="472606" y="495952"/>
                </a:lnTo>
                <a:lnTo>
                  <a:pt x="472485" y="503616"/>
                </a:lnTo>
                <a:lnTo>
                  <a:pt x="489756" y="503616"/>
                </a:lnTo>
                <a:lnTo>
                  <a:pt x="489573" y="500331"/>
                </a:lnTo>
                <a:lnTo>
                  <a:pt x="489545" y="499841"/>
                </a:lnTo>
                <a:lnTo>
                  <a:pt x="487629" y="489976"/>
                </a:lnTo>
                <a:lnTo>
                  <a:pt x="484436" y="481685"/>
                </a:lnTo>
                <a:lnTo>
                  <a:pt x="481544" y="477340"/>
                </a:lnTo>
                <a:close/>
              </a:path>
              <a:path w="1510665" h="594360">
                <a:moveTo>
                  <a:pt x="557440" y="463108"/>
                </a:moveTo>
                <a:lnTo>
                  <a:pt x="545154" y="463108"/>
                </a:lnTo>
                <a:lnTo>
                  <a:pt x="539072" y="464324"/>
                </a:lnTo>
                <a:lnTo>
                  <a:pt x="512006" y="492667"/>
                </a:lnTo>
                <a:lnTo>
                  <a:pt x="509269" y="505440"/>
                </a:lnTo>
                <a:lnTo>
                  <a:pt x="509296" y="520574"/>
                </a:lnTo>
                <a:lnTo>
                  <a:pt x="531347" y="556592"/>
                </a:lnTo>
                <a:lnTo>
                  <a:pt x="549594" y="562370"/>
                </a:lnTo>
                <a:lnTo>
                  <a:pt x="564800" y="562370"/>
                </a:lnTo>
                <a:lnTo>
                  <a:pt x="571794" y="561823"/>
                </a:lnTo>
                <a:lnTo>
                  <a:pt x="583959" y="559633"/>
                </a:lnTo>
                <a:lnTo>
                  <a:pt x="588946" y="558538"/>
                </a:lnTo>
                <a:lnTo>
                  <a:pt x="592839" y="557443"/>
                </a:lnTo>
                <a:lnTo>
                  <a:pt x="592839" y="547408"/>
                </a:lnTo>
                <a:lnTo>
                  <a:pt x="547952" y="547408"/>
                </a:lnTo>
                <a:lnTo>
                  <a:pt x="540653" y="544427"/>
                </a:lnTo>
                <a:lnTo>
                  <a:pt x="526968" y="512739"/>
                </a:lnTo>
                <a:lnTo>
                  <a:pt x="526968" y="507873"/>
                </a:lnTo>
                <a:lnTo>
                  <a:pt x="527455" y="503311"/>
                </a:lnTo>
                <a:lnTo>
                  <a:pt x="529401" y="494796"/>
                </a:lnTo>
                <a:lnTo>
                  <a:pt x="530982" y="491147"/>
                </a:lnTo>
                <a:lnTo>
                  <a:pt x="533172" y="488106"/>
                </a:lnTo>
                <a:lnTo>
                  <a:pt x="535362" y="484943"/>
                </a:lnTo>
                <a:lnTo>
                  <a:pt x="538159" y="482510"/>
                </a:lnTo>
                <a:lnTo>
                  <a:pt x="541565" y="480807"/>
                </a:lnTo>
                <a:lnTo>
                  <a:pt x="545093" y="478982"/>
                </a:lnTo>
                <a:lnTo>
                  <a:pt x="549290" y="478070"/>
                </a:lnTo>
                <a:lnTo>
                  <a:pt x="592839" y="478070"/>
                </a:lnTo>
                <a:lnTo>
                  <a:pt x="592839" y="469494"/>
                </a:lnTo>
                <a:lnTo>
                  <a:pt x="575869" y="469494"/>
                </a:lnTo>
                <a:lnTo>
                  <a:pt x="573801" y="468156"/>
                </a:lnTo>
                <a:lnTo>
                  <a:pt x="570639" y="466757"/>
                </a:lnTo>
                <a:lnTo>
                  <a:pt x="566381" y="465297"/>
                </a:lnTo>
                <a:lnTo>
                  <a:pt x="562245" y="463838"/>
                </a:lnTo>
                <a:lnTo>
                  <a:pt x="557440" y="463108"/>
                </a:lnTo>
                <a:close/>
              </a:path>
              <a:path w="1510665" h="594360">
                <a:moveTo>
                  <a:pt x="592839" y="478070"/>
                </a:moveTo>
                <a:lnTo>
                  <a:pt x="558778" y="478070"/>
                </a:lnTo>
                <a:lnTo>
                  <a:pt x="563691" y="478982"/>
                </a:lnTo>
                <a:lnTo>
                  <a:pt x="563335" y="478982"/>
                </a:lnTo>
                <a:lnTo>
                  <a:pt x="570821" y="482024"/>
                </a:lnTo>
                <a:lnTo>
                  <a:pt x="573801" y="483666"/>
                </a:lnTo>
                <a:lnTo>
                  <a:pt x="575869" y="485369"/>
                </a:lnTo>
                <a:lnTo>
                  <a:pt x="575869" y="545401"/>
                </a:lnTo>
                <a:lnTo>
                  <a:pt x="561698" y="547408"/>
                </a:lnTo>
                <a:lnTo>
                  <a:pt x="592839" y="547408"/>
                </a:lnTo>
                <a:lnTo>
                  <a:pt x="592839" y="478070"/>
                </a:lnTo>
                <a:close/>
              </a:path>
              <a:path w="1510665" h="594360">
                <a:moveTo>
                  <a:pt x="592839" y="418586"/>
                </a:moveTo>
                <a:lnTo>
                  <a:pt x="575869" y="421505"/>
                </a:lnTo>
                <a:lnTo>
                  <a:pt x="575869" y="469494"/>
                </a:lnTo>
                <a:lnTo>
                  <a:pt x="592839" y="469494"/>
                </a:lnTo>
                <a:lnTo>
                  <a:pt x="592839" y="418586"/>
                </a:lnTo>
                <a:close/>
              </a:path>
              <a:path w="1510665" h="594360">
                <a:moveTo>
                  <a:pt x="707485" y="463290"/>
                </a:moveTo>
                <a:lnTo>
                  <a:pt x="692280" y="463290"/>
                </a:lnTo>
                <a:lnTo>
                  <a:pt x="685285" y="463898"/>
                </a:lnTo>
                <a:lnTo>
                  <a:pt x="679203" y="465115"/>
                </a:lnTo>
                <a:lnTo>
                  <a:pt x="673242" y="466210"/>
                </a:lnTo>
                <a:lnTo>
                  <a:pt x="668255" y="467244"/>
                </a:lnTo>
                <a:lnTo>
                  <a:pt x="664241" y="468217"/>
                </a:lnTo>
                <a:lnTo>
                  <a:pt x="664241" y="593937"/>
                </a:lnTo>
                <a:lnTo>
                  <a:pt x="681210" y="593937"/>
                </a:lnTo>
                <a:lnTo>
                  <a:pt x="681210" y="555984"/>
                </a:lnTo>
                <a:lnTo>
                  <a:pt x="728932" y="555984"/>
                </a:lnTo>
                <a:lnTo>
                  <a:pt x="733031" y="552882"/>
                </a:lnTo>
                <a:lnTo>
                  <a:pt x="737593" y="547408"/>
                </a:lnTo>
                <a:lnTo>
                  <a:pt x="698301" y="547408"/>
                </a:lnTo>
                <a:lnTo>
                  <a:pt x="694044" y="546617"/>
                </a:lnTo>
                <a:lnTo>
                  <a:pt x="686258" y="543454"/>
                </a:lnTo>
                <a:lnTo>
                  <a:pt x="683278" y="541812"/>
                </a:lnTo>
                <a:lnTo>
                  <a:pt x="681210" y="540109"/>
                </a:lnTo>
                <a:lnTo>
                  <a:pt x="681210" y="480260"/>
                </a:lnTo>
                <a:lnTo>
                  <a:pt x="682913" y="479773"/>
                </a:lnTo>
                <a:lnTo>
                  <a:pt x="685163" y="479347"/>
                </a:lnTo>
                <a:lnTo>
                  <a:pt x="690881" y="478617"/>
                </a:lnTo>
                <a:lnTo>
                  <a:pt x="694895" y="478435"/>
                </a:lnTo>
                <a:lnTo>
                  <a:pt x="736628" y="478435"/>
                </a:lnTo>
                <a:lnTo>
                  <a:pt x="730720" y="472353"/>
                </a:lnTo>
                <a:lnTo>
                  <a:pt x="725732" y="469068"/>
                </a:lnTo>
                <a:lnTo>
                  <a:pt x="714054" y="464446"/>
                </a:lnTo>
                <a:lnTo>
                  <a:pt x="707485" y="463290"/>
                </a:lnTo>
                <a:close/>
              </a:path>
              <a:path w="1510665" h="594360">
                <a:moveTo>
                  <a:pt x="728932" y="555984"/>
                </a:moveTo>
                <a:lnTo>
                  <a:pt x="681210" y="555984"/>
                </a:lnTo>
                <a:lnTo>
                  <a:pt x="683278" y="557322"/>
                </a:lnTo>
                <a:lnTo>
                  <a:pt x="686380" y="558721"/>
                </a:lnTo>
                <a:lnTo>
                  <a:pt x="690516" y="560180"/>
                </a:lnTo>
                <a:lnTo>
                  <a:pt x="694773" y="561640"/>
                </a:lnTo>
                <a:lnTo>
                  <a:pt x="699639" y="562370"/>
                </a:lnTo>
                <a:lnTo>
                  <a:pt x="711925" y="562370"/>
                </a:lnTo>
                <a:lnTo>
                  <a:pt x="717947" y="561154"/>
                </a:lnTo>
                <a:lnTo>
                  <a:pt x="723178" y="558721"/>
                </a:lnTo>
                <a:lnTo>
                  <a:pt x="728530" y="556288"/>
                </a:lnTo>
                <a:lnTo>
                  <a:pt x="728932" y="555984"/>
                </a:lnTo>
                <a:close/>
              </a:path>
              <a:path w="1510665" h="594360">
                <a:moveTo>
                  <a:pt x="736628" y="478435"/>
                </a:moveTo>
                <a:lnTo>
                  <a:pt x="709128" y="478435"/>
                </a:lnTo>
                <a:lnTo>
                  <a:pt x="716426" y="481415"/>
                </a:lnTo>
                <a:lnTo>
                  <a:pt x="721900" y="487376"/>
                </a:lnTo>
                <a:lnTo>
                  <a:pt x="725493" y="492325"/>
                </a:lnTo>
                <a:lnTo>
                  <a:pt x="728059" y="498233"/>
                </a:lnTo>
                <a:lnTo>
                  <a:pt x="729598" y="505098"/>
                </a:lnTo>
                <a:lnTo>
                  <a:pt x="730111" y="512921"/>
                </a:lnTo>
                <a:lnTo>
                  <a:pt x="730111" y="517787"/>
                </a:lnTo>
                <a:lnTo>
                  <a:pt x="711804" y="546617"/>
                </a:lnTo>
                <a:lnTo>
                  <a:pt x="711630" y="546617"/>
                </a:lnTo>
                <a:lnTo>
                  <a:pt x="707789" y="547408"/>
                </a:lnTo>
                <a:lnTo>
                  <a:pt x="737593" y="547408"/>
                </a:lnTo>
                <a:lnTo>
                  <a:pt x="740329" y="544123"/>
                </a:lnTo>
                <a:lnTo>
                  <a:pt x="743067" y="538893"/>
                </a:lnTo>
                <a:lnTo>
                  <a:pt x="744891" y="532810"/>
                </a:lnTo>
                <a:lnTo>
                  <a:pt x="746838" y="526728"/>
                </a:lnTo>
                <a:lnTo>
                  <a:pt x="747811" y="520098"/>
                </a:lnTo>
                <a:lnTo>
                  <a:pt x="747784" y="505098"/>
                </a:lnTo>
                <a:lnTo>
                  <a:pt x="746655" y="498385"/>
                </a:lnTo>
                <a:lnTo>
                  <a:pt x="744352" y="492325"/>
                </a:lnTo>
                <a:lnTo>
                  <a:pt x="742154" y="486099"/>
                </a:lnTo>
                <a:lnTo>
                  <a:pt x="738991" y="480868"/>
                </a:lnTo>
                <a:lnTo>
                  <a:pt x="736628" y="478435"/>
                </a:lnTo>
                <a:close/>
              </a:path>
              <a:path w="1510665" h="594360">
                <a:moveTo>
                  <a:pt x="809825" y="463412"/>
                </a:moveTo>
                <a:lnTo>
                  <a:pt x="798087" y="463412"/>
                </a:lnTo>
                <a:lnTo>
                  <a:pt x="792004" y="464020"/>
                </a:lnTo>
                <a:lnTo>
                  <a:pt x="792342" y="464020"/>
                </a:lnTo>
                <a:lnTo>
                  <a:pt x="786652" y="465297"/>
                </a:lnTo>
                <a:lnTo>
                  <a:pt x="780691" y="466514"/>
                </a:lnTo>
                <a:lnTo>
                  <a:pt x="775704" y="467852"/>
                </a:lnTo>
                <a:lnTo>
                  <a:pt x="771690" y="469312"/>
                </a:lnTo>
                <a:lnTo>
                  <a:pt x="771690" y="560180"/>
                </a:lnTo>
                <a:lnTo>
                  <a:pt x="788659" y="560180"/>
                </a:lnTo>
                <a:lnTo>
                  <a:pt x="788659" y="480442"/>
                </a:lnTo>
                <a:lnTo>
                  <a:pt x="788485" y="480442"/>
                </a:lnTo>
                <a:lnTo>
                  <a:pt x="791640" y="479773"/>
                </a:lnTo>
                <a:lnTo>
                  <a:pt x="794681" y="479165"/>
                </a:lnTo>
                <a:lnTo>
                  <a:pt x="797843" y="478435"/>
                </a:lnTo>
                <a:lnTo>
                  <a:pt x="801006" y="478070"/>
                </a:lnTo>
                <a:lnTo>
                  <a:pt x="823321" y="478070"/>
                </a:lnTo>
                <a:lnTo>
                  <a:pt x="825604" y="466514"/>
                </a:lnTo>
                <a:lnTo>
                  <a:pt x="825700" y="466027"/>
                </a:lnTo>
                <a:lnTo>
                  <a:pt x="824970" y="465784"/>
                </a:lnTo>
                <a:lnTo>
                  <a:pt x="823815" y="465541"/>
                </a:lnTo>
                <a:lnTo>
                  <a:pt x="822233" y="465297"/>
                </a:lnTo>
                <a:lnTo>
                  <a:pt x="820773" y="464932"/>
                </a:lnTo>
                <a:lnTo>
                  <a:pt x="819131" y="464628"/>
                </a:lnTo>
                <a:lnTo>
                  <a:pt x="817307" y="464385"/>
                </a:lnTo>
                <a:lnTo>
                  <a:pt x="815482" y="464020"/>
                </a:lnTo>
                <a:lnTo>
                  <a:pt x="813596" y="463777"/>
                </a:lnTo>
                <a:lnTo>
                  <a:pt x="812563" y="463777"/>
                </a:lnTo>
                <a:lnTo>
                  <a:pt x="809825" y="463412"/>
                </a:lnTo>
                <a:close/>
              </a:path>
              <a:path w="1510665" h="594360">
                <a:moveTo>
                  <a:pt x="823321" y="478070"/>
                </a:moveTo>
                <a:lnTo>
                  <a:pt x="809035" y="478070"/>
                </a:lnTo>
                <a:lnTo>
                  <a:pt x="812988" y="478435"/>
                </a:lnTo>
                <a:lnTo>
                  <a:pt x="816029" y="479165"/>
                </a:lnTo>
                <a:lnTo>
                  <a:pt x="819192" y="479773"/>
                </a:lnTo>
                <a:lnTo>
                  <a:pt x="821942" y="480442"/>
                </a:lnTo>
                <a:lnTo>
                  <a:pt x="821777" y="480442"/>
                </a:lnTo>
                <a:lnTo>
                  <a:pt x="822781" y="480807"/>
                </a:lnTo>
                <a:lnTo>
                  <a:pt x="823249" y="478435"/>
                </a:lnTo>
                <a:lnTo>
                  <a:pt x="823321" y="478070"/>
                </a:lnTo>
                <a:close/>
              </a:path>
              <a:path w="1510665" h="594360">
                <a:moveTo>
                  <a:pt x="887753" y="462925"/>
                </a:moveTo>
                <a:lnTo>
                  <a:pt x="874858" y="462925"/>
                </a:lnTo>
                <a:lnTo>
                  <a:pt x="868898" y="464142"/>
                </a:lnTo>
                <a:lnTo>
                  <a:pt x="863424" y="466575"/>
                </a:lnTo>
                <a:lnTo>
                  <a:pt x="857950" y="468886"/>
                </a:lnTo>
                <a:lnTo>
                  <a:pt x="840068" y="492485"/>
                </a:lnTo>
                <a:lnTo>
                  <a:pt x="837949" y="498370"/>
                </a:lnTo>
                <a:lnTo>
                  <a:pt x="837878" y="498567"/>
                </a:lnTo>
                <a:lnTo>
                  <a:pt x="836814" y="505132"/>
                </a:lnTo>
                <a:lnTo>
                  <a:pt x="836796" y="520357"/>
                </a:lnTo>
                <a:lnTo>
                  <a:pt x="837900" y="527154"/>
                </a:lnTo>
                <a:lnTo>
                  <a:pt x="863424" y="559086"/>
                </a:lnTo>
                <a:lnTo>
                  <a:pt x="874858" y="562553"/>
                </a:lnTo>
                <a:lnTo>
                  <a:pt x="887753" y="562553"/>
                </a:lnTo>
                <a:lnTo>
                  <a:pt x="913237" y="548867"/>
                </a:lnTo>
                <a:lnTo>
                  <a:pt x="914408" y="547590"/>
                </a:lnTo>
                <a:lnTo>
                  <a:pt x="873034" y="547590"/>
                </a:lnTo>
                <a:lnTo>
                  <a:pt x="866465" y="544488"/>
                </a:lnTo>
                <a:lnTo>
                  <a:pt x="854483" y="512739"/>
                </a:lnTo>
                <a:lnTo>
                  <a:pt x="854917" y="505319"/>
                </a:lnTo>
                <a:lnTo>
                  <a:pt x="854928" y="505132"/>
                </a:lnTo>
                <a:lnTo>
                  <a:pt x="873034" y="477888"/>
                </a:lnTo>
                <a:lnTo>
                  <a:pt x="914408" y="477888"/>
                </a:lnTo>
                <a:lnTo>
                  <a:pt x="913237" y="476610"/>
                </a:lnTo>
                <a:lnTo>
                  <a:pt x="909345" y="472231"/>
                </a:lnTo>
                <a:lnTo>
                  <a:pt x="904661" y="468886"/>
                </a:lnTo>
                <a:lnTo>
                  <a:pt x="899187" y="466575"/>
                </a:lnTo>
                <a:lnTo>
                  <a:pt x="893713" y="464142"/>
                </a:lnTo>
                <a:lnTo>
                  <a:pt x="887753" y="462925"/>
                </a:lnTo>
                <a:close/>
              </a:path>
              <a:path w="1510665" h="594360">
                <a:moveTo>
                  <a:pt x="914408" y="477888"/>
                </a:moveTo>
                <a:lnTo>
                  <a:pt x="889577" y="477888"/>
                </a:lnTo>
                <a:lnTo>
                  <a:pt x="896085" y="481050"/>
                </a:lnTo>
                <a:lnTo>
                  <a:pt x="900830" y="487376"/>
                </a:lnTo>
                <a:lnTo>
                  <a:pt x="904036" y="492485"/>
                </a:lnTo>
                <a:lnTo>
                  <a:pt x="906304" y="498370"/>
                </a:lnTo>
                <a:lnTo>
                  <a:pt x="907672" y="505132"/>
                </a:lnTo>
                <a:lnTo>
                  <a:pt x="908128" y="512739"/>
                </a:lnTo>
                <a:lnTo>
                  <a:pt x="907672" y="520357"/>
                </a:lnTo>
                <a:lnTo>
                  <a:pt x="889577" y="547590"/>
                </a:lnTo>
                <a:lnTo>
                  <a:pt x="914408" y="547590"/>
                </a:lnTo>
                <a:lnTo>
                  <a:pt x="917252" y="544488"/>
                </a:lnTo>
                <a:lnTo>
                  <a:pt x="920354" y="539257"/>
                </a:lnTo>
                <a:lnTo>
                  <a:pt x="924711" y="527154"/>
                </a:lnTo>
                <a:lnTo>
                  <a:pt x="925815" y="520357"/>
                </a:lnTo>
                <a:lnTo>
                  <a:pt x="925797" y="505132"/>
                </a:lnTo>
                <a:lnTo>
                  <a:pt x="924733" y="498567"/>
                </a:lnTo>
                <a:lnTo>
                  <a:pt x="922543" y="492485"/>
                </a:lnTo>
                <a:lnTo>
                  <a:pt x="920354" y="486281"/>
                </a:lnTo>
                <a:lnTo>
                  <a:pt x="917287" y="481050"/>
                </a:lnTo>
                <a:lnTo>
                  <a:pt x="914408" y="477888"/>
                </a:lnTo>
                <a:close/>
              </a:path>
              <a:path w="1510665" h="594360">
                <a:moveTo>
                  <a:pt x="992947" y="463290"/>
                </a:moveTo>
                <a:lnTo>
                  <a:pt x="977741" y="463290"/>
                </a:lnTo>
                <a:lnTo>
                  <a:pt x="970747" y="463898"/>
                </a:lnTo>
                <a:lnTo>
                  <a:pt x="964665" y="465115"/>
                </a:lnTo>
                <a:lnTo>
                  <a:pt x="958704" y="466210"/>
                </a:lnTo>
                <a:lnTo>
                  <a:pt x="953717" y="467244"/>
                </a:lnTo>
                <a:lnTo>
                  <a:pt x="949702" y="468217"/>
                </a:lnTo>
                <a:lnTo>
                  <a:pt x="949702" y="593937"/>
                </a:lnTo>
                <a:lnTo>
                  <a:pt x="966672" y="593937"/>
                </a:lnTo>
                <a:lnTo>
                  <a:pt x="966672" y="555984"/>
                </a:lnTo>
                <a:lnTo>
                  <a:pt x="1014393" y="555984"/>
                </a:lnTo>
                <a:lnTo>
                  <a:pt x="1018492" y="552882"/>
                </a:lnTo>
                <a:lnTo>
                  <a:pt x="1023054" y="547408"/>
                </a:lnTo>
                <a:lnTo>
                  <a:pt x="983763" y="547408"/>
                </a:lnTo>
                <a:lnTo>
                  <a:pt x="979505" y="546617"/>
                </a:lnTo>
                <a:lnTo>
                  <a:pt x="971720" y="543454"/>
                </a:lnTo>
                <a:lnTo>
                  <a:pt x="968740" y="541812"/>
                </a:lnTo>
                <a:lnTo>
                  <a:pt x="966672" y="540109"/>
                </a:lnTo>
                <a:lnTo>
                  <a:pt x="966672" y="480260"/>
                </a:lnTo>
                <a:lnTo>
                  <a:pt x="968375" y="479773"/>
                </a:lnTo>
                <a:lnTo>
                  <a:pt x="970625" y="479347"/>
                </a:lnTo>
                <a:lnTo>
                  <a:pt x="976342" y="478617"/>
                </a:lnTo>
                <a:lnTo>
                  <a:pt x="980357" y="478435"/>
                </a:lnTo>
                <a:lnTo>
                  <a:pt x="1022090" y="478435"/>
                </a:lnTo>
                <a:lnTo>
                  <a:pt x="1016181" y="472353"/>
                </a:lnTo>
                <a:lnTo>
                  <a:pt x="1011194" y="469068"/>
                </a:lnTo>
                <a:lnTo>
                  <a:pt x="999516" y="464446"/>
                </a:lnTo>
                <a:lnTo>
                  <a:pt x="992947" y="463290"/>
                </a:lnTo>
                <a:close/>
              </a:path>
              <a:path w="1510665" h="594360">
                <a:moveTo>
                  <a:pt x="1014393" y="555984"/>
                </a:moveTo>
                <a:lnTo>
                  <a:pt x="966672" y="555984"/>
                </a:lnTo>
                <a:lnTo>
                  <a:pt x="968740" y="557322"/>
                </a:lnTo>
                <a:lnTo>
                  <a:pt x="971842" y="558721"/>
                </a:lnTo>
                <a:lnTo>
                  <a:pt x="975978" y="560180"/>
                </a:lnTo>
                <a:lnTo>
                  <a:pt x="980235" y="561640"/>
                </a:lnTo>
                <a:lnTo>
                  <a:pt x="985101" y="562370"/>
                </a:lnTo>
                <a:lnTo>
                  <a:pt x="997387" y="562370"/>
                </a:lnTo>
                <a:lnTo>
                  <a:pt x="1003408" y="561154"/>
                </a:lnTo>
                <a:lnTo>
                  <a:pt x="1008639" y="558721"/>
                </a:lnTo>
                <a:lnTo>
                  <a:pt x="1013992" y="556288"/>
                </a:lnTo>
                <a:lnTo>
                  <a:pt x="1014393" y="555984"/>
                </a:lnTo>
                <a:close/>
              </a:path>
              <a:path w="1510665" h="594360">
                <a:moveTo>
                  <a:pt x="1022090" y="478435"/>
                </a:moveTo>
                <a:lnTo>
                  <a:pt x="994589" y="478435"/>
                </a:lnTo>
                <a:lnTo>
                  <a:pt x="1001888" y="481415"/>
                </a:lnTo>
                <a:lnTo>
                  <a:pt x="1007362" y="487376"/>
                </a:lnTo>
                <a:lnTo>
                  <a:pt x="1010954" y="492325"/>
                </a:lnTo>
                <a:lnTo>
                  <a:pt x="1013520" y="498233"/>
                </a:lnTo>
                <a:lnTo>
                  <a:pt x="1015060" y="505098"/>
                </a:lnTo>
                <a:lnTo>
                  <a:pt x="1015573" y="512921"/>
                </a:lnTo>
                <a:lnTo>
                  <a:pt x="1015573" y="517787"/>
                </a:lnTo>
                <a:lnTo>
                  <a:pt x="997265" y="546617"/>
                </a:lnTo>
                <a:lnTo>
                  <a:pt x="997092" y="546617"/>
                </a:lnTo>
                <a:lnTo>
                  <a:pt x="993251" y="547408"/>
                </a:lnTo>
                <a:lnTo>
                  <a:pt x="1023054" y="547408"/>
                </a:lnTo>
                <a:lnTo>
                  <a:pt x="1025791" y="544123"/>
                </a:lnTo>
                <a:lnTo>
                  <a:pt x="1028528" y="538893"/>
                </a:lnTo>
                <a:lnTo>
                  <a:pt x="1030353" y="532810"/>
                </a:lnTo>
                <a:lnTo>
                  <a:pt x="1032299" y="526728"/>
                </a:lnTo>
                <a:lnTo>
                  <a:pt x="1033272" y="520098"/>
                </a:lnTo>
                <a:lnTo>
                  <a:pt x="1033246" y="505098"/>
                </a:lnTo>
                <a:lnTo>
                  <a:pt x="1032117" y="498385"/>
                </a:lnTo>
                <a:lnTo>
                  <a:pt x="1029814" y="492325"/>
                </a:lnTo>
                <a:lnTo>
                  <a:pt x="1027616" y="486099"/>
                </a:lnTo>
                <a:lnTo>
                  <a:pt x="1024453" y="480868"/>
                </a:lnTo>
                <a:lnTo>
                  <a:pt x="1022090" y="478435"/>
                </a:lnTo>
                <a:close/>
              </a:path>
              <a:path w="1510665" h="594360">
                <a:moveTo>
                  <a:pt x="1095104" y="462925"/>
                </a:moveTo>
                <a:lnTo>
                  <a:pt x="1089630" y="462925"/>
                </a:lnTo>
                <a:lnTo>
                  <a:pt x="1084278" y="463959"/>
                </a:lnTo>
                <a:lnTo>
                  <a:pt x="1055603" y="490782"/>
                </a:lnTo>
                <a:lnTo>
                  <a:pt x="1053076" y="497229"/>
                </a:lnTo>
                <a:lnTo>
                  <a:pt x="1051860" y="504528"/>
                </a:lnTo>
                <a:lnTo>
                  <a:pt x="1051860" y="520098"/>
                </a:lnTo>
                <a:lnTo>
                  <a:pt x="1072174" y="556166"/>
                </a:lnTo>
                <a:lnTo>
                  <a:pt x="1091394" y="562370"/>
                </a:lnTo>
                <a:lnTo>
                  <a:pt x="1106235" y="562370"/>
                </a:lnTo>
                <a:lnTo>
                  <a:pt x="1112074" y="561762"/>
                </a:lnTo>
                <a:lnTo>
                  <a:pt x="1122414" y="559329"/>
                </a:lnTo>
                <a:lnTo>
                  <a:pt x="1126063" y="558173"/>
                </a:lnTo>
                <a:lnTo>
                  <a:pt x="1128131" y="557078"/>
                </a:lnTo>
                <a:lnTo>
                  <a:pt x="1126519" y="547408"/>
                </a:lnTo>
                <a:lnTo>
                  <a:pt x="1090908" y="547408"/>
                </a:lnTo>
                <a:lnTo>
                  <a:pt x="1083123" y="544853"/>
                </a:lnTo>
                <a:lnTo>
                  <a:pt x="1073148" y="534635"/>
                </a:lnTo>
                <a:lnTo>
                  <a:pt x="1070289" y="527154"/>
                </a:lnTo>
                <a:lnTo>
                  <a:pt x="1069559" y="517301"/>
                </a:lnTo>
                <a:lnTo>
                  <a:pt x="1134517" y="517301"/>
                </a:lnTo>
                <a:lnTo>
                  <a:pt x="1134639" y="516327"/>
                </a:lnTo>
                <a:lnTo>
                  <a:pt x="1134700" y="511279"/>
                </a:lnTo>
                <a:lnTo>
                  <a:pt x="1134323" y="504528"/>
                </a:lnTo>
                <a:lnTo>
                  <a:pt x="1134272" y="503616"/>
                </a:lnTo>
                <a:lnTo>
                  <a:pt x="1069924" y="503616"/>
                </a:lnTo>
                <a:lnTo>
                  <a:pt x="1070289" y="500331"/>
                </a:lnTo>
                <a:lnTo>
                  <a:pt x="1084278" y="479834"/>
                </a:lnTo>
                <a:lnTo>
                  <a:pt x="1087562" y="478131"/>
                </a:lnTo>
                <a:lnTo>
                  <a:pt x="1091029" y="477340"/>
                </a:lnTo>
                <a:lnTo>
                  <a:pt x="1126060" y="477340"/>
                </a:lnTo>
                <a:lnTo>
                  <a:pt x="1124482" y="474968"/>
                </a:lnTo>
                <a:lnTo>
                  <a:pt x="1118814" y="469699"/>
                </a:lnTo>
                <a:lnTo>
                  <a:pt x="1112028" y="465936"/>
                </a:lnTo>
                <a:lnTo>
                  <a:pt x="1104125" y="463678"/>
                </a:lnTo>
                <a:lnTo>
                  <a:pt x="1095104" y="462925"/>
                </a:lnTo>
                <a:close/>
              </a:path>
              <a:path w="1510665" h="594360">
                <a:moveTo>
                  <a:pt x="1125759" y="542846"/>
                </a:moveTo>
                <a:lnTo>
                  <a:pt x="1107451" y="547408"/>
                </a:lnTo>
                <a:lnTo>
                  <a:pt x="1126519" y="547408"/>
                </a:lnTo>
                <a:lnTo>
                  <a:pt x="1125759" y="542846"/>
                </a:lnTo>
                <a:close/>
              </a:path>
              <a:path w="1510665" h="594360">
                <a:moveTo>
                  <a:pt x="1126060" y="477340"/>
                </a:moveTo>
                <a:lnTo>
                  <a:pt x="1101856" y="477340"/>
                </a:lnTo>
                <a:lnTo>
                  <a:pt x="1107269" y="479834"/>
                </a:lnTo>
                <a:lnTo>
                  <a:pt x="1111162" y="484821"/>
                </a:lnTo>
                <a:lnTo>
                  <a:pt x="1115176" y="489687"/>
                </a:lnTo>
                <a:lnTo>
                  <a:pt x="1117122" y="495952"/>
                </a:lnTo>
                <a:lnTo>
                  <a:pt x="1117001" y="503616"/>
                </a:lnTo>
                <a:lnTo>
                  <a:pt x="1134272" y="503616"/>
                </a:lnTo>
                <a:lnTo>
                  <a:pt x="1134089" y="500331"/>
                </a:lnTo>
                <a:lnTo>
                  <a:pt x="1134061" y="499841"/>
                </a:lnTo>
                <a:lnTo>
                  <a:pt x="1132145" y="489976"/>
                </a:lnTo>
                <a:lnTo>
                  <a:pt x="1128952" y="481685"/>
                </a:lnTo>
                <a:lnTo>
                  <a:pt x="1126060" y="477340"/>
                </a:lnTo>
                <a:close/>
              </a:path>
              <a:path w="1510665" h="594360">
                <a:moveTo>
                  <a:pt x="1197212" y="463412"/>
                </a:moveTo>
                <a:lnTo>
                  <a:pt x="1185474" y="463412"/>
                </a:lnTo>
                <a:lnTo>
                  <a:pt x="1179391" y="464020"/>
                </a:lnTo>
                <a:lnTo>
                  <a:pt x="1179728" y="464020"/>
                </a:lnTo>
                <a:lnTo>
                  <a:pt x="1174039" y="465297"/>
                </a:lnTo>
                <a:lnTo>
                  <a:pt x="1168078" y="466514"/>
                </a:lnTo>
                <a:lnTo>
                  <a:pt x="1163091" y="467852"/>
                </a:lnTo>
                <a:lnTo>
                  <a:pt x="1159076" y="469312"/>
                </a:lnTo>
                <a:lnTo>
                  <a:pt x="1159076" y="560180"/>
                </a:lnTo>
                <a:lnTo>
                  <a:pt x="1176046" y="560180"/>
                </a:lnTo>
                <a:lnTo>
                  <a:pt x="1176046" y="480442"/>
                </a:lnTo>
                <a:lnTo>
                  <a:pt x="1175872" y="480442"/>
                </a:lnTo>
                <a:lnTo>
                  <a:pt x="1179026" y="479773"/>
                </a:lnTo>
                <a:lnTo>
                  <a:pt x="1182067" y="479165"/>
                </a:lnTo>
                <a:lnTo>
                  <a:pt x="1185230" y="478435"/>
                </a:lnTo>
                <a:lnTo>
                  <a:pt x="1188393" y="478070"/>
                </a:lnTo>
                <a:lnTo>
                  <a:pt x="1210708" y="478070"/>
                </a:lnTo>
                <a:lnTo>
                  <a:pt x="1212991" y="466514"/>
                </a:lnTo>
                <a:lnTo>
                  <a:pt x="1213087" y="466027"/>
                </a:lnTo>
                <a:lnTo>
                  <a:pt x="1212357" y="465784"/>
                </a:lnTo>
                <a:lnTo>
                  <a:pt x="1211201" y="465541"/>
                </a:lnTo>
                <a:lnTo>
                  <a:pt x="1209620" y="465297"/>
                </a:lnTo>
                <a:lnTo>
                  <a:pt x="1208160" y="464932"/>
                </a:lnTo>
                <a:lnTo>
                  <a:pt x="1206518" y="464628"/>
                </a:lnTo>
                <a:lnTo>
                  <a:pt x="1204693" y="464385"/>
                </a:lnTo>
                <a:lnTo>
                  <a:pt x="1202869" y="464020"/>
                </a:lnTo>
                <a:lnTo>
                  <a:pt x="1200983" y="463777"/>
                </a:lnTo>
                <a:lnTo>
                  <a:pt x="1199949" y="463777"/>
                </a:lnTo>
                <a:lnTo>
                  <a:pt x="1197212" y="463412"/>
                </a:lnTo>
                <a:close/>
              </a:path>
              <a:path w="1510665" h="594360">
                <a:moveTo>
                  <a:pt x="1210708" y="478070"/>
                </a:moveTo>
                <a:lnTo>
                  <a:pt x="1196421" y="478070"/>
                </a:lnTo>
                <a:lnTo>
                  <a:pt x="1200375" y="478435"/>
                </a:lnTo>
                <a:lnTo>
                  <a:pt x="1203416" y="479165"/>
                </a:lnTo>
                <a:lnTo>
                  <a:pt x="1206579" y="479773"/>
                </a:lnTo>
                <a:lnTo>
                  <a:pt x="1209329" y="480442"/>
                </a:lnTo>
                <a:lnTo>
                  <a:pt x="1209164" y="480442"/>
                </a:lnTo>
                <a:lnTo>
                  <a:pt x="1210167" y="480807"/>
                </a:lnTo>
                <a:lnTo>
                  <a:pt x="1210636" y="478435"/>
                </a:lnTo>
                <a:lnTo>
                  <a:pt x="1210708" y="478070"/>
                </a:lnTo>
                <a:close/>
              </a:path>
              <a:path w="1510665" h="594360">
                <a:moveTo>
                  <a:pt x="1245336" y="435920"/>
                </a:moveTo>
                <a:lnTo>
                  <a:pt x="1228367" y="438840"/>
                </a:lnTo>
                <a:lnTo>
                  <a:pt x="1228367" y="529830"/>
                </a:lnTo>
                <a:lnTo>
                  <a:pt x="1249921" y="561519"/>
                </a:lnTo>
                <a:lnTo>
                  <a:pt x="1250417" y="561519"/>
                </a:lnTo>
                <a:lnTo>
                  <a:pt x="1254946" y="562188"/>
                </a:lnTo>
                <a:lnTo>
                  <a:pt x="1266868" y="562188"/>
                </a:lnTo>
                <a:lnTo>
                  <a:pt x="1271733" y="561519"/>
                </a:lnTo>
                <a:lnTo>
                  <a:pt x="1275991" y="560180"/>
                </a:lnTo>
                <a:lnTo>
                  <a:pt x="1280249" y="558964"/>
                </a:lnTo>
                <a:lnTo>
                  <a:pt x="1283229" y="557930"/>
                </a:lnTo>
                <a:lnTo>
                  <a:pt x="1284932" y="557078"/>
                </a:lnTo>
                <a:lnTo>
                  <a:pt x="1282629" y="547225"/>
                </a:lnTo>
                <a:lnTo>
                  <a:pt x="1259934" y="547225"/>
                </a:lnTo>
                <a:lnTo>
                  <a:pt x="1257379" y="546860"/>
                </a:lnTo>
                <a:lnTo>
                  <a:pt x="1245336" y="528066"/>
                </a:lnTo>
                <a:lnTo>
                  <a:pt x="1245336" y="479530"/>
                </a:lnTo>
                <a:lnTo>
                  <a:pt x="1281283" y="479530"/>
                </a:lnTo>
                <a:lnTo>
                  <a:pt x="1281283" y="465297"/>
                </a:lnTo>
                <a:lnTo>
                  <a:pt x="1245336" y="465297"/>
                </a:lnTo>
                <a:lnTo>
                  <a:pt x="1245336" y="435920"/>
                </a:lnTo>
                <a:close/>
              </a:path>
              <a:path w="1510665" h="594360">
                <a:moveTo>
                  <a:pt x="1281648" y="543028"/>
                </a:moveTo>
                <a:lnTo>
                  <a:pt x="1275079" y="545583"/>
                </a:lnTo>
                <a:lnTo>
                  <a:pt x="1272038" y="546678"/>
                </a:lnTo>
                <a:lnTo>
                  <a:pt x="1267962" y="547225"/>
                </a:lnTo>
                <a:lnTo>
                  <a:pt x="1282629" y="547225"/>
                </a:lnTo>
                <a:lnTo>
                  <a:pt x="1281648" y="543028"/>
                </a:lnTo>
                <a:close/>
              </a:path>
              <a:path w="1510665" h="594360">
                <a:moveTo>
                  <a:pt x="1319846" y="465297"/>
                </a:moveTo>
                <a:lnTo>
                  <a:pt x="1302876" y="465297"/>
                </a:lnTo>
                <a:lnTo>
                  <a:pt x="1302876" y="560180"/>
                </a:lnTo>
                <a:lnTo>
                  <a:pt x="1319846" y="560180"/>
                </a:lnTo>
                <a:lnTo>
                  <a:pt x="1319846" y="465297"/>
                </a:lnTo>
                <a:close/>
              </a:path>
              <a:path w="1510665" h="594360">
                <a:moveTo>
                  <a:pt x="1314311" y="425884"/>
                </a:moveTo>
                <a:lnTo>
                  <a:pt x="1308229" y="425884"/>
                </a:lnTo>
                <a:lnTo>
                  <a:pt x="1305613" y="426918"/>
                </a:lnTo>
                <a:lnTo>
                  <a:pt x="1301356" y="430933"/>
                </a:lnTo>
                <a:lnTo>
                  <a:pt x="1300322" y="433609"/>
                </a:lnTo>
                <a:lnTo>
                  <a:pt x="1300322" y="440421"/>
                </a:lnTo>
                <a:lnTo>
                  <a:pt x="1301356" y="443158"/>
                </a:lnTo>
                <a:lnTo>
                  <a:pt x="1303424" y="445226"/>
                </a:lnTo>
                <a:lnTo>
                  <a:pt x="1305613" y="447172"/>
                </a:lnTo>
                <a:lnTo>
                  <a:pt x="1308229" y="448145"/>
                </a:lnTo>
                <a:lnTo>
                  <a:pt x="1314311" y="448145"/>
                </a:lnTo>
                <a:lnTo>
                  <a:pt x="1316866" y="447172"/>
                </a:lnTo>
                <a:lnTo>
                  <a:pt x="1321123" y="443158"/>
                </a:lnTo>
                <a:lnTo>
                  <a:pt x="1322218" y="440421"/>
                </a:lnTo>
                <a:lnTo>
                  <a:pt x="1322218" y="433609"/>
                </a:lnTo>
                <a:lnTo>
                  <a:pt x="1321123" y="430933"/>
                </a:lnTo>
                <a:lnTo>
                  <a:pt x="1318934" y="428986"/>
                </a:lnTo>
                <a:lnTo>
                  <a:pt x="1316866" y="426918"/>
                </a:lnTo>
                <a:lnTo>
                  <a:pt x="1314311" y="425884"/>
                </a:lnTo>
                <a:close/>
              </a:path>
              <a:path w="1510665" h="594360">
                <a:moveTo>
                  <a:pt x="1386981" y="462925"/>
                </a:moveTo>
                <a:lnTo>
                  <a:pt x="1381507" y="462925"/>
                </a:lnTo>
                <a:lnTo>
                  <a:pt x="1376155" y="463959"/>
                </a:lnTo>
                <a:lnTo>
                  <a:pt x="1347479" y="490782"/>
                </a:lnTo>
                <a:lnTo>
                  <a:pt x="1344953" y="497229"/>
                </a:lnTo>
                <a:lnTo>
                  <a:pt x="1343736" y="504528"/>
                </a:lnTo>
                <a:lnTo>
                  <a:pt x="1343736" y="520098"/>
                </a:lnTo>
                <a:lnTo>
                  <a:pt x="1364051" y="556166"/>
                </a:lnTo>
                <a:lnTo>
                  <a:pt x="1383271" y="562370"/>
                </a:lnTo>
                <a:lnTo>
                  <a:pt x="1398112" y="562370"/>
                </a:lnTo>
                <a:lnTo>
                  <a:pt x="1403951" y="561762"/>
                </a:lnTo>
                <a:lnTo>
                  <a:pt x="1414290" y="559329"/>
                </a:lnTo>
                <a:lnTo>
                  <a:pt x="1417940" y="558173"/>
                </a:lnTo>
                <a:lnTo>
                  <a:pt x="1420008" y="557078"/>
                </a:lnTo>
                <a:lnTo>
                  <a:pt x="1418396" y="547408"/>
                </a:lnTo>
                <a:lnTo>
                  <a:pt x="1382784" y="547408"/>
                </a:lnTo>
                <a:lnTo>
                  <a:pt x="1374999" y="544853"/>
                </a:lnTo>
                <a:lnTo>
                  <a:pt x="1365024" y="534635"/>
                </a:lnTo>
                <a:lnTo>
                  <a:pt x="1362165" y="527154"/>
                </a:lnTo>
                <a:lnTo>
                  <a:pt x="1361436" y="517301"/>
                </a:lnTo>
                <a:lnTo>
                  <a:pt x="1426394" y="517301"/>
                </a:lnTo>
                <a:lnTo>
                  <a:pt x="1426516" y="516327"/>
                </a:lnTo>
                <a:lnTo>
                  <a:pt x="1426576" y="511279"/>
                </a:lnTo>
                <a:lnTo>
                  <a:pt x="1426200" y="504528"/>
                </a:lnTo>
                <a:lnTo>
                  <a:pt x="1426149" y="503616"/>
                </a:lnTo>
                <a:lnTo>
                  <a:pt x="1361800" y="503616"/>
                </a:lnTo>
                <a:lnTo>
                  <a:pt x="1362165" y="500331"/>
                </a:lnTo>
                <a:lnTo>
                  <a:pt x="1362868" y="497229"/>
                </a:lnTo>
                <a:lnTo>
                  <a:pt x="1363990" y="493945"/>
                </a:lnTo>
                <a:lnTo>
                  <a:pt x="1365113" y="491025"/>
                </a:lnTo>
                <a:lnTo>
                  <a:pt x="1365207" y="490782"/>
                </a:lnTo>
                <a:lnTo>
                  <a:pt x="1366849" y="487984"/>
                </a:lnTo>
                <a:lnTo>
                  <a:pt x="1370985" y="483118"/>
                </a:lnTo>
                <a:lnTo>
                  <a:pt x="1373478" y="481172"/>
                </a:lnTo>
                <a:lnTo>
                  <a:pt x="1376155" y="479834"/>
                </a:lnTo>
                <a:lnTo>
                  <a:pt x="1379439" y="478131"/>
                </a:lnTo>
                <a:lnTo>
                  <a:pt x="1382906" y="477340"/>
                </a:lnTo>
                <a:lnTo>
                  <a:pt x="1417937" y="477340"/>
                </a:lnTo>
                <a:lnTo>
                  <a:pt x="1416358" y="474968"/>
                </a:lnTo>
                <a:lnTo>
                  <a:pt x="1410690" y="469699"/>
                </a:lnTo>
                <a:lnTo>
                  <a:pt x="1403905" y="465936"/>
                </a:lnTo>
                <a:lnTo>
                  <a:pt x="1396002" y="463678"/>
                </a:lnTo>
                <a:lnTo>
                  <a:pt x="1386981" y="462925"/>
                </a:lnTo>
                <a:close/>
              </a:path>
              <a:path w="1510665" h="594360">
                <a:moveTo>
                  <a:pt x="1417635" y="542846"/>
                </a:moveTo>
                <a:lnTo>
                  <a:pt x="1399328" y="547408"/>
                </a:lnTo>
                <a:lnTo>
                  <a:pt x="1418396" y="547408"/>
                </a:lnTo>
                <a:lnTo>
                  <a:pt x="1417635" y="542846"/>
                </a:lnTo>
                <a:close/>
              </a:path>
              <a:path w="1510665" h="594360">
                <a:moveTo>
                  <a:pt x="1417937" y="477340"/>
                </a:moveTo>
                <a:lnTo>
                  <a:pt x="1393732" y="477340"/>
                </a:lnTo>
                <a:lnTo>
                  <a:pt x="1399146" y="479834"/>
                </a:lnTo>
                <a:lnTo>
                  <a:pt x="1403038" y="484821"/>
                </a:lnTo>
                <a:lnTo>
                  <a:pt x="1407052" y="489687"/>
                </a:lnTo>
                <a:lnTo>
                  <a:pt x="1408999" y="495952"/>
                </a:lnTo>
                <a:lnTo>
                  <a:pt x="1408877" y="503616"/>
                </a:lnTo>
                <a:lnTo>
                  <a:pt x="1426149" y="503616"/>
                </a:lnTo>
                <a:lnTo>
                  <a:pt x="1425965" y="500331"/>
                </a:lnTo>
                <a:lnTo>
                  <a:pt x="1425938" y="499841"/>
                </a:lnTo>
                <a:lnTo>
                  <a:pt x="1424022" y="489976"/>
                </a:lnTo>
                <a:lnTo>
                  <a:pt x="1420829" y="481685"/>
                </a:lnTo>
                <a:lnTo>
                  <a:pt x="1417937" y="477340"/>
                </a:lnTo>
                <a:close/>
              </a:path>
              <a:path w="1510665" h="594360">
                <a:moveTo>
                  <a:pt x="1446756" y="542481"/>
                </a:moveTo>
                <a:lnTo>
                  <a:pt x="1443654" y="557078"/>
                </a:lnTo>
                <a:lnTo>
                  <a:pt x="1445358" y="557808"/>
                </a:lnTo>
                <a:lnTo>
                  <a:pt x="1448581" y="558842"/>
                </a:lnTo>
                <a:lnTo>
                  <a:pt x="1453325" y="560180"/>
                </a:lnTo>
                <a:lnTo>
                  <a:pt x="1458069" y="561640"/>
                </a:lnTo>
                <a:lnTo>
                  <a:pt x="1464638" y="562370"/>
                </a:lnTo>
                <a:lnTo>
                  <a:pt x="1473032" y="562370"/>
                </a:lnTo>
                <a:lnTo>
                  <a:pt x="1508902" y="547955"/>
                </a:lnTo>
                <a:lnTo>
                  <a:pt x="1465976" y="547955"/>
                </a:lnTo>
                <a:lnTo>
                  <a:pt x="1460320" y="547225"/>
                </a:lnTo>
                <a:lnTo>
                  <a:pt x="1451804" y="544306"/>
                </a:lnTo>
                <a:lnTo>
                  <a:pt x="1448703" y="543211"/>
                </a:lnTo>
                <a:lnTo>
                  <a:pt x="1446756" y="542481"/>
                </a:lnTo>
                <a:close/>
              </a:path>
              <a:path w="1510665" h="594360">
                <a:moveTo>
                  <a:pt x="1482459" y="462925"/>
                </a:moveTo>
                <a:lnTo>
                  <a:pt x="1479783" y="462925"/>
                </a:lnTo>
                <a:lnTo>
                  <a:pt x="1470877" y="463473"/>
                </a:lnTo>
                <a:lnTo>
                  <a:pt x="1471791" y="463473"/>
                </a:lnTo>
                <a:lnTo>
                  <a:pt x="1465414" y="464796"/>
                </a:lnTo>
                <a:lnTo>
                  <a:pt x="1445114" y="494553"/>
                </a:lnTo>
                <a:lnTo>
                  <a:pt x="1445844" y="498142"/>
                </a:lnTo>
                <a:lnTo>
                  <a:pt x="1479844" y="521437"/>
                </a:lnTo>
                <a:lnTo>
                  <a:pt x="1485257" y="524174"/>
                </a:lnTo>
                <a:lnTo>
                  <a:pt x="1491826" y="529039"/>
                </a:lnTo>
                <a:lnTo>
                  <a:pt x="1493468" y="532324"/>
                </a:lnTo>
                <a:lnTo>
                  <a:pt x="1493468" y="540474"/>
                </a:lnTo>
                <a:lnTo>
                  <a:pt x="1491871" y="543211"/>
                </a:lnTo>
                <a:lnTo>
                  <a:pt x="1491765" y="543393"/>
                </a:lnTo>
                <a:lnTo>
                  <a:pt x="1488359" y="545218"/>
                </a:lnTo>
                <a:lnTo>
                  <a:pt x="1485074" y="547043"/>
                </a:lnTo>
                <a:lnTo>
                  <a:pt x="1479965" y="547955"/>
                </a:lnTo>
                <a:lnTo>
                  <a:pt x="1508902" y="547955"/>
                </a:lnTo>
                <a:lnTo>
                  <a:pt x="1510620" y="544488"/>
                </a:lnTo>
                <a:lnTo>
                  <a:pt x="1510620" y="531229"/>
                </a:lnTo>
                <a:lnTo>
                  <a:pt x="1509951" y="527458"/>
                </a:lnTo>
                <a:lnTo>
                  <a:pt x="1508613" y="524417"/>
                </a:lnTo>
                <a:lnTo>
                  <a:pt x="1507352" y="521437"/>
                </a:lnTo>
                <a:lnTo>
                  <a:pt x="1507275" y="521254"/>
                </a:lnTo>
                <a:lnTo>
                  <a:pt x="1505328" y="518578"/>
                </a:lnTo>
                <a:lnTo>
                  <a:pt x="1502774" y="516388"/>
                </a:lnTo>
                <a:lnTo>
                  <a:pt x="1500341" y="514199"/>
                </a:lnTo>
                <a:lnTo>
                  <a:pt x="1497553" y="512435"/>
                </a:lnTo>
                <a:lnTo>
                  <a:pt x="1493833" y="510732"/>
                </a:lnTo>
                <a:lnTo>
                  <a:pt x="1490305" y="509029"/>
                </a:lnTo>
                <a:lnTo>
                  <a:pt x="1486291" y="507326"/>
                </a:lnTo>
                <a:lnTo>
                  <a:pt x="1481790" y="505623"/>
                </a:lnTo>
                <a:lnTo>
                  <a:pt x="1478384" y="504406"/>
                </a:lnTo>
                <a:lnTo>
                  <a:pt x="1475465" y="503251"/>
                </a:lnTo>
                <a:lnTo>
                  <a:pt x="1462084" y="490904"/>
                </a:lnTo>
                <a:lnTo>
                  <a:pt x="1462084" y="484821"/>
                </a:lnTo>
                <a:lnTo>
                  <a:pt x="1463847" y="481902"/>
                </a:lnTo>
                <a:lnTo>
                  <a:pt x="1467375" y="480077"/>
                </a:lnTo>
                <a:lnTo>
                  <a:pt x="1470903" y="478131"/>
                </a:lnTo>
                <a:lnTo>
                  <a:pt x="1475039" y="477158"/>
                </a:lnTo>
                <a:lnTo>
                  <a:pt x="1503378" y="477158"/>
                </a:lnTo>
                <a:lnTo>
                  <a:pt x="1505508" y="467133"/>
                </a:lnTo>
                <a:lnTo>
                  <a:pt x="1504538" y="466757"/>
                </a:lnTo>
                <a:lnTo>
                  <a:pt x="1503139" y="466331"/>
                </a:lnTo>
                <a:lnTo>
                  <a:pt x="1501314" y="465845"/>
                </a:lnTo>
                <a:lnTo>
                  <a:pt x="1499611" y="465358"/>
                </a:lnTo>
                <a:lnTo>
                  <a:pt x="1497604" y="464932"/>
                </a:lnTo>
                <a:lnTo>
                  <a:pt x="1495293" y="464568"/>
                </a:lnTo>
                <a:lnTo>
                  <a:pt x="1492982" y="464081"/>
                </a:lnTo>
                <a:lnTo>
                  <a:pt x="1490488" y="463716"/>
                </a:lnTo>
                <a:lnTo>
                  <a:pt x="1487811" y="463473"/>
                </a:lnTo>
                <a:lnTo>
                  <a:pt x="1485135" y="463108"/>
                </a:lnTo>
                <a:lnTo>
                  <a:pt x="1482459" y="462925"/>
                </a:lnTo>
                <a:close/>
              </a:path>
              <a:path w="1510665" h="594360">
                <a:moveTo>
                  <a:pt x="1503378" y="477158"/>
                </a:moveTo>
                <a:lnTo>
                  <a:pt x="1485257" y="477158"/>
                </a:lnTo>
                <a:lnTo>
                  <a:pt x="1489940" y="477705"/>
                </a:lnTo>
                <a:lnTo>
                  <a:pt x="1493833" y="478800"/>
                </a:lnTo>
                <a:lnTo>
                  <a:pt x="1497725" y="479773"/>
                </a:lnTo>
                <a:lnTo>
                  <a:pt x="1500584" y="480746"/>
                </a:lnTo>
                <a:lnTo>
                  <a:pt x="1502409" y="481719"/>
                </a:lnTo>
                <a:lnTo>
                  <a:pt x="1503171" y="478131"/>
                </a:lnTo>
                <a:lnTo>
                  <a:pt x="1503262" y="477705"/>
                </a:lnTo>
                <a:lnTo>
                  <a:pt x="1503378" y="4771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5622481" y="4334241"/>
            <a:ext cx="987425" cy="353695"/>
          </a:xfrm>
          <a:custGeom>
            <a:avLst/>
            <a:gdLst/>
            <a:ahLst/>
            <a:cxnLst/>
            <a:rect l="l" t="t" r="r" b="b"/>
            <a:pathLst>
              <a:path w="987425" h="353695">
                <a:moveTo>
                  <a:pt x="57477" y="30472"/>
                </a:moveTo>
                <a:lnTo>
                  <a:pt x="39777" y="30472"/>
                </a:lnTo>
                <a:lnTo>
                  <a:pt x="39777" y="141594"/>
                </a:lnTo>
                <a:lnTo>
                  <a:pt x="57477" y="141594"/>
                </a:lnTo>
                <a:lnTo>
                  <a:pt x="57477" y="30472"/>
                </a:lnTo>
                <a:close/>
              </a:path>
              <a:path w="987425" h="353695">
                <a:moveTo>
                  <a:pt x="97255" y="15144"/>
                </a:moveTo>
                <a:lnTo>
                  <a:pt x="0" y="15144"/>
                </a:lnTo>
                <a:lnTo>
                  <a:pt x="0" y="30472"/>
                </a:lnTo>
                <a:lnTo>
                  <a:pt x="97255" y="30472"/>
                </a:lnTo>
                <a:lnTo>
                  <a:pt x="97255" y="15144"/>
                </a:lnTo>
                <a:close/>
              </a:path>
              <a:path w="987425" h="353695">
                <a:moveTo>
                  <a:pt x="131819" y="0"/>
                </a:moveTo>
                <a:lnTo>
                  <a:pt x="114850" y="2919"/>
                </a:lnTo>
                <a:lnTo>
                  <a:pt x="114850" y="141594"/>
                </a:lnTo>
                <a:lnTo>
                  <a:pt x="131819" y="141594"/>
                </a:lnTo>
                <a:lnTo>
                  <a:pt x="131819" y="62768"/>
                </a:lnTo>
                <a:lnTo>
                  <a:pt x="132275" y="62586"/>
                </a:lnTo>
                <a:lnTo>
                  <a:pt x="139483" y="60944"/>
                </a:lnTo>
                <a:lnTo>
                  <a:pt x="140699" y="60700"/>
                </a:lnTo>
                <a:lnTo>
                  <a:pt x="140553" y="60700"/>
                </a:lnTo>
                <a:lnTo>
                  <a:pt x="143193" y="60275"/>
                </a:lnTo>
                <a:lnTo>
                  <a:pt x="147086" y="59788"/>
                </a:lnTo>
                <a:lnTo>
                  <a:pt x="185581" y="59788"/>
                </a:lnTo>
                <a:lnTo>
                  <a:pt x="183275" y="56929"/>
                </a:lnTo>
                <a:lnTo>
                  <a:pt x="180356" y="53037"/>
                </a:lnTo>
                <a:lnTo>
                  <a:pt x="176402" y="50056"/>
                </a:lnTo>
                <a:lnTo>
                  <a:pt x="172735" y="48536"/>
                </a:lnTo>
                <a:lnTo>
                  <a:pt x="131819" y="48536"/>
                </a:lnTo>
                <a:lnTo>
                  <a:pt x="131819" y="0"/>
                </a:lnTo>
                <a:close/>
              </a:path>
              <a:path w="987425" h="353695">
                <a:moveTo>
                  <a:pt x="185581" y="59788"/>
                </a:moveTo>
                <a:lnTo>
                  <a:pt x="156051" y="59788"/>
                </a:lnTo>
                <a:lnTo>
                  <a:pt x="159068" y="60275"/>
                </a:lnTo>
                <a:lnTo>
                  <a:pt x="162109" y="61491"/>
                </a:lnTo>
                <a:lnTo>
                  <a:pt x="173239" y="77001"/>
                </a:lnTo>
                <a:lnTo>
                  <a:pt x="174091" y="81137"/>
                </a:lnTo>
                <a:lnTo>
                  <a:pt x="174517" y="86124"/>
                </a:lnTo>
                <a:lnTo>
                  <a:pt x="174517" y="141594"/>
                </a:lnTo>
                <a:lnTo>
                  <a:pt x="191486" y="141594"/>
                </a:lnTo>
                <a:lnTo>
                  <a:pt x="191411" y="81137"/>
                </a:lnTo>
                <a:lnTo>
                  <a:pt x="190985" y="77001"/>
                </a:lnTo>
                <a:lnTo>
                  <a:pt x="190878" y="75967"/>
                </a:lnTo>
                <a:lnTo>
                  <a:pt x="188445" y="65262"/>
                </a:lnTo>
                <a:lnTo>
                  <a:pt x="186543" y="61187"/>
                </a:lnTo>
                <a:lnTo>
                  <a:pt x="186430" y="60944"/>
                </a:lnTo>
                <a:lnTo>
                  <a:pt x="186316" y="60700"/>
                </a:lnTo>
                <a:lnTo>
                  <a:pt x="185581" y="59788"/>
                </a:lnTo>
                <a:close/>
              </a:path>
              <a:path w="987425" h="353695">
                <a:moveTo>
                  <a:pt x="160163" y="44704"/>
                </a:moveTo>
                <a:lnTo>
                  <a:pt x="149093" y="44704"/>
                </a:lnTo>
                <a:lnTo>
                  <a:pt x="145504" y="45069"/>
                </a:lnTo>
                <a:lnTo>
                  <a:pt x="141855" y="45799"/>
                </a:lnTo>
                <a:lnTo>
                  <a:pt x="138327" y="46407"/>
                </a:lnTo>
                <a:lnTo>
                  <a:pt x="134982" y="47319"/>
                </a:lnTo>
                <a:lnTo>
                  <a:pt x="131819" y="48536"/>
                </a:lnTo>
                <a:lnTo>
                  <a:pt x="172735" y="48536"/>
                </a:lnTo>
                <a:lnTo>
                  <a:pt x="171415" y="47988"/>
                </a:lnTo>
                <a:lnTo>
                  <a:pt x="166427" y="45799"/>
                </a:lnTo>
                <a:lnTo>
                  <a:pt x="160163" y="44704"/>
                </a:lnTo>
                <a:close/>
              </a:path>
              <a:path w="987425" h="353695">
                <a:moveTo>
                  <a:pt x="257045" y="44339"/>
                </a:moveTo>
                <a:lnTo>
                  <a:pt x="251571" y="44339"/>
                </a:lnTo>
                <a:lnTo>
                  <a:pt x="246218" y="45373"/>
                </a:lnTo>
                <a:lnTo>
                  <a:pt x="217543" y="72196"/>
                </a:lnTo>
                <a:lnTo>
                  <a:pt x="215016" y="78643"/>
                </a:lnTo>
                <a:lnTo>
                  <a:pt x="213800" y="85942"/>
                </a:lnTo>
                <a:lnTo>
                  <a:pt x="213800" y="101512"/>
                </a:lnTo>
                <a:lnTo>
                  <a:pt x="234115" y="137580"/>
                </a:lnTo>
                <a:lnTo>
                  <a:pt x="253335" y="143784"/>
                </a:lnTo>
                <a:lnTo>
                  <a:pt x="268175" y="143784"/>
                </a:lnTo>
                <a:lnTo>
                  <a:pt x="274014" y="143176"/>
                </a:lnTo>
                <a:lnTo>
                  <a:pt x="284354" y="140743"/>
                </a:lnTo>
                <a:lnTo>
                  <a:pt x="288003" y="139587"/>
                </a:lnTo>
                <a:lnTo>
                  <a:pt x="290071" y="138492"/>
                </a:lnTo>
                <a:lnTo>
                  <a:pt x="288459" y="128821"/>
                </a:lnTo>
                <a:lnTo>
                  <a:pt x="252848" y="128821"/>
                </a:lnTo>
                <a:lnTo>
                  <a:pt x="245063" y="126267"/>
                </a:lnTo>
                <a:lnTo>
                  <a:pt x="235088" y="116049"/>
                </a:lnTo>
                <a:lnTo>
                  <a:pt x="232229" y="108568"/>
                </a:lnTo>
                <a:lnTo>
                  <a:pt x="231499" y="98714"/>
                </a:lnTo>
                <a:lnTo>
                  <a:pt x="296458" y="98714"/>
                </a:lnTo>
                <a:lnTo>
                  <a:pt x="296579" y="97741"/>
                </a:lnTo>
                <a:lnTo>
                  <a:pt x="296640" y="92693"/>
                </a:lnTo>
                <a:lnTo>
                  <a:pt x="296263" y="85942"/>
                </a:lnTo>
                <a:lnTo>
                  <a:pt x="296212" y="85029"/>
                </a:lnTo>
                <a:lnTo>
                  <a:pt x="231864" y="85029"/>
                </a:lnTo>
                <a:lnTo>
                  <a:pt x="232229" y="81745"/>
                </a:lnTo>
                <a:lnTo>
                  <a:pt x="232931" y="78643"/>
                </a:lnTo>
                <a:lnTo>
                  <a:pt x="234054" y="75359"/>
                </a:lnTo>
                <a:lnTo>
                  <a:pt x="235177" y="72439"/>
                </a:lnTo>
                <a:lnTo>
                  <a:pt x="235270" y="72196"/>
                </a:lnTo>
                <a:lnTo>
                  <a:pt x="236912" y="69398"/>
                </a:lnTo>
                <a:lnTo>
                  <a:pt x="241048" y="64532"/>
                </a:lnTo>
                <a:lnTo>
                  <a:pt x="243542" y="62586"/>
                </a:lnTo>
                <a:lnTo>
                  <a:pt x="246218" y="61248"/>
                </a:lnTo>
                <a:lnTo>
                  <a:pt x="249503" y="59545"/>
                </a:lnTo>
                <a:lnTo>
                  <a:pt x="252970" y="58754"/>
                </a:lnTo>
                <a:lnTo>
                  <a:pt x="288001" y="58754"/>
                </a:lnTo>
                <a:lnTo>
                  <a:pt x="286422" y="56382"/>
                </a:lnTo>
                <a:lnTo>
                  <a:pt x="280754" y="51113"/>
                </a:lnTo>
                <a:lnTo>
                  <a:pt x="273969" y="47350"/>
                </a:lnTo>
                <a:lnTo>
                  <a:pt x="266065" y="45092"/>
                </a:lnTo>
                <a:lnTo>
                  <a:pt x="257045" y="44339"/>
                </a:lnTo>
                <a:close/>
              </a:path>
              <a:path w="987425" h="353695">
                <a:moveTo>
                  <a:pt x="287699" y="124260"/>
                </a:moveTo>
                <a:lnTo>
                  <a:pt x="269392" y="128821"/>
                </a:lnTo>
                <a:lnTo>
                  <a:pt x="288459" y="128821"/>
                </a:lnTo>
                <a:lnTo>
                  <a:pt x="287699" y="124260"/>
                </a:lnTo>
                <a:close/>
              </a:path>
              <a:path w="987425" h="353695">
                <a:moveTo>
                  <a:pt x="288001" y="58754"/>
                </a:moveTo>
                <a:lnTo>
                  <a:pt x="263796" y="58754"/>
                </a:lnTo>
                <a:lnTo>
                  <a:pt x="269209" y="61248"/>
                </a:lnTo>
                <a:lnTo>
                  <a:pt x="273102" y="66235"/>
                </a:lnTo>
                <a:lnTo>
                  <a:pt x="277116" y="71101"/>
                </a:lnTo>
                <a:lnTo>
                  <a:pt x="279062" y="77366"/>
                </a:lnTo>
                <a:lnTo>
                  <a:pt x="278941" y="85029"/>
                </a:lnTo>
                <a:lnTo>
                  <a:pt x="296212" y="85029"/>
                </a:lnTo>
                <a:lnTo>
                  <a:pt x="296029" y="81745"/>
                </a:lnTo>
                <a:lnTo>
                  <a:pt x="296001" y="81255"/>
                </a:lnTo>
                <a:lnTo>
                  <a:pt x="294086" y="71390"/>
                </a:lnTo>
                <a:lnTo>
                  <a:pt x="290892" y="63099"/>
                </a:lnTo>
                <a:lnTo>
                  <a:pt x="288001" y="58754"/>
                </a:lnTo>
                <a:close/>
              </a:path>
              <a:path w="987425" h="353695">
                <a:moveTo>
                  <a:pt x="359152" y="44826"/>
                </a:moveTo>
                <a:lnTo>
                  <a:pt x="347414" y="44826"/>
                </a:lnTo>
                <a:lnTo>
                  <a:pt x="341331" y="45434"/>
                </a:lnTo>
                <a:lnTo>
                  <a:pt x="341669" y="45434"/>
                </a:lnTo>
                <a:lnTo>
                  <a:pt x="335979" y="46711"/>
                </a:lnTo>
                <a:lnTo>
                  <a:pt x="330018" y="47928"/>
                </a:lnTo>
                <a:lnTo>
                  <a:pt x="325031" y="49266"/>
                </a:lnTo>
                <a:lnTo>
                  <a:pt x="321017" y="50725"/>
                </a:lnTo>
                <a:lnTo>
                  <a:pt x="321017" y="141594"/>
                </a:lnTo>
                <a:lnTo>
                  <a:pt x="337986" y="141594"/>
                </a:lnTo>
                <a:lnTo>
                  <a:pt x="337986" y="61856"/>
                </a:lnTo>
                <a:lnTo>
                  <a:pt x="337812" y="61856"/>
                </a:lnTo>
                <a:lnTo>
                  <a:pt x="340966" y="61187"/>
                </a:lnTo>
                <a:lnTo>
                  <a:pt x="344008" y="60579"/>
                </a:lnTo>
                <a:lnTo>
                  <a:pt x="347170" y="59849"/>
                </a:lnTo>
                <a:lnTo>
                  <a:pt x="350333" y="59484"/>
                </a:lnTo>
                <a:lnTo>
                  <a:pt x="372648" y="59484"/>
                </a:lnTo>
                <a:lnTo>
                  <a:pt x="374931" y="47928"/>
                </a:lnTo>
                <a:lnTo>
                  <a:pt x="375027" y="47441"/>
                </a:lnTo>
                <a:lnTo>
                  <a:pt x="374297" y="47198"/>
                </a:lnTo>
                <a:lnTo>
                  <a:pt x="373142" y="46954"/>
                </a:lnTo>
                <a:lnTo>
                  <a:pt x="371560" y="46711"/>
                </a:lnTo>
                <a:lnTo>
                  <a:pt x="370100" y="46346"/>
                </a:lnTo>
                <a:lnTo>
                  <a:pt x="368458" y="46042"/>
                </a:lnTo>
                <a:lnTo>
                  <a:pt x="366633" y="45799"/>
                </a:lnTo>
                <a:lnTo>
                  <a:pt x="364809" y="45434"/>
                </a:lnTo>
                <a:lnTo>
                  <a:pt x="362923" y="45191"/>
                </a:lnTo>
                <a:lnTo>
                  <a:pt x="361889" y="45191"/>
                </a:lnTo>
                <a:lnTo>
                  <a:pt x="359152" y="44826"/>
                </a:lnTo>
                <a:close/>
              </a:path>
              <a:path w="987425" h="353695">
                <a:moveTo>
                  <a:pt x="372648" y="59484"/>
                </a:moveTo>
                <a:lnTo>
                  <a:pt x="358362" y="59484"/>
                </a:lnTo>
                <a:lnTo>
                  <a:pt x="362315" y="59849"/>
                </a:lnTo>
                <a:lnTo>
                  <a:pt x="365356" y="60579"/>
                </a:lnTo>
                <a:lnTo>
                  <a:pt x="368519" y="61187"/>
                </a:lnTo>
                <a:lnTo>
                  <a:pt x="371270" y="61856"/>
                </a:lnTo>
                <a:lnTo>
                  <a:pt x="371104" y="61856"/>
                </a:lnTo>
                <a:lnTo>
                  <a:pt x="372107" y="62221"/>
                </a:lnTo>
                <a:lnTo>
                  <a:pt x="372576" y="59849"/>
                </a:lnTo>
                <a:lnTo>
                  <a:pt x="372648" y="59484"/>
                </a:lnTo>
                <a:close/>
              </a:path>
              <a:path w="987425" h="353695">
                <a:moveTo>
                  <a:pt x="428078" y="84056"/>
                </a:moveTo>
                <a:lnTo>
                  <a:pt x="418123" y="84056"/>
                </a:lnTo>
                <a:lnTo>
                  <a:pt x="414150" y="84482"/>
                </a:lnTo>
                <a:lnTo>
                  <a:pt x="384734" y="119212"/>
                </a:lnTo>
                <a:lnTo>
                  <a:pt x="385563" y="123469"/>
                </a:lnTo>
                <a:lnTo>
                  <a:pt x="416157" y="143601"/>
                </a:lnTo>
                <a:lnTo>
                  <a:pt x="425280" y="143601"/>
                </a:lnTo>
                <a:lnTo>
                  <a:pt x="429051" y="143419"/>
                </a:lnTo>
                <a:lnTo>
                  <a:pt x="432822" y="143054"/>
                </a:lnTo>
                <a:lnTo>
                  <a:pt x="436715" y="142811"/>
                </a:lnTo>
                <a:lnTo>
                  <a:pt x="458550" y="139952"/>
                </a:lnTo>
                <a:lnTo>
                  <a:pt x="458550" y="129369"/>
                </a:lnTo>
                <a:lnTo>
                  <a:pt x="416826" y="129369"/>
                </a:lnTo>
                <a:lnTo>
                  <a:pt x="411534" y="128213"/>
                </a:lnTo>
                <a:lnTo>
                  <a:pt x="407642" y="125902"/>
                </a:lnTo>
                <a:lnTo>
                  <a:pt x="403749" y="123469"/>
                </a:lnTo>
                <a:lnTo>
                  <a:pt x="401803" y="119212"/>
                </a:lnTo>
                <a:lnTo>
                  <a:pt x="401803" y="109845"/>
                </a:lnTo>
                <a:lnTo>
                  <a:pt x="402593" y="107229"/>
                </a:lnTo>
                <a:lnTo>
                  <a:pt x="404175" y="105283"/>
                </a:lnTo>
                <a:lnTo>
                  <a:pt x="405756" y="103215"/>
                </a:lnTo>
                <a:lnTo>
                  <a:pt x="407702" y="101634"/>
                </a:lnTo>
                <a:lnTo>
                  <a:pt x="410014" y="100539"/>
                </a:lnTo>
                <a:lnTo>
                  <a:pt x="412447" y="99323"/>
                </a:lnTo>
                <a:lnTo>
                  <a:pt x="415062" y="98532"/>
                </a:lnTo>
                <a:lnTo>
                  <a:pt x="420303" y="97863"/>
                </a:lnTo>
                <a:lnTo>
                  <a:pt x="419867" y="97863"/>
                </a:lnTo>
                <a:lnTo>
                  <a:pt x="423516" y="97620"/>
                </a:lnTo>
                <a:lnTo>
                  <a:pt x="458550" y="97620"/>
                </a:lnTo>
                <a:lnTo>
                  <a:pt x="458550" y="86307"/>
                </a:lnTo>
                <a:lnTo>
                  <a:pt x="442056" y="86307"/>
                </a:lnTo>
                <a:lnTo>
                  <a:pt x="438174" y="85516"/>
                </a:lnTo>
                <a:lnTo>
                  <a:pt x="436715" y="85273"/>
                </a:lnTo>
                <a:lnTo>
                  <a:pt x="435012" y="85029"/>
                </a:lnTo>
                <a:lnTo>
                  <a:pt x="433430" y="84664"/>
                </a:lnTo>
                <a:lnTo>
                  <a:pt x="432153" y="84482"/>
                </a:lnTo>
                <a:lnTo>
                  <a:pt x="431271" y="84482"/>
                </a:lnTo>
                <a:lnTo>
                  <a:pt x="428078" y="84056"/>
                </a:lnTo>
                <a:close/>
              </a:path>
              <a:path w="987425" h="353695">
                <a:moveTo>
                  <a:pt x="458550" y="97620"/>
                </a:moveTo>
                <a:lnTo>
                  <a:pt x="429963" y="97620"/>
                </a:lnTo>
                <a:lnTo>
                  <a:pt x="433248" y="97863"/>
                </a:lnTo>
                <a:lnTo>
                  <a:pt x="435924" y="98349"/>
                </a:lnTo>
                <a:lnTo>
                  <a:pt x="438722" y="98714"/>
                </a:lnTo>
                <a:lnTo>
                  <a:pt x="441231" y="99323"/>
                </a:lnTo>
                <a:lnTo>
                  <a:pt x="440972" y="99323"/>
                </a:lnTo>
                <a:lnTo>
                  <a:pt x="441945" y="99809"/>
                </a:lnTo>
                <a:lnTo>
                  <a:pt x="441945" y="128213"/>
                </a:lnTo>
                <a:lnTo>
                  <a:pt x="441428" y="128213"/>
                </a:lnTo>
                <a:lnTo>
                  <a:pt x="439878" y="128578"/>
                </a:lnTo>
                <a:lnTo>
                  <a:pt x="437262" y="128943"/>
                </a:lnTo>
                <a:lnTo>
                  <a:pt x="431727" y="129369"/>
                </a:lnTo>
                <a:lnTo>
                  <a:pt x="458550" y="129369"/>
                </a:lnTo>
                <a:lnTo>
                  <a:pt x="458550" y="97620"/>
                </a:lnTo>
                <a:close/>
              </a:path>
              <a:path w="987425" h="353695">
                <a:moveTo>
                  <a:pt x="454097" y="58936"/>
                </a:moveTo>
                <a:lnTo>
                  <a:pt x="424976" y="58936"/>
                </a:lnTo>
                <a:lnTo>
                  <a:pt x="428504" y="59606"/>
                </a:lnTo>
                <a:lnTo>
                  <a:pt x="431180" y="60944"/>
                </a:lnTo>
                <a:lnTo>
                  <a:pt x="433978" y="62160"/>
                </a:lnTo>
                <a:lnTo>
                  <a:pt x="436167" y="63863"/>
                </a:lnTo>
                <a:lnTo>
                  <a:pt x="437749" y="66053"/>
                </a:lnTo>
                <a:lnTo>
                  <a:pt x="439330" y="68121"/>
                </a:lnTo>
                <a:lnTo>
                  <a:pt x="440425" y="70554"/>
                </a:lnTo>
                <a:lnTo>
                  <a:pt x="441033" y="73351"/>
                </a:lnTo>
                <a:lnTo>
                  <a:pt x="441641" y="76028"/>
                </a:lnTo>
                <a:lnTo>
                  <a:pt x="441945" y="78765"/>
                </a:lnTo>
                <a:lnTo>
                  <a:pt x="441945" y="86307"/>
                </a:lnTo>
                <a:lnTo>
                  <a:pt x="458550" y="86307"/>
                </a:lnTo>
                <a:lnTo>
                  <a:pt x="458550" y="75298"/>
                </a:lnTo>
                <a:lnTo>
                  <a:pt x="457957" y="70554"/>
                </a:lnTo>
                <a:lnTo>
                  <a:pt x="455788" y="62586"/>
                </a:lnTo>
                <a:lnTo>
                  <a:pt x="455673" y="62160"/>
                </a:lnTo>
                <a:lnTo>
                  <a:pt x="455558" y="61734"/>
                </a:lnTo>
                <a:lnTo>
                  <a:pt x="455509" y="61552"/>
                </a:lnTo>
                <a:lnTo>
                  <a:pt x="454097" y="58936"/>
                </a:lnTo>
                <a:close/>
              </a:path>
              <a:path w="987425" h="353695">
                <a:moveTo>
                  <a:pt x="428869" y="44339"/>
                </a:moveTo>
                <a:lnTo>
                  <a:pt x="416096" y="44339"/>
                </a:lnTo>
                <a:lnTo>
                  <a:pt x="410561" y="44826"/>
                </a:lnTo>
                <a:lnTo>
                  <a:pt x="405452" y="45799"/>
                </a:lnTo>
                <a:lnTo>
                  <a:pt x="400343" y="46650"/>
                </a:lnTo>
                <a:lnTo>
                  <a:pt x="396694" y="47563"/>
                </a:lnTo>
                <a:lnTo>
                  <a:pt x="394504" y="48536"/>
                </a:lnTo>
                <a:lnTo>
                  <a:pt x="395990" y="58936"/>
                </a:lnTo>
                <a:lnTo>
                  <a:pt x="396051" y="59362"/>
                </a:lnTo>
                <a:lnTo>
                  <a:pt x="396172" y="60214"/>
                </a:lnTo>
                <a:lnTo>
                  <a:pt x="396277" y="60944"/>
                </a:lnTo>
                <a:lnTo>
                  <a:pt x="396389" y="61734"/>
                </a:lnTo>
                <a:lnTo>
                  <a:pt x="396511" y="62586"/>
                </a:lnTo>
                <a:lnTo>
                  <a:pt x="398579" y="61734"/>
                </a:lnTo>
                <a:lnTo>
                  <a:pt x="401681" y="60944"/>
                </a:lnTo>
                <a:lnTo>
                  <a:pt x="405817" y="60214"/>
                </a:lnTo>
                <a:lnTo>
                  <a:pt x="410075" y="59362"/>
                </a:lnTo>
                <a:lnTo>
                  <a:pt x="415001" y="58936"/>
                </a:lnTo>
                <a:lnTo>
                  <a:pt x="454097" y="58936"/>
                </a:lnTo>
                <a:lnTo>
                  <a:pt x="453441" y="57720"/>
                </a:lnTo>
                <a:lnTo>
                  <a:pt x="450521" y="54557"/>
                </a:lnTo>
                <a:lnTo>
                  <a:pt x="447724" y="51273"/>
                </a:lnTo>
                <a:lnTo>
                  <a:pt x="443953" y="48779"/>
                </a:lnTo>
                <a:lnTo>
                  <a:pt x="439208" y="47076"/>
                </a:lnTo>
                <a:lnTo>
                  <a:pt x="434586" y="45251"/>
                </a:lnTo>
                <a:lnTo>
                  <a:pt x="428869" y="44339"/>
                </a:lnTo>
                <a:close/>
              </a:path>
              <a:path w="987425" h="353695">
                <a:moveTo>
                  <a:pt x="529979" y="44704"/>
                </a:moveTo>
                <a:lnTo>
                  <a:pt x="514773" y="44704"/>
                </a:lnTo>
                <a:lnTo>
                  <a:pt x="507779" y="45312"/>
                </a:lnTo>
                <a:lnTo>
                  <a:pt x="501696" y="46529"/>
                </a:lnTo>
                <a:lnTo>
                  <a:pt x="495736" y="47623"/>
                </a:lnTo>
                <a:lnTo>
                  <a:pt x="490748" y="48657"/>
                </a:lnTo>
                <a:lnTo>
                  <a:pt x="486734" y="49631"/>
                </a:lnTo>
                <a:lnTo>
                  <a:pt x="486734" y="175351"/>
                </a:lnTo>
                <a:lnTo>
                  <a:pt x="503704" y="175351"/>
                </a:lnTo>
                <a:lnTo>
                  <a:pt x="503704" y="137397"/>
                </a:lnTo>
                <a:lnTo>
                  <a:pt x="551425" y="137397"/>
                </a:lnTo>
                <a:lnTo>
                  <a:pt x="555524" y="134295"/>
                </a:lnTo>
                <a:lnTo>
                  <a:pt x="560086" y="128821"/>
                </a:lnTo>
                <a:lnTo>
                  <a:pt x="520795" y="128821"/>
                </a:lnTo>
                <a:lnTo>
                  <a:pt x="516537" y="128031"/>
                </a:lnTo>
                <a:lnTo>
                  <a:pt x="508752" y="124868"/>
                </a:lnTo>
                <a:lnTo>
                  <a:pt x="505771" y="123226"/>
                </a:lnTo>
                <a:lnTo>
                  <a:pt x="503704" y="121523"/>
                </a:lnTo>
                <a:lnTo>
                  <a:pt x="503704" y="61673"/>
                </a:lnTo>
                <a:lnTo>
                  <a:pt x="505407" y="61187"/>
                </a:lnTo>
                <a:lnTo>
                  <a:pt x="507657" y="60761"/>
                </a:lnTo>
                <a:lnTo>
                  <a:pt x="513374" y="60031"/>
                </a:lnTo>
                <a:lnTo>
                  <a:pt x="517389" y="59849"/>
                </a:lnTo>
                <a:lnTo>
                  <a:pt x="559122" y="59849"/>
                </a:lnTo>
                <a:lnTo>
                  <a:pt x="553213" y="53767"/>
                </a:lnTo>
                <a:lnTo>
                  <a:pt x="548226" y="50482"/>
                </a:lnTo>
                <a:lnTo>
                  <a:pt x="536548" y="45860"/>
                </a:lnTo>
                <a:lnTo>
                  <a:pt x="529979" y="44704"/>
                </a:lnTo>
                <a:close/>
              </a:path>
              <a:path w="987425" h="353695">
                <a:moveTo>
                  <a:pt x="551425" y="137397"/>
                </a:moveTo>
                <a:lnTo>
                  <a:pt x="503704" y="137397"/>
                </a:lnTo>
                <a:lnTo>
                  <a:pt x="505771" y="138736"/>
                </a:lnTo>
                <a:lnTo>
                  <a:pt x="508873" y="140134"/>
                </a:lnTo>
                <a:lnTo>
                  <a:pt x="513009" y="141594"/>
                </a:lnTo>
                <a:lnTo>
                  <a:pt x="517267" y="143054"/>
                </a:lnTo>
                <a:lnTo>
                  <a:pt x="522133" y="143784"/>
                </a:lnTo>
                <a:lnTo>
                  <a:pt x="534419" y="143784"/>
                </a:lnTo>
                <a:lnTo>
                  <a:pt x="540440" y="142567"/>
                </a:lnTo>
                <a:lnTo>
                  <a:pt x="545671" y="140134"/>
                </a:lnTo>
                <a:lnTo>
                  <a:pt x="551023" y="137702"/>
                </a:lnTo>
                <a:lnTo>
                  <a:pt x="551425" y="137397"/>
                </a:lnTo>
                <a:close/>
              </a:path>
              <a:path w="987425" h="353695">
                <a:moveTo>
                  <a:pt x="559122" y="59849"/>
                </a:moveTo>
                <a:lnTo>
                  <a:pt x="531621" y="59849"/>
                </a:lnTo>
                <a:lnTo>
                  <a:pt x="538920" y="62829"/>
                </a:lnTo>
                <a:lnTo>
                  <a:pt x="544394" y="68790"/>
                </a:lnTo>
                <a:lnTo>
                  <a:pt x="547986" y="73739"/>
                </a:lnTo>
                <a:lnTo>
                  <a:pt x="550552" y="79647"/>
                </a:lnTo>
                <a:lnTo>
                  <a:pt x="552092" y="86512"/>
                </a:lnTo>
                <a:lnTo>
                  <a:pt x="552605" y="94335"/>
                </a:lnTo>
                <a:lnTo>
                  <a:pt x="552605" y="99201"/>
                </a:lnTo>
                <a:lnTo>
                  <a:pt x="534297" y="128031"/>
                </a:lnTo>
                <a:lnTo>
                  <a:pt x="534124" y="128031"/>
                </a:lnTo>
                <a:lnTo>
                  <a:pt x="530283" y="128821"/>
                </a:lnTo>
                <a:lnTo>
                  <a:pt x="560086" y="128821"/>
                </a:lnTo>
                <a:lnTo>
                  <a:pt x="562823" y="125537"/>
                </a:lnTo>
                <a:lnTo>
                  <a:pt x="565560" y="120306"/>
                </a:lnTo>
                <a:lnTo>
                  <a:pt x="567385" y="114224"/>
                </a:lnTo>
                <a:lnTo>
                  <a:pt x="569331" y="108142"/>
                </a:lnTo>
                <a:lnTo>
                  <a:pt x="570304" y="101512"/>
                </a:lnTo>
                <a:lnTo>
                  <a:pt x="570277" y="86512"/>
                </a:lnTo>
                <a:lnTo>
                  <a:pt x="569149" y="79799"/>
                </a:lnTo>
                <a:lnTo>
                  <a:pt x="566846" y="73739"/>
                </a:lnTo>
                <a:lnTo>
                  <a:pt x="564648" y="67512"/>
                </a:lnTo>
                <a:lnTo>
                  <a:pt x="561485" y="62282"/>
                </a:lnTo>
                <a:lnTo>
                  <a:pt x="559122" y="59849"/>
                </a:lnTo>
                <a:close/>
              </a:path>
              <a:path w="987425" h="353695">
                <a:moveTo>
                  <a:pt x="632136" y="44339"/>
                </a:moveTo>
                <a:lnTo>
                  <a:pt x="626662" y="44339"/>
                </a:lnTo>
                <a:lnTo>
                  <a:pt x="621310" y="45373"/>
                </a:lnTo>
                <a:lnTo>
                  <a:pt x="592635" y="72196"/>
                </a:lnTo>
                <a:lnTo>
                  <a:pt x="590108" y="78643"/>
                </a:lnTo>
                <a:lnTo>
                  <a:pt x="588892" y="85942"/>
                </a:lnTo>
                <a:lnTo>
                  <a:pt x="588892" y="101512"/>
                </a:lnTo>
                <a:lnTo>
                  <a:pt x="609206" y="137580"/>
                </a:lnTo>
                <a:lnTo>
                  <a:pt x="628426" y="143784"/>
                </a:lnTo>
                <a:lnTo>
                  <a:pt x="643267" y="143784"/>
                </a:lnTo>
                <a:lnTo>
                  <a:pt x="649106" y="143176"/>
                </a:lnTo>
                <a:lnTo>
                  <a:pt x="659446" y="140743"/>
                </a:lnTo>
                <a:lnTo>
                  <a:pt x="663095" y="139587"/>
                </a:lnTo>
                <a:lnTo>
                  <a:pt x="665163" y="138492"/>
                </a:lnTo>
                <a:lnTo>
                  <a:pt x="663551" y="128821"/>
                </a:lnTo>
                <a:lnTo>
                  <a:pt x="627940" y="128821"/>
                </a:lnTo>
                <a:lnTo>
                  <a:pt x="620154" y="126267"/>
                </a:lnTo>
                <a:lnTo>
                  <a:pt x="610179" y="116049"/>
                </a:lnTo>
                <a:lnTo>
                  <a:pt x="607321" y="108568"/>
                </a:lnTo>
                <a:lnTo>
                  <a:pt x="606591" y="98714"/>
                </a:lnTo>
                <a:lnTo>
                  <a:pt x="671549" y="98714"/>
                </a:lnTo>
                <a:lnTo>
                  <a:pt x="671671" y="97741"/>
                </a:lnTo>
                <a:lnTo>
                  <a:pt x="671732" y="92693"/>
                </a:lnTo>
                <a:lnTo>
                  <a:pt x="671355" y="85942"/>
                </a:lnTo>
                <a:lnTo>
                  <a:pt x="671304" y="85029"/>
                </a:lnTo>
                <a:lnTo>
                  <a:pt x="606956" y="85029"/>
                </a:lnTo>
                <a:lnTo>
                  <a:pt x="607321" y="81745"/>
                </a:lnTo>
                <a:lnTo>
                  <a:pt x="608023" y="78643"/>
                </a:lnTo>
                <a:lnTo>
                  <a:pt x="609145" y="75359"/>
                </a:lnTo>
                <a:lnTo>
                  <a:pt x="610268" y="72439"/>
                </a:lnTo>
                <a:lnTo>
                  <a:pt x="610362" y="72196"/>
                </a:lnTo>
                <a:lnTo>
                  <a:pt x="612004" y="69398"/>
                </a:lnTo>
                <a:lnTo>
                  <a:pt x="616140" y="64532"/>
                </a:lnTo>
                <a:lnTo>
                  <a:pt x="618634" y="62586"/>
                </a:lnTo>
                <a:lnTo>
                  <a:pt x="621310" y="61248"/>
                </a:lnTo>
                <a:lnTo>
                  <a:pt x="624594" y="59545"/>
                </a:lnTo>
                <a:lnTo>
                  <a:pt x="628061" y="58754"/>
                </a:lnTo>
                <a:lnTo>
                  <a:pt x="663092" y="58754"/>
                </a:lnTo>
                <a:lnTo>
                  <a:pt x="661514" y="56382"/>
                </a:lnTo>
                <a:lnTo>
                  <a:pt x="655846" y="51113"/>
                </a:lnTo>
                <a:lnTo>
                  <a:pt x="649060" y="47350"/>
                </a:lnTo>
                <a:lnTo>
                  <a:pt x="641157" y="45092"/>
                </a:lnTo>
                <a:lnTo>
                  <a:pt x="632136" y="44339"/>
                </a:lnTo>
                <a:close/>
              </a:path>
              <a:path w="987425" h="353695">
                <a:moveTo>
                  <a:pt x="662791" y="124260"/>
                </a:moveTo>
                <a:lnTo>
                  <a:pt x="644483" y="128821"/>
                </a:lnTo>
                <a:lnTo>
                  <a:pt x="663551" y="128821"/>
                </a:lnTo>
                <a:lnTo>
                  <a:pt x="662791" y="124260"/>
                </a:lnTo>
                <a:close/>
              </a:path>
              <a:path w="987425" h="353695">
                <a:moveTo>
                  <a:pt x="663092" y="58754"/>
                </a:moveTo>
                <a:lnTo>
                  <a:pt x="638888" y="58754"/>
                </a:lnTo>
                <a:lnTo>
                  <a:pt x="644301" y="61248"/>
                </a:lnTo>
                <a:lnTo>
                  <a:pt x="648193" y="66235"/>
                </a:lnTo>
                <a:lnTo>
                  <a:pt x="652208" y="71101"/>
                </a:lnTo>
                <a:lnTo>
                  <a:pt x="654154" y="77366"/>
                </a:lnTo>
                <a:lnTo>
                  <a:pt x="654032" y="85029"/>
                </a:lnTo>
                <a:lnTo>
                  <a:pt x="671304" y="85029"/>
                </a:lnTo>
                <a:lnTo>
                  <a:pt x="671121" y="81745"/>
                </a:lnTo>
                <a:lnTo>
                  <a:pt x="671093" y="81255"/>
                </a:lnTo>
                <a:lnTo>
                  <a:pt x="669177" y="71390"/>
                </a:lnTo>
                <a:lnTo>
                  <a:pt x="665984" y="63099"/>
                </a:lnTo>
                <a:lnTo>
                  <a:pt x="663092" y="58754"/>
                </a:lnTo>
                <a:close/>
              </a:path>
              <a:path w="987425" h="353695">
                <a:moveTo>
                  <a:pt x="711983" y="46711"/>
                </a:moveTo>
                <a:lnTo>
                  <a:pt x="695013" y="46711"/>
                </a:lnTo>
                <a:lnTo>
                  <a:pt x="695013" y="106439"/>
                </a:lnTo>
                <a:lnTo>
                  <a:pt x="700344" y="127058"/>
                </a:lnTo>
                <a:lnTo>
                  <a:pt x="700406" y="127301"/>
                </a:lnTo>
                <a:lnTo>
                  <a:pt x="726763" y="143601"/>
                </a:lnTo>
                <a:lnTo>
                  <a:pt x="742455" y="143601"/>
                </a:lnTo>
                <a:lnTo>
                  <a:pt x="749814" y="143054"/>
                </a:lnTo>
                <a:lnTo>
                  <a:pt x="762587" y="140864"/>
                </a:lnTo>
                <a:lnTo>
                  <a:pt x="767757" y="139830"/>
                </a:lnTo>
                <a:lnTo>
                  <a:pt x="771650" y="138857"/>
                </a:lnTo>
                <a:lnTo>
                  <a:pt x="771650" y="128639"/>
                </a:lnTo>
                <a:lnTo>
                  <a:pt x="727249" y="128639"/>
                </a:lnTo>
                <a:lnTo>
                  <a:pt x="721106" y="126145"/>
                </a:lnTo>
                <a:lnTo>
                  <a:pt x="711983" y="96342"/>
                </a:lnTo>
                <a:lnTo>
                  <a:pt x="711983" y="46711"/>
                </a:lnTo>
                <a:close/>
              </a:path>
              <a:path w="987425" h="353695">
                <a:moveTo>
                  <a:pt x="771650" y="46711"/>
                </a:moveTo>
                <a:lnTo>
                  <a:pt x="754680" y="46711"/>
                </a:lnTo>
                <a:lnTo>
                  <a:pt x="754680" y="126814"/>
                </a:lnTo>
                <a:lnTo>
                  <a:pt x="754072" y="127058"/>
                </a:lnTo>
                <a:lnTo>
                  <a:pt x="753038" y="127301"/>
                </a:lnTo>
                <a:lnTo>
                  <a:pt x="750849" y="127666"/>
                </a:lnTo>
                <a:lnTo>
                  <a:pt x="750240" y="127666"/>
                </a:lnTo>
                <a:lnTo>
                  <a:pt x="748720" y="127848"/>
                </a:lnTo>
                <a:lnTo>
                  <a:pt x="750787" y="127848"/>
                </a:lnTo>
                <a:lnTo>
                  <a:pt x="738928" y="128639"/>
                </a:lnTo>
                <a:lnTo>
                  <a:pt x="771650" y="128639"/>
                </a:lnTo>
                <a:lnTo>
                  <a:pt x="771650" y="46711"/>
                </a:lnTo>
                <a:close/>
              </a:path>
              <a:path w="987425" h="353695">
                <a:moveTo>
                  <a:pt x="816759" y="17334"/>
                </a:moveTo>
                <a:lnTo>
                  <a:pt x="799790" y="20253"/>
                </a:lnTo>
                <a:lnTo>
                  <a:pt x="799790" y="111244"/>
                </a:lnTo>
                <a:lnTo>
                  <a:pt x="800255" y="116596"/>
                </a:lnTo>
                <a:lnTo>
                  <a:pt x="800276" y="116839"/>
                </a:lnTo>
                <a:lnTo>
                  <a:pt x="821344" y="142932"/>
                </a:lnTo>
                <a:lnTo>
                  <a:pt x="821840" y="142932"/>
                </a:lnTo>
                <a:lnTo>
                  <a:pt x="826369" y="143601"/>
                </a:lnTo>
                <a:lnTo>
                  <a:pt x="838290" y="143601"/>
                </a:lnTo>
                <a:lnTo>
                  <a:pt x="843156" y="142932"/>
                </a:lnTo>
                <a:lnTo>
                  <a:pt x="847414" y="141594"/>
                </a:lnTo>
                <a:lnTo>
                  <a:pt x="851671" y="140378"/>
                </a:lnTo>
                <a:lnTo>
                  <a:pt x="854651" y="139344"/>
                </a:lnTo>
                <a:lnTo>
                  <a:pt x="856354" y="138492"/>
                </a:lnTo>
                <a:lnTo>
                  <a:pt x="854051" y="128639"/>
                </a:lnTo>
                <a:lnTo>
                  <a:pt x="831356" y="128639"/>
                </a:lnTo>
                <a:lnTo>
                  <a:pt x="828802" y="128274"/>
                </a:lnTo>
                <a:lnTo>
                  <a:pt x="816759" y="109480"/>
                </a:lnTo>
                <a:lnTo>
                  <a:pt x="816759" y="60944"/>
                </a:lnTo>
                <a:lnTo>
                  <a:pt x="852705" y="60944"/>
                </a:lnTo>
                <a:lnTo>
                  <a:pt x="852705" y="46711"/>
                </a:lnTo>
                <a:lnTo>
                  <a:pt x="816759" y="46711"/>
                </a:lnTo>
                <a:lnTo>
                  <a:pt x="816759" y="17334"/>
                </a:lnTo>
                <a:close/>
              </a:path>
              <a:path w="987425" h="353695">
                <a:moveTo>
                  <a:pt x="853070" y="124442"/>
                </a:moveTo>
                <a:lnTo>
                  <a:pt x="846501" y="126997"/>
                </a:lnTo>
                <a:lnTo>
                  <a:pt x="843460" y="128092"/>
                </a:lnTo>
                <a:lnTo>
                  <a:pt x="839385" y="128639"/>
                </a:lnTo>
                <a:lnTo>
                  <a:pt x="854051" y="128639"/>
                </a:lnTo>
                <a:lnTo>
                  <a:pt x="853070" y="124442"/>
                </a:lnTo>
                <a:close/>
              </a:path>
              <a:path w="987425" h="353695">
                <a:moveTo>
                  <a:pt x="891269" y="46711"/>
                </a:moveTo>
                <a:lnTo>
                  <a:pt x="874299" y="46711"/>
                </a:lnTo>
                <a:lnTo>
                  <a:pt x="874299" y="141594"/>
                </a:lnTo>
                <a:lnTo>
                  <a:pt x="891269" y="141594"/>
                </a:lnTo>
                <a:lnTo>
                  <a:pt x="891269" y="46711"/>
                </a:lnTo>
                <a:close/>
              </a:path>
              <a:path w="987425" h="353695">
                <a:moveTo>
                  <a:pt x="885734" y="7298"/>
                </a:moveTo>
                <a:lnTo>
                  <a:pt x="879651" y="7298"/>
                </a:lnTo>
                <a:lnTo>
                  <a:pt x="877036" y="8332"/>
                </a:lnTo>
                <a:lnTo>
                  <a:pt x="872778" y="12346"/>
                </a:lnTo>
                <a:lnTo>
                  <a:pt x="871744" y="15023"/>
                </a:lnTo>
                <a:lnTo>
                  <a:pt x="871744" y="21835"/>
                </a:lnTo>
                <a:lnTo>
                  <a:pt x="872778" y="24572"/>
                </a:lnTo>
                <a:lnTo>
                  <a:pt x="874846" y="26640"/>
                </a:lnTo>
                <a:lnTo>
                  <a:pt x="877036" y="28586"/>
                </a:lnTo>
                <a:lnTo>
                  <a:pt x="879651" y="29559"/>
                </a:lnTo>
                <a:lnTo>
                  <a:pt x="885734" y="29559"/>
                </a:lnTo>
                <a:lnTo>
                  <a:pt x="888288" y="28586"/>
                </a:lnTo>
                <a:lnTo>
                  <a:pt x="892546" y="24572"/>
                </a:lnTo>
                <a:lnTo>
                  <a:pt x="893641" y="21835"/>
                </a:lnTo>
                <a:lnTo>
                  <a:pt x="893641" y="15023"/>
                </a:lnTo>
                <a:lnTo>
                  <a:pt x="892546" y="12346"/>
                </a:lnTo>
                <a:lnTo>
                  <a:pt x="890356" y="10400"/>
                </a:lnTo>
                <a:lnTo>
                  <a:pt x="888288" y="8332"/>
                </a:lnTo>
                <a:lnTo>
                  <a:pt x="885734" y="7298"/>
                </a:lnTo>
                <a:close/>
              </a:path>
              <a:path w="987425" h="353695">
                <a:moveTo>
                  <a:pt x="964851" y="44339"/>
                </a:moveTo>
                <a:lnTo>
                  <a:pt x="953659" y="44339"/>
                </a:lnTo>
                <a:lnTo>
                  <a:pt x="947334" y="45616"/>
                </a:lnTo>
                <a:lnTo>
                  <a:pt x="941617" y="48171"/>
                </a:lnTo>
                <a:lnTo>
                  <a:pt x="936021" y="50604"/>
                </a:lnTo>
                <a:lnTo>
                  <a:pt x="931277" y="54071"/>
                </a:lnTo>
                <a:lnTo>
                  <a:pt x="927384" y="58572"/>
                </a:lnTo>
                <a:lnTo>
                  <a:pt x="923492" y="62951"/>
                </a:lnTo>
                <a:lnTo>
                  <a:pt x="915159" y="101634"/>
                </a:lnTo>
                <a:lnTo>
                  <a:pt x="916151" y="108385"/>
                </a:lnTo>
                <a:lnTo>
                  <a:pt x="947419" y="142628"/>
                </a:lnTo>
                <a:lnTo>
                  <a:pt x="947611" y="142628"/>
                </a:lnTo>
                <a:lnTo>
                  <a:pt x="954024" y="143784"/>
                </a:lnTo>
                <a:lnTo>
                  <a:pt x="964121" y="143784"/>
                </a:lnTo>
                <a:lnTo>
                  <a:pt x="966615" y="143601"/>
                </a:lnTo>
                <a:lnTo>
                  <a:pt x="969169" y="143236"/>
                </a:lnTo>
                <a:lnTo>
                  <a:pt x="971845" y="142993"/>
                </a:lnTo>
                <a:lnTo>
                  <a:pt x="974339" y="142628"/>
                </a:lnTo>
                <a:lnTo>
                  <a:pt x="976650" y="142142"/>
                </a:lnTo>
                <a:lnTo>
                  <a:pt x="978962" y="141777"/>
                </a:lnTo>
                <a:lnTo>
                  <a:pt x="987051" y="139040"/>
                </a:lnTo>
                <a:lnTo>
                  <a:pt x="985348" y="128821"/>
                </a:lnTo>
                <a:lnTo>
                  <a:pt x="958282" y="128821"/>
                </a:lnTo>
                <a:lnTo>
                  <a:pt x="953538" y="128031"/>
                </a:lnTo>
                <a:lnTo>
                  <a:pt x="932858" y="99444"/>
                </a:lnTo>
                <a:lnTo>
                  <a:pt x="932858" y="94335"/>
                </a:lnTo>
                <a:lnTo>
                  <a:pt x="952747" y="59301"/>
                </a:lnTo>
                <a:lnTo>
                  <a:pt x="982827" y="59301"/>
                </a:lnTo>
                <a:lnTo>
                  <a:pt x="985591" y="48901"/>
                </a:lnTo>
                <a:lnTo>
                  <a:pt x="981699" y="47319"/>
                </a:lnTo>
                <a:lnTo>
                  <a:pt x="977623" y="46164"/>
                </a:lnTo>
                <a:lnTo>
                  <a:pt x="969108" y="44704"/>
                </a:lnTo>
                <a:lnTo>
                  <a:pt x="964851" y="44339"/>
                </a:lnTo>
                <a:close/>
              </a:path>
              <a:path w="987425" h="353695">
                <a:moveTo>
                  <a:pt x="984679" y="124807"/>
                </a:moveTo>
                <a:lnTo>
                  <a:pt x="982611" y="125780"/>
                </a:lnTo>
                <a:lnTo>
                  <a:pt x="979752" y="126693"/>
                </a:lnTo>
                <a:lnTo>
                  <a:pt x="972454" y="128396"/>
                </a:lnTo>
                <a:lnTo>
                  <a:pt x="968378" y="128821"/>
                </a:lnTo>
                <a:lnTo>
                  <a:pt x="985348" y="128821"/>
                </a:lnTo>
                <a:lnTo>
                  <a:pt x="984993" y="126693"/>
                </a:lnTo>
                <a:lnTo>
                  <a:pt x="984953" y="126449"/>
                </a:lnTo>
                <a:lnTo>
                  <a:pt x="984841" y="125780"/>
                </a:lnTo>
                <a:lnTo>
                  <a:pt x="984801" y="125537"/>
                </a:lnTo>
                <a:lnTo>
                  <a:pt x="984679" y="124807"/>
                </a:lnTo>
                <a:close/>
              </a:path>
              <a:path w="987425" h="353695">
                <a:moveTo>
                  <a:pt x="982827" y="59301"/>
                </a:moveTo>
                <a:lnTo>
                  <a:pt x="966006" y="59301"/>
                </a:lnTo>
                <a:lnTo>
                  <a:pt x="969534" y="59666"/>
                </a:lnTo>
                <a:lnTo>
                  <a:pt x="976225" y="61126"/>
                </a:lnTo>
                <a:lnTo>
                  <a:pt x="979205" y="62099"/>
                </a:lnTo>
                <a:lnTo>
                  <a:pt x="981759" y="63316"/>
                </a:lnTo>
                <a:lnTo>
                  <a:pt x="982730" y="59666"/>
                </a:lnTo>
                <a:lnTo>
                  <a:pt x="982827" y="59301"/>
                </a:lnTo>
                <a:close/>
              </a:path>
              <a:path w="987425" h="353695">
                <a:moveTo>
                  <a:pt x="173132" y="253997"/>
                </a:moveTo>
                <a:lnTo>
                  <a:pt x="158656" y="253997"/>
                </a:lnTo>
                <a:lnTo>
                  <a:pt x="151236" y="254545"/>
                </a:lnTo>
                <a:lnTo>
                  <a:pt x="138463" y="256734"/>
                </a:lnTo>
                <a:lnTo>
                  <a:pt x="133354" y="257768"/>
                </a:lnTo>
                <a:lnTo>
                  <a:pt x="129462" y="258741"/>
                </a:lnTo>
                <a:lnTo>
                  <a:pt x="129462" y="350887"/>
                </a:lnTo>
                <a:lnTo>
                  <a:pt x="146431" y="350887"/>
                </a:lnTo>
                <a:lnTo>
                  <a:pt x="146431" y="270784"/>
                </a:lnTo>
                <a:lnTo>
                  <a:pt x="146269" y="270784"/>
                </a:lnTo>
                <a:lnTo>
                  <a:pt x="147891" y="270480"/>
                </a:lnTo>
                <a:lnTo>
                  <a:pt x="150080" y="270115"/>
                </a:lnTo>
                <a:lnTo>
                  <a:pt x="149756" y="270115"/>
                </a:lnTo>
                <a:lnTo>
                  <a:pt x="152392" y="269811"/>
                </a:lnTo>
                <a:lnTo>
                  <a:pt x="153182" y="269811"/>
                </a:lnTo>
                <a:lnTo>
                  <a:pt x="155919" y="269446"/>
                </a:lnTo>
                <a:lnTo>
                  <a:pt x="157805" y="269264"/>
                </a:lnTo>
                <a:lnTo>
                  <a:pt x="253805" y="269264"/>
                </a:lnTo>
                <a:lnTo>
                  <a:pt x="251715" y="266222"/>
                </a:lnTo>
                <a:lnTo>
                  <a:pt x="250038" y="263668"/>
                </a:lnTo>
                <a:lnTo>
                  <a:pt x="192778" y="263668"/>
                </a:lnTo>
                <a:lnTo>
                  <a:pt x="189980" y="260505"/>
                </a:lnTo>
                <a:lnTo>
                  <a:pt x="186513" y="258133"/>
                </a:lnTo>
                <a:lnTo>
                  <a:pt x="182377" y="256552"/>
                </a:lnTo>
                <a:lnTo>
                  <a:pt x="178241" y="254849"/>
                </a:lnTo>
                <a:lnTo>
                  <a:pt x="173132" y="253997"/>
                </a:lnTo>
                <a:close/>
              </a:path>
              <a:path w="987425" h="353695">
                <a:moveTo>
                  <a:pt x="213701" y="269264"/>
                </a:moveTo>
                <a:lnTo>
                  <a:pt x="170732" y="269264"/>
                </a:lnTo>
                <a:lnTo>
                  <a:pt x="171628" y="269446"/>
                </a:lnTo>
                <a:lnTo>
                  <a:pt x="172175" y="269446"/>
                </a:lnTo>
                <a:lnTo>
                  <a:pt x="175078" y="270967"/>
                </a:lnTo>
                <a:lnTo>
                  <a:pt x="177755" y="272183"/>
                </a:lnTo>
                <a:lnTo>
                  <a:pt x="179823" y="274129"/>
                </a:lnTo>
                <a:lnTo>
                  <a:pt x="181282" y="276806"/>
                </a:lnTo>
                <a:lnTo>
                  <a:pt x="182864" y="279482"/>
                </a:lnTo>
                <a:lnTo>
                  <a:pt x="183958" y="282827"/>
                </a:lnTo>
                <a:lnTo>
                  <a:pt x="185175" y="290856"/>
                </a:lnTo>
                <a:lnTo>
                  <a:pt x="185479" y="295661"/>
                </a:lnTo>
                <a:lnTo>
                  <a:pt x="185479" y="350887"/>
                </a:lnTo>
                <a:lnTo>
                  <a:pt x="202448" y="350887"/>
                </a:lnTo>
                <a:lnTo>
                  <a:pt x="202448" y="293471"/>
                </a:lnTo>
                <a:lnTo>
                  <a:pt x="202314" y="291281"/>
                </a:lnTo>
                <a:lnTo>
                  <a:pt x="202205" y="289517"/>
                </a:lnTo>
                <a:lnTo>
                  <a:pt x="201342" y="282827"/>
                </a:lnTo>
                <a:lnTo>
                  <a:pt x="201232" y="281975"/>
                </a:lnTo>
                <a:lnTo>
                  <a:pt x="200502" y="278509"/>
                </a:lnTo>
                <a:lnTo>
                  <a:pt x="199529" y="275346"/>
                </a:lnTo>
                <a:lnTo>
                  <a:pt x="200867" y="274129"/>
                </a:lnTo>
                <a:lnTo>
                  <a:pt x="203361" y="272791"/>
                </a:lnTo>
                <a:lnTo>
                  <a:pt x="207010" y="271332"/>
                </a:lnTo>
                <a:lnTo>
                  <a:pt x="210636" y="269811"/>
                </a:lnTo>
                <a:lnTo>
                  <a:pt x="210416" y="269811"/>
                </a:lnTo>
                <a:lnTo>
                  <a:pt x="213701" y="269264"/>
                </a:lnTo>
                <a:close/>
              </a:path>
              <a:path w="987425" h="353695">
                <a:moveTo>
                  <a:pt x="253805" y="269264"/>
                </a:moveTo>
                <a:lnTo>
                  <a:pt x="226899" y="269264"/>
                </a:lnTo>
                <a:lnTo>
                  <a:pt x="227811" y="269446"/>
                </a:lnTo>
                <a:lnTo>
                  <a:pt x="228375" y="269446"/>
                </a:lnTo>
                <a:lnTo>
                  <a:pt x="231278" y="270967"/>
                </a:lnTo>
                <a:lnTo>
                  <a:pt x="233955" y="272183"/>
                </a:lnTo>
                <a:lnTo>
                  <a:pt x="236022" y="274129"/>
                </a:lnTo>
                <a:lnTo>
                  <a:pt x="237482" y="276806"/>
                </a:lnTo>
                <a:lnTo>
                  <a:pt x="239064" y="279482"/>
                </a:lnTo>
                <a:lnTo>
                  <a:pt x="240098" y="282827"/>
                </a:lnTo>
                <a:lnTo>
                  <a:pt x="240584" y="286841"/>
                </a:lnTo>
                <a:lnTo>
                  <a:pt x="241192" y="290856"/>
                </a:lnTo>
                <a:lnTo>
                  <a:pt x="241496" y="295661"/>
                </a:lnTo>
                <a:lnTo>
                  <a:pt x="241496" y="350887"/>
                </a:lnTo>
                <a:lnTo>
                  <a:pt x="258466" y="350887"/>
                </a:lnTo>
                <a:lnTo>
                  <a:pt x="258430" y="290856"/>
                </a:lnTo>
                <a:lnTo>
                  <a:pt x="258096" y="286841"/>
                </a:lnTo>
                <a:lnTo>
                  <a:pt x="257979" y="285442"/>
                </a:lnTo>
                <a:lnTo>
                  <a:pt x="257006" y="280090"/>
                </a:lnTo>
                <a:lnTo>
                  <a:pt x="256251" y="275346"/>
                </a:lnTo>
                <a:lnTo>
                  <a:pt x="256155" y="274738"/>
                </a:lnTo>
                <a:lnTo>
                  <a:pt x="254391" y="270115"/>
                </a:lnTo>
                <a:lnTo>
                  <a:pt x="253931" y="269446"/>
                </a:lnTo>
                <a:lnTo>
                  <a:pt x="253805" y="269264"/>
                </a:lnTo>
                <a:close/>
              </a:path>
              <a:path w="987425" h="353695">
                <a:moveTo>
                  <a:pt x="230366" y="253997"/>
                </a:moveTo>
                <a:lnTo>
                  <a:pt x="219296" y="253997"/>
                </a:lnTo>
                <a:lnTo>
                  <a:pt x="214761" y="254545"/>
                </a:lnTo>
                <a:lnTo>
                  <a:pt x="215299" y="254545"/>
                </a:lnTo>
                <a:lnTo>
                  <a:pt x="212484" y="255274"/>
                </a:lnTo>
                <a:lnTo>
                  <a:pt x="209200" y="256004"/>
                </a:lnTo>
                <a:lnTo>
                  <a:pt x="206219" y="256917"/>
                </a:lnTo>
                <a:lnTo>
                  <a:pt x="203209" y="258133"/>
                </a:lnTo>
                <a:lnTo>
                  <a:pt x="200867" y="258985"/>
                </a:lnTo>
                <a:lnTo>
                  <a:pt x="198617" y="260019"/>
                </a:lnTo>
                <a:lnTo>
                  <a:pt x="194776" y="262330"/>
                </a:lnTo>
                <a:lnTo>
                  <a:pt x="193629" y="263060"/>
                </a:lnTo>
                <a:lnTo>
                  <a:pt x="192778" y="263668"/>
                </a:lnTo>
                <a:lnTo>
                  <a:pt x="250038" y="263668"/>
                </a:lnTo>
                <a:lnTo>
                  <a:pt x="249160" y="262330"/>
                </a:lnTo>
                <a:lnTo>
                  <a:pt x="245572" y="259350"/>
                </a:lnTo>
                <a:lnTo>
                  <a:pt x="240949" y="257282"/>
                </a:lnTo>
                <a:lnTo>
                  <a:pt x="236327" y="255092"/>
                </a:lnTo>
                <a:lnTo>
                  <a:pt x="230366" y="253997"/>
                </a:lnTo>
                <a:close/>
              </a:path>
              <a:path w="987425" h="353695">
                <a:moveTo>
                  <a:pt x="332303" y="253632"/>
                </a:moveTo>
                <a:lnTo>
                  <a:pt x="319409" y="253632"/>
                </a:lnTo>
                <a:lnTo>
                  <a:pt x="313448" y="254849"/>
                </a:lnTo>
                <a:lnTo>
                  <a:pt x="307974" y="257282"/>
                </a:lnTo>
                <a:lnTo>
                  <a:pt x="302500" y="259593"/>
                </a:lnTo>
                <a:lnTo>
                  <a:pt x="284619" y="283192"/>
                </a:lnTo>
                <a:lnTo>
                  <a:pt x="282500" y="289076"/>
                </a:lnTo>
                <a:lnTo>
                  <a:pt x="282429" y="289274"/>
                </a:lnTo>
                <a:lnTo>
                  <a:pt x="281364" y="295839"/>
                </a:lnTo>
                <a:lnTo>
                  <a:pt x="281346" y="311064"/>
                </a:lnTo>
                <a:lnTo>
                  <a:pt x="282451" y="317861"/>
                </a:lnTo>
                <a:lnTo>
                  <a:pt x="307974" y="349793"/>
                </a:lnTo>
                <a:lnTo>
                  <a:pt x="319409" y="353259"/>
                </a:lnTo>
                <a:lnTo>
                  <a:pt x="332303" y="353259"/>
                </a:lnTo>
                <a:lnTo>
                  <a:pt x="357788" y="339574"/>
                </a:lnTo>
                <a:lnTo>
                  <a:pt x="358959" y="338297"/>
                </a:lnTo>
                <a:lnTo>
                  <a:pt x="317584" y="338297"/>
                </a:lnTo>
                <a:lnTo>
                  <a:pt x="311016" y="335195"/>
                </a:lnTo>
                <a:lnTo>
                  <a:pt x="299034" y="303446"/>
                </a:lnTo>
                <a:lnTo>
                  <a:pt x="299467" y="296025"/>
                </a:lnTo>
                <a:lnTo>
                  <a:pt x="317584" y="268595"/>
                </a:lnTo>
                <a:lnTo>
                  <a:pt x="358959" y="268595"/>
                </a:lnTo>
                <a:lnTo>
                  <a:pt x="357788" y="267317"/>
                </a:lnTo>
                <a:lnTo>
                  <a:pt x="353895" y="262938"/>
                </a:lnTo>
                <a:lnTo>
                  <a:pt x="349212" y="259593"/>
                </a:lnTo>
                <a:lnTo>
                  <a:pt x="343738" y="257282"/>
                </a:lnTo>
                <a:lnTo>
                  <a:pt x="338264" y="254849"/>
                </a:lnTo>
                <a:lnTo>
                  <a:pt x="332303" y="253632"/>
                </a:lnTo>
                <a:close/>
              </a:path>
              <a:path w="987425" h="353695">
                <a:moveTo>
                  <a:pt x="358959" y="268595"/>
                </a:moveTo>
                <a:lnTo>
                  <a:pt x="334128" y="268595"/>
                </a:lnTo>
                <a:lnTo>
                  <a:pt x="340636" y="271757"/>
                </a:lnTo>
                <a:lnTo>
                  <a:pt x="345380" y="278083"/>
                </a:lnTo>
                <a:lnTo>
                  <a:pt x="348587" y="283192"/>
                </a:lnTo>
                <a:lnTo>
                  <a:pt x="350854" y="289076"/>
                </a:lnTo>
                <a:lnTo>
                  <a:pt x="352223" y="295839"/>
                </a:lnTo>
                <a:lnTo>
                  <a:pt x="352679" y="303446"/>
                </a:lnTo>
                <a:lnTo>
                  <a:pt x="352223" y="311064"/>
                </a:lnTo>
                <a:lnTo>
                  <a:pt x="334128" y="338297"/>
                </a:lnTo>
                <a:lnTo>
                  <a:pt x="358959" y="338297"/>
                </a:lnTo>
                <a:lnTo>
                  <a:pt x="361802" y="335195"/>
                </a:lnTo>
                <a:lnTo>
                  <a:pt x="364904" y="329964"/>
                </a:lnTo>
                <a:lnTo>
                  <a:pt x="369262" y="317861"/>
                </a:lnTo>
                <a:lnTo>
                  <a:pt x="370366" y="311064"/>
                </a:lnTo>
                <a:lnTo>
                  <a:pt x="370348" y="295839"/>
                </a:lnTo>
                <a:lnTo>
                  <a:pt x="369284" y="289274"/>
                </a:lnTo>
                <a:lnTo>
                  <a:pt x="367094" y="283192"/>
                </a:lnTo>
                <a:lnTo>
                  <a:pt x="364904" y="276988"/>
                </a:lnTo>
                <a:lnTo>
                  <a:pt x="361838" y="271757"/>
                </a:lnTo>
                <a:lnTo>
                  <a:pt x="358959" y="268595"/>
                </a:lnTo>
                <a:close/>
              </a:path>
              <a:path w="987425" h="353695">
                <a:moveTo>
                  <a:pt x="410858" y="209293"/>
                </a:moveTo>
                <a:lnTo>
                  <a:pt x="393888" y="212212"/>
                </a:lnTo>
                <a:lnTo>
                  <a:pt x="393888" y="335073"/>
                </a:lnTo>
                <a:lnTo>
                  <a:pt x="396078" y="341703"/>
                </a:lnTo>
                <a:lnTo>
                  <a:pt x="404836" y="350218"/>
                </a:lnTo>
                <a:lnTo>
                  <a:pt x="412257" y="352469"/>
                </a:lnTo>
                <a:lnTo>
                  <a:pt x="422718" y="352712"/>
                </a:lnTo>
                <a:lnTo>
                  <a:pt x="425090" y="338480"/>
                </a:lnTo>
                <a:lnTo>
                  <a:pt x="422414" y="338115"/>
                </a:lnTo>
                <a:lnTo>
                  <a:pt x="420163" y="337689"/>
                </a:lnTo>
                <a:lnTo>
                  <a:pt x="410858" y="326133"/>
                </a:lnTo>
                <a:lnTo>
                  <a:pt x="410858" y="209293"/>
                </a:lnTo>
                <a:close/>
              </a:path>
              <a:path w="987425" h="353695">
                <a:moveTo>
                  <a:pt x="482100" y="253632"/>
                </a:moveTo>
                <a:lnTo>
                  <a:pt x="476626" y="253632"/>
                </a:lnTo>
                <a:lnTo>
                  <a:pt x="471273" y="254666"/>
                </a:lnTo>
                <a:lnTo>
                  <a:pt x="442598" y="281489"/>
                </a:lnTo>
                <a:lnTo>
                  <a:pt x="440071" y="287936"/>
                </a:lnTo>
                <a:lnTo>
                  <a:pt x="438855" y="295235"/>
                </a:lnTo>
                <a:lnTo>
                  <a:pt x="438855" y="310805"/>
                </a:lnTo>
                <a:lnTo>
                  <a:pt x="459170" y="346873"/>
                </a:lnTo>
                <a:lnTo>
                  <a:pt x="478390" y="353077"/>
                </a:lnTo>
                <a:lnTo>
                  <a:pt x="493230" y="353077"/>
                </a:lnTo>
                <a:lnTo>
                  <a:pt x="499069" y="352469"/>
                </a:lnTo>
                <a:lnTo>
                  <a:pt x="509409" y="350036"/>
                </a:lnTo>
                <a:lnTo>
                  <a:pt x="513058" y="348880"/>
                </a:lnTo>
                <a:lnTo>
                  <a:pt x="515126" y="347785"/>
                </a:lnTo>
                <a:lnTo>
                  <a:pt x="513514" y="338115"/>
                </a:lnTo>
                <a:lnTo>
                  <a:pt x="477903" y="338115"/>
                </a:lnTo>
                <a:lnTo>
                  <a:pt x="470118" y="335560"/>
                </a:lnTo>
                <a:lnTo>
                  <a:pt x="460143" y="325342"/>
                </a:lnTo>
                <a:lnTo>
                  <a:pt x="457284" y="317861"/>
                </a:lnTo>
                <a:lnTo>
                  <a:pt x="456554" y="308007"/>
                </a:lnTo>
                <a:lnTo>
                  <a:pt x="521513" y="308007"/>
                </a:lnTo>
                <a:lnTo>
                  <a:pt x="521634" y="307034"/>
                </a:lnTo>
                <a:lnTo>
                  <a:pt x="521695" y="301986"/>
                </a:lnTo>
                <a:lnTo>
                  <a:pt x="521318" y="295235"/>
                </a:lnTo>
                <a:lnTo>
                  <a:pt x="521267" y="294322"/>
                </a:lnTo>
                <a:lnTo>
                  <a:pt x="456919" y="294322"/>
                </a:lnTo>
                <a:lnTo>
                  <a:pt x="457284" y="291038"/>
                </a:lnTo>
                <a:lnTo>
                  <a:pt x="457986" y="287936"/>
                </a:lnTo>
                <a:lnTo>
                  <a:pt x="459109" y="284652"/>
                </a:lnTo>
                <a:lnTo>
                  <a:pt x="460232" y="281732"/>
                </a:lnTo>
                <a:lnTo>
                  <a:pt x="460325" y="281489"/>
                </a:lnTo>
                <a:lnTo>
                  <a:pt x="461967" y="278691"/>
                </a:lnTo>
                <a:lnTo>
                  <a:pt x="466103" y="273825"/>
                </a:lnTo>
                <a:lnTo>
                  <a:pt x="468597" y="271879"/>
                </a:lnTo>
                <a:lnTo>
                  <a:pt x="471273" y="270541"/>
                </a:lnTo>
                <a:lnTo>
                  <a:pt x="474558" y="268838"/>
                </a:lnTo>
                <a:lnTo>
                  <a:pt x="478025" y="268047"/>
                </a:lnTo>
                <a:lnTo>
                  <a:pt x="513056" y="268047"/>
                </a:lnTo>
                <a:lnTo>
                  <a:pt x="511477" y="265675"/>
                </a:lnTo>
                <a:lnTo>
                  <a:pt x="505809" y="260406"/>
                </a:lnTo>
                <a:lnTo>
                  <a:pt x="499024" y="256643"/>
                </a:lnTo>
                <a:lnTo>
                  <a:pt x="491120" y="254385"/>
                </a:lnTo>
                <a:lnTo>
                  <a:pt x="482100" y="253632"/>
                </a:lnTo>
                <a:close/>
              </a:path>
              <a:path w="987425" h="353695">
                <a:moveTo>
                  <a:pt x="512754" y="333553"/>
                </a:moveTo>
                <a:lnTo>
                  <a:pt x="494447" y="338115"/>
                </a:lnTo>
                <a:lnTo>
                  <a:pt x="513514" y="338115"/>
                </a:lnTo>
                <a:lnTo>
                  <a:pt x="512754" y="333553"/>
                </a:lnTo>
                <a:close/>
              </a:path>
              <a:path w="987425" h="353695">
                <a:moveTo>
                  <a:pt x="513056" y="268047"/>
                </a:moveTo>
                <a:lnTo>
                  <a:pt x="488851" y="268047"/>
                </a:lnTo>
                <a:lnTo>
                  <a:pt x="494264" y="270541"/>
                </a:lnTo>
                <a:lnTo>
                  <a:pt x="498157" y="275528"/>
                </a:lnTo>
                <a:lnTo>
                  <a:pt x="502171" y="280394"/>
                </a:lnTo>
                <a:lnTo>
                  <a:pt x="504117" y="286659"/>
                </a:lnTo>
                <a:lnTo>
                  <a:pt x="503996" y="294322"/>
                </a:lnTo>
                <a:lnTo>
                  <a:pt x="521267" y="294322"/>
                </a:lnTo>
                <a:lnTo>
                  <a:pt x="521084" y="291038"/>
                </a:lnTo>
                <a:lnTo>
                  <a:pt x="521056" y="290548"/>
                </a:lnTo>
                <a:lnTo>
                  <a:pt x="519141" y="280683"/>
                </a:lnTo>
                <a:lnTo>
                  <a:pt x="515947" y="272392"/>
                </a:lnTo>
                <a:lnTo>
                  <a:pt x="513056" y="268047"/>
                </a:lnTo>
                <a:close/>
              </a:path>
              <a:path w="987425" h="353695">
                <a:moveTo>
                  <a:pt x="590472" y="253632"/>
                </a:moveTo>
                <a:lnTo>
                  <a:pt x="579281" y="253632"/>
                </a:lnTo>
                <a:lnTo>
                  <a:pt x="572955" y="254909"/>
                </a:lnTo>
                <a:lnTo>
                  <a:pt x="567238" y="257464"/>
                </a:lnTo>
                <a:lnTo>
                  <a:pt x="561642" y="259897"/>
                </a:lnTo>
                <a:lnTo>
                  <a:pt x="556898" y="263364"/>
                </a:lnTo>
                <a:lnTo>
                  <a:pt x="553005" y="267865"/>
                </a:lnTo>
                <a:lnTo>
                  <a:pt x="549113" y="272244"/>
                </a:lnTo>
                <a:lnTo>
                  <a:pt x="540780" y="310927"/>
                </a:lnTo>
                <a:lnTo>
                  <a:pt x="541773" y="317678"/>
                </a:lnTo>
                <a:lnTo>
                  <a:pt x="573040" y="351921"/>
                </a:lnTo>
                <a:lnTo>
                  <a:pt x="573232" y="351921"/>
                </a:lnTo>
                <a:lnTo>
                  <a:pt x="579646" y="353077"/>
                </a:lnTo>
                <a:lnTo>
                  <a:pt x="589742" y="353077"/>
                </a:lnTo>
                <a:lnTo>
                  <a:pt x="592236" y="352894"/>
                </a:lnTo>
                <a:lnTo>
                  <a:pt x="594790" y="352530"/>
                </a:lnTo>
                <a:lnTo>
                  <a:pt x="597467" y="352286"/>
                </a:lnTo>
                <a:lnTo>
                  <a:pt x="599960" y="351921"/>
                </a:lnTo>
                <a:lnTo>
                  <a:pt x="602272" y="351435"/>
                </a:lnTo>
                <a:lnTo>
                  <a:pt x="604583" y="351070"/>
                </a:lnTo>
                <a:lnTo>
                  <a:pt x="612672" y="348333"/>
                </a:lnTo>
                <a:lnTo>
                  <a:pt x="610969" y="338115"/>
                </a:lnTo>
                <a:lnTo>
                  <a:pt x="583903" y="338115"/>
                </a:lnTo>
                <a:lnTo>
                  <a:pt x="579159" y="337324"/>
                </a:lnTo>
                <a:lnTo>
                  <a:pt x="558479" y="308737"/>
                </a:lnTo>
                <a:lnTo>
                  <a:pt x="558479" y="303628"/>
                </a:lnTo>
                <a:lnTo>
                  <a:pt x="558903" y="296330"/>
                </a:lnTo>
                <a:lnTo>
                  <a:pt x="558947" y="295565"/>
                </a:lnTo>
                <a:lnTo>
                  <a:pt x="578368" y="268595"/>
                </a:lnTo>
                <a:lnTo>
                  <a:pt x="608448" y="268595"/>
                </a:lnTo>
                <a:lnTo>
                  <a:pt x="611212" y="258194"/>
                </a:lnTo>
                <a:lnTo>
                  <a:pt x="607320" y="256612"/>
                </a:lnTo>
                <a:lnTo>
                  <a:pt x="603245" y="255457"/>
                </a:lnTo>
                <a:lnTo>
                  <a:pt x="594730" y="253997"/>
                </a:lnTo>
                <a:lnTo>
                  <a:pt x="590472" y="253632"/>
                </a:lnTo>
                <a:close/>
              </a:path>
              <a:path w="987425" h="353695">
                <a:moveTo>
                  <a:pt x="610300" y="334100"/>
                </a:moveTo>
                <a:lnTo>
                  <a:pt x="608232" y="335073"/>
                </a:lnTo>
                <a:lnTo>
                  <a:pt x="605373" y="335986"/>
                </a:lnTo>
                <a:lnTo>
                  <a:pt x="598075" y="337689"/>
                </a:lnTo>
                <a:lnTo>
                  <a:pt x="594000" y="338115"/>
                </a:lnTo>
                <a:lnTo>
                  <a:pt x="610969" y="338115"/>
                </a:lnTo>
                <a:lnTo>
                  <a:pt x="610614" y="335986"/>
                </a:lnTo>
                <a:lnTo>
                  <a:pt x="610574" y="335743"/>
                </a:lnTo>
                <a:lnTo>
                  <a:pt x="610462" y="335073"/>
                </a:lnTo>
                <a:lnTo>
                  <a:pt x="610422" y="334830"/>
                </a:lnTo>
                <a:lnTo>
                  <a:pt x="610300" y="334100"/>
                </a:lnTo>
                <a:close/>
              </a:path>
              <a:path w="987425" h="353695">
                <a:moveTo>
                  <a:pt x="608448" y="268595"/>
                </a:moveTo>
                <a:lnTo>
                  <a:pt x="591628" y="268595"/>
                </a:lnTo>
                <a:lnTo>
                  <a:pt x="595155" y="268959"/>
                </a:lnTo>
                <a:lnTo>
                  <a:pt x="601846" y="270419"/>
                </a:lnTo>
                <a:lnTo>
                  <a:pt x="604826" y="271392"/>
                </a:lnTo>
                <a:lnTo>
                  <a:pt x="607381" y="272609"/>
                </a:lnTo>
                <a:lnTo>
                  <a:pt x="608351" y="268959"/>
                </a:lnTo>
                <a:lnTo>
                  <a:pt x="608448" y="268595"/>
                </a:lnTo>
                <a:close/>
              </a:path>
              <a:path w="987425" h="353695">
                <a:moveTo>
                  <a:pt x="646765" y="256004"/>
                </a:moveTo>
                <a:lnTo>
                  <a:pt x="629796" y="256004"/>
                </a:lnTo>
                <a:lnTo>
                  <a:pt x="629796" y="315732"/>
                </a:lnTo>
                <a:lnTo>
                  <a:pt x="630465" y="321632"/>
                </a:lnTo>
                <a:lnTo>
                  <a:pt x="631803" y="326984"/>
                </a:lnTo>
                <a:lnTo>
                  <a:pt x="633141" y="332215"/>
                </a:lnTo>
                <a:lnTo>
                  <a:pt x="635009" y="336107"/>
                </a:lnTo>
                <a:lnTo>
                  <a:pt x="635126" y="336351"/>
                </a:lnTo>
                <a:lnTo>
                  <a:pt x="661545" y="352894"/>
                </a:lnTo>
                <a:lnTo>
                  <a:pt x="677237" y="352894"/>
                </a:lnTo>
                <a:lnTo>
                  <a:pt x="684597" y="352347"/>
                </a:lnTo>
                <a:lnTo>
                  <a:pt x="697369" y="350157"/>
                </a:lnTo>
                <a:lnTo>
                  <a:pt x="702539" y="349123"/>
                </a:lnTo>
                <a:lnTo>
                  <a:pt x="706432" y="348150"/>
                </a:lnTo>
                <a:lnTo>
                  <a:pt x="706432" y="337932"/>
                </a:lnTo>
                <a:lnTo>
                  <a:pt x="662032" y="337932"/>
                </a:lnTo>
                <a:lnTo>
                  <a:pt x="655888" y="335438"/>
                </a:lnTo>
                <a:lnTo>
                  <a:pt x="646765" y="305635"/>
                </a:lnTo>
                <a:lnTo>
                  <a:pt x="646765" y="256004"/>
                </a:lnTo>
                <a:close/>
              </a:path>
              <a:path w="987425" h="353695">
                <a:moveTo>
                  <a:pt x="706432" y="256004"/>
                </a:moveTo>
                <a:lnTo>
                  <a:pt x="689462" y="256004"/>
                </a:lnTo>
                <a:lnTo>
                  <a:pt x="689462" y="336107"/>
                </a:lnTo>
                <a:lnTo>
                  <a:pt x="688854" y="336351"/>
                </a:lnTo>
                <a:lnTo>
                  <a:pt x="687820" y="336594"/>
                </a:lnTo>
                <a:lnTo>
                  <a:pt x="685631" y="336959"/>
                </a:lnTo>
                <a:lnTo>
                  <a:pt x="685022" y="336959"/>
                </a:lnTo>
                <a:lnTo>
                  <a:pt x="683502" y="337141"/>
                </a:lnTo>
                <a:lnTo>
                  <a:pt x="685571" y="337141"/>
                </a:lnTo>
                <a:lnTo>
                  <a:pt x="673709" y="337932"/>
                </a:lnTo>
                <a:lnTo>
                  <a:pt x="706432" y="337932"/>
                </a:lnTo>
                <a:lnTo>
                  <a:pt x="706432" y="256004"/>
                </a:lnTo>
                <a:close/>
              </a:path>
              <a:path w="987425" h="353695">
                <a:moveTo>
                  <a:pt x="687820" y="336594"/>
                </a:moveTo>
                <a:lnTo>
                  <a:pt x="658735" y="336594"/>
                </a:lnTo>
                <a:lnTo>
                  <a:pt x="659634" y="336959"/>
                </a:lnTo>
                <a:lnTo>
                  <a:pt x="685631" y="336959"/>
                </a:lnTo>
                <a:lnTo>
                  <a:pt x="687820" y="336594"/>
                </a:lnTo>
                <a:close/>
              </a:path>
              <a:path w="987425" h="353695">
                <a:moveTo>
                  <a:pt x="752271" y="209293"/>
                </a:moveTo>
                <a:lnTo>
                  <a:pt x="735302" y="212212"/>
                </a:lnTo>
                <a:lnTo>
                  <a:pt x="735302" y="335073"/>
                </a:lnTo>
                <a:lnTo>
                  <a:pt x="737491" y="341703"/>
                </a:lnTo>
                <a:lnTo>
                  <a:pt x="746250" y="350218"/>
                </a:lnTo>
                <a:lnTo>
                  <a:pt x="753670" y="352469"/>
                </a:lnTo>
                <a:lnTo>
                  <a:pt x="764131" y="352712"/>
                </a:lnTo>
                <a:lnTo>
                  <a:pt x="766504" y="338480"/>
                </a:lnTo>
                <a:lnTo>
                  <a:pt x="763827" y="338115"/>
                </a:lnTo>
                <a:lnTo>
                  <a:pt x="761577" y="337689"/>
                </a:lnTo>
                <a:lnTo>
                  <a:pt x="752271" y="326133"/>
                </a:lnTo>
                <a:lnTo>
                  <a:pt x="752271" y="209293"/>
                </a:lnTo>
                <a:close/>
              </a:path>
              <a:path w="987425" h="353695">
                <a:moveTo>
                  <a:pt x="823513" y="253632"/>
                </a:moveTo>
                <a:lnTo>
                  <a:pt x="818039" y="253632"/>
                </a:lnTo>
                <a:lnTo>
                  <a:pt x="812687" y="254666"/>
                </a:lnTo>
                <a:lnTo>
                  <a:pt x="784011" y="281489"/>
                </a:lnTo>
                <a:lnTo>
                  <a:pt x="781485" y="287936"/>
                </a:lnTo>
                <a:lnTo>
                  <a:pt x="780268" y="295235"/>
                </a:lnTo>
                <a:lnTo>
                  <a:pt x="780268" y="310805"/>
                </a:lnTo>
                <a:lnTo>
                  <a:pt x="800583" y="346873"/>
                </a:lnTo>
                <a:lnTo>
                  <a:pt x="819803" y="353077"/>
                </a:lnTo>
                <a:lnTo>
                  <a:pt x="834644" y="353077"/>
                </a:lnTo>
                <a:lnTo>
                  <a:pt x="840483" y="352469"/>
                </a:lnTo>
                <a:lnTo>
                  <a:pt x="850822" y="350036"/>
                </a:lnTo>
                <a:lnTo>
                  <a:pt x="854472" y="348880"/>
                </a:lnTo>
                <a:lnTo>
                  <a:pt x="856540" y="347785"/>
                </a:lnTo>
                <a:lnTo>
                  <a:pt x="854928" y="338115"/>
                </a:lnTo>
                <a:lnTo>
                  <a:pt x="819316" y="338115"/>
                </a:lnTo>
                <a:lnTo>
                  <a:pt x="811531" y="335560"/>
                </a:lnTo>
                <a:lnTo>
                  <a:pt x="801556" y="325342"/>
                </a:lnTo>
                <a:lnTo>
                  <a:pt x="798698" y="317861"/>
                </a:lnTo>
                <a:lnTo>
                  <a:pt x="797968" y="308007"/>
                </a:lnTo>
                <a:lnTo>
                  <a:pt x="862926" y="308007"/>
                </a:lnTo>
                <a:lnTo>
                  <a:pt x="863048" y="307034"/>
                </a:lnTo>
                <a:lnTo>
                  <a:pt x="863109" y="301986"/>
                </a:lnTo>
                <a:lnTo>
                  <a:pt x="862732" y="295235"/>
                </a:lnTo>
                <a:lnTo>
                  <a:pt x="862681" y="294322"/>
                </a:lnTo>
                <a:lnTo>
                  <a:pt x="798333" y="294322"/>
                </a:lnTo>
                <a:lnTo>
                  <a:pt x="798698" y="291038"/>
                </a:lnTo>
                <a:lnTo>
                  <a:pt x="799400" y="287936"/>
                </a:lnTo>
                <a:lnTo>
                  <a:pt x="800522" y="284652"/>
                </a:lnTo>
                <a:lnTo>
                  <a:pt x="801645" y="281732"/>
                </a:lnTo>
                <a:lnTo>
                  <a:pt x="801739" y="281489"/>
                </a:lnTo>
                <a:lnTo>
                  <a:pt x="803381" y="278691"/>
                </a:lnTo>
                <a:lnTo>
                  <a:pt x="807517" y="273825"/>
                </a:lnTo>
                <a:lnTo>
                  <a:pt x="810011" y="271879"/>
                </a:lnTo>
                <a:lnTo>
                  <a:pt x="812687" y="270541"/>
                </a:lnTo>
                <a:lnTo>
                  <a:pt x="815971" y="268838"/>
                </a:lnTo>
                <a:lnTo>
                  <a:pt x="819438" y="268047"/>
                </a:lnTo>
                <a:lnTo>
                  <a:pt x="854469" y="268047"/>
                </a:lnTo>
                <a:lnTo>
                  <a:pt x="852890" y="265675"/>
                </a:lnTo>
                <a:lnTo>
                  <a:pt x="847223" y="260406"/>
                </a:lnTo>
                <a:lnTo>
                  <a:pt x="840437" y="256643"/>
                </a:lnTo>
                <a:lnTo>
                  <a:pt x="832534" y="254385"/>
                </a:lnTo>
                <a:lnTo>
                  <a:pt x="823513" y="253632"/>
                </a:lnTo>
                <a:close/>
              </a:path>
              <a:path w="987425" h="353695">
                <a:moveTo>
                  <a:pt x="854168" y="333553"/>
                </a:moveTo>
                <a:lnTo>
                  <a:pt x="835860" y="338115"/>
                </a:lnTo>
                <a:lnTo>
                  <a:pt x="854928" y="338115"/>
                </a:lnTo>
                <a:lnTo>
                  <a:pt x="854168" y="333553"/>
                </a:lnTo>
                <a:close/>
              </a:path>
              <a:path w="987425" h="353695">
                <a:moveTo>
                  <a:pt x="854469" y="268047"/>
                </a:moveTo>
                <a:lnTo>
                  <a:pt x="830265" y="268047"/>
                </a:lnTo>
                <a:lnTo>
                  <a:pt x="835678" y="270541"/>
                </a:lnTo>
                <a:lnTo>
                  <a:pt x="839570" y="275528"/>
                </a:lnTo>
                <a:lnTo>
                  <a:pt x="843585" y="280394"/>
                </a:lnTo>
                <a:lnTo>
                  <a:pt x="845531" y="286659"/>
                </a:lnTo>
                <a:lnTo>
                  <a:pt x="845409" y="294322"/>
                </a:lnTo>
                <a:lnTo>
                  <a:pt x="862681" y="294322"/>
                </a:lnTo>
                <a:lnTo>
                  <a:pt x="862497" y="291038"/>
                </a:lnTo>
                <a:lnTo>
                  <a:pt x="862470" y="290548"/>
                </a:lnTo>
                <a:lnTo>
                  <a:pt x="860554" y="280683"/>
                </a:lnTo>
                <a:lnTo>
                  <a:pt x="857361" y="272392"/>
                </a:lnTo>
                <a:lnTo>
                  <a:pt x="854469" y="2680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9705857" y="5220513"/>
            <a:ext cx="772795" cy="385445"/>
          </a:xfrm>
          <a:custGeom>
            <a:avLst/>
            <a:gdLst/>
            <a:ahLst/>
            <a:cxnLst/>
            <a:rect l="l" t="t" r="r" b="b"/>
            <a:pathLst>
              <a:path w="772795" h="385445">
                <a:moveTo>
                  <a:pt x="33573" y="13867"/>
                </a:moveTo>
                <a:lnTo>
                  <a:pt x="28464" y="13867"/>
                </a:lnTo>
                <a:lnTo>
                  <a:pt x="22808" y="14110"/>
                </a:lnTo>
                <a:lnTo>
                  <a:pt x="16604" y="14597"/>
                </a:lnTo>
                <a:lnTo>
                  <a:pt x="10522" y="14962"/>
                </a:lnTo>
                <a:lnTo>
                  <a:pt x="4987" y="15753"/>
                </a:lnTo>
                <a:lnTo>
                  <a:pt x="0" y="16969"/>
                </a:lnTo>
                <a:lnTo>
                  <a:pt x="0" y="141594"/>
                </a:lnTo>
                <a:lnTo>
                  <a:pt x="17699" y="141594"/>
                </a:lnTo>
                <a:lnTo>
                  <a:pt x="17699" y="94700"/>
                </a:lnTo>
                <a:lnTo>
                  <a:pt x="40629" y="94700"/>
                </a:lnTo>
                <a:lnTo>
                  <a:pt x="78521" y="82292"/>
                </a:lnTo>
                <a:lnTo>
                  <a:pt x="80981" y="79555"/>
                </a:lnTo>
                <a:lnTo>
                  <a:pt x="17699" y="79555"/>
                </a:lnTo>
                <a:lnTo>
                  <a:pt x="17699" y="29924"/>
                </a:lnTo>
                <a:lnTo>
                  <a:pt x="21713" y="29559"/>
                </a:lnTo>
                <a:lnTo>
                  <a:pt x="27491" y="29377"/>
                </a:lnTo>
                <a:lnTo>
                  <a:pt x="80358" y="29377"/>
                </a:lnTo>
                <a:lnTo>
                  <a:pt x="74446" y="24085"/>
                </a:lnTo>
                <a:lnTo>
                  <a:pt x="66554" y="19615"/>
                </a:lnTo>
                <a:lnTo>
                  <a:pt x="57112" y="16422"/>
                </a:lnTo>
                <a:lnTo>
                  <a:pt x="46642" y="14597"/>
                </a:lnTo>
                <a:lnTo>
                  <a:pt x="47910" y="14597"/>
                </a:lnTo>
                <a:lnTo>
                  <a:pt x="33573" y="13867"/>
                </a:lnTo>
                <a:close/>
              </a:path>
              <a:path w="772795" h="385445">
                <a:moveTo>
                  <a:pt x="80358" y="29377"/>
                </a:moveTo>
                <a:lnTo>
                  <a:pt x="39777" y="29377"/>
                </a:lnTo>
                <a:lnTo>
                  <a:pt x="44278" y="29742"/>
                </a:lnTo>
                <a:lnTo>
                  <a:pt x="52793" y="31201"/>
                </a:lnTo>
                <a:lnTo>
                  <a:pt x="56504" y="32539"/>
                </a:lnTo>
                <a:lnTo>
                  <a:pt x="59666" y="34486"/>
                </a:lnTo>
                <a:lnTo>
                  <a:pt x="62951" y="36310"/>
                </a:lnTo>
                <a:lnTo>
                  <a:pt x="65505" y="38804"/>
                </a:lnTo>
                <a:lnTo>
                  <a:pt x="67330" y="41967"/>
                </a:lnTo>
                <a:lnTo>
                  <a:pt x="69276" y="45130"/>
                </a:lnTo>
                <a:lnTo>
                  <a:pt x="70249" y="49144"/>
                </a:lnTo>
                <a:lnTo>
                  <a:pt x="70249" y="59119"/>
                </a:lnTo>
                <a:lnTo>
                  <a:pt x="37101" y="79555"/>
                </a:lnTo>
                <a:lnTo>
                  <a:pt x="80981" y="79555"/>
                </a:lnTo>
                <a:lnTo>
                  <a:pt x="82292" y="78096"/>
                </a:lnTo>
                <a:lnTo>
                  <a:pt x="84847" y="72986"/>
                </a:lnTo>
                <a:lnTo>
                  <a:pt x="87523" y="67756"/>
                </a:lnTo>
                <a:lnTo>
                  <a:pt x="88861" y="61491"/>
                </a:lnTo>
                <a:lnTo>
                  <a:pt x="88861" y="54192"/>
                </a:lnTo>
                <a:lnTo>
                  <a:pt x="87993" y="45130"/>
                </a:lnTo>
                <a:lnTo>
                  <a:pt x="87960" y="44784"/>
                </a:lnTo>
                <a:lnTo>
                  <a:pt x="85257" y="36630"/>
                </a:lnTo>
                <a:lnTo>
                  <a:pt x="80879" y="29924"/>
                </a:lnTo>
                <a:lnTo>
                  <a:pt x="80760" y="29742"/>
                </a:lnTo>
                <a:lnTo>
                  <a:pt x="80358" y="29377"/>
                </a:lnTo>
                <a:close/>
              </a:path>
              <a:path w="772795" h="385445">
                <a:moveTo>
                  <a:pt x="148053" y="44826"/>
                </a:moveTo>
                <a:lnTo>
                  <a:pt x="136315" y="44826"/>
                </a:lnTo>
                <a:lnTo>
                  <a:pt x="130232" y="45434"/>
                </a:lnTo>
                <a:lnTo>
                  <a:pt x="130570" y="45434"/>
                </a:lnTo>
                <a:lnTo>
                  <a:pt x="124880" y="46711"/>
                </a:lnTo>
                <a:lnTo>
                  <a:pt x="118919" y="47928"/>
                </a:lnTo>
                <a:lnTo>
                  <a:pt x="113932" y="49266"/>
                </a:lnTo>
                <a:lnTo>
                  <a:pt x="109918" y="50725"/>
                </a:lnTo>
                <a:lnTo>
                  <a:pt x="109918" y="141594"/>
                </a:lnTo>
                <a:lnTo>
                  <a:pt x="126887" y="141594"/>
                </a:lnTo>
                <a:lnTo>
                  <a:pt x="126887" y="61856"/>
                </a:lnTo>
                <a:lnTo>
                  <a:pt x="126713" y="61856"/>
                </a:lnTo>
                <a:lnTo>
                  <a:pt x="129867" y="61187"/>
                </a:lnTo>
                <a:lnTo>
                  <a:pt x="132908" y="60579"/>
                </a:lnTo>
                <a:lnTo>
                  <a:pt x="136071" y="59849"/>
                </a:lnTo>
                <a:lnTo>
                  <a:pt x="139234" y="59484"/>
                </a:lnTo>
                <a:lnTo>
                  <a:pt x="161549" y="59484"/>
                </a:lnTo>
                <a:lnTo>
                  <a:pt x="163832" y="47928"/>
                </a:lnTo>
                <a:lnTo>
                  <a:pt x="163928" y="47441"/>
                </a:lnTo>
                <a:lnTo>
                  <a:pt x="163198" y="47198"/>
                </a:lnTo>
                <a:lnTo>
                  <a:pt x="162042" y="46954"/>
                </a:lnTo>
                <a:lnTo>
                  <a:pt x="160461" y="46711"/>
                </a:lnTo>
                <a:lnTo>
                  <a:pt x="159001" y="46346"/>
                </a:lnTo>
                <a:lnTo>
                  <a:pt x="157359" y="46042"/>
                </a:lnTo>
                <a:lnTo>
                  <a:pt x="155534" y="45799"/>
                </a:lnTo>
                <a:lnTo>
                  <a:pt x="153710" y="45434"/>
                </a:lnTo>
                <a:lnTo>
                  <a:pt x="151824" y="45191"/>
                </a:lnTo>
                <a:lnTo>
                  <a:pt x="150790" y="45191"/>
                </a:lnTo>
                <a:lnTo>
                  <a:pt x="148053" y="44826"/>
                </a:lnTo>
                <a:close/>
              </a:path>
              <a:path w="772795" h="385445">
                <a:moveTo>
                  <a:pt x="161549" y="59484"/>
                </a:moveTo>
                <a:lnTo>
                  <a:pt x="147263" y="59484"/>
                </a:lnTo>
                <a:lnTo>
                  <a:pt x="151216" y="59849"/>
                </a:lnTo>
                <a:lnTo>
                  <a:pt x="154257" y="60579"/>
                </a:lnTo>
                <a:lnTo>
                  <a:pt x="157420" y="61187"/>
                </a:lnTo>
                <a:lnTo>
                  <a:pt x="160170" y="61856"/>
                </a:lnTo>
                <a:lnTo>
                  <a:pt x="160005" y="61856"/>
                </a:lnTo>
                <a:lnTo>
                  <a:pt x="161008" y="62221"/>
                </a:lnTo>
                <a:lnTo>
                  <a:pt x="161477" y="59849"/>
                </a:lnTo>
                <a:lnTo>
                  <a:pt x="161549" y="59484"/>
                </a:lnTo>
                <a:close/>
              </a:path>
              <a:path w="772795" h="385445">
                <a:moveTo>
                  <a:pt x="218256" y="44339"/>
                </a:moveTo>
                <a:lnTo>
                  <a:pt x="212782" y="44339"/>
                </a:lnTo>
                <a:lnTo>
                  <a:pt x="207430" y="45373"/>
                </a:lnTo>
                <a:lnTo>
                  <a:pt x="178754" y="72196"/>
                </a:lnTo>
                <a:lnTo>
                  <a:pt x="176228" y="78643"/>
                </a:lnTo>
                <a:lnTo>
                  <a:pt x="175011" y="85942"/>
                </a:lnTo>
                <a:lnTo>
                  <a:pt x="175011" y="101512"/>
                </a:lnTo>
                <a:lnTo>
                  <a:pt x="195326" y="137580"/>
                </a:lnTo>
                <a:lnTo>
                  <a:pt x="214546" y="143784"/>
                </a:lnTo>
                <a:lnTo>
                  <a:pt x="229387" y="143784"/>
                </a:lnTo>
                <a:lnTo>
                  <a:pt x="235226" y="143176"/>
                </a:lnTo>
                <a:lnTo>
                  <a:pt x="245565" y="140743"/>
                </a:lnTo>
                <a:lnTo>
                  <a:pt x="249215" y="139587"/>
                </a:lnTo>
                <a:lnTo>
                  <a:pt x="251283" y="138492"/>
                </a:lnTo>
                <a:lnTo>
                  <a:pt x="249671" y="128821"/>
                </a:lnTo>
                <a:lnTo>
                  <a:pt x="214059" y="128821"/>
                </a:lnTo>
                <a:lnTo>
                  <a:pt x="206274" y="126267"/>
                </a:lnTo>
                <a:lnTo>
                  <a:pt x="196299" y="116049"/>
                </a:lnTo>
                <a:lnTo>
                  <a:pt x="193441" y="108568"/>
                </a:lnTo>
                <a:lnTo>
                  <a:pt x="192711" y="98714"/>
                </a:lnTo>
                <a:lnTo>
                  <a:pt x="257669" y="98714"/>
                </a:lnTo>
                <a:lnTo>
                  <a:pt x="257791" y="97741"/>
                </a:lnTo>
                <a:lnTo>
                  <a:pt x="257852" y="92693"/>
                </a:lnTo>
                <a:lnTo>
                  <a:pt x="257475" y="85942"/>
                </a:lnTo>
                <a:lnTo>
                  <a:pt x="257424" y="85029"/>
                </a:lnTo>
                <a:lnTo>
                  <a:pt x="193076" y="85029"/>
                </a:lnTo>
                <a:lnTo>
                  <a:pt x="193441" y="81745"/>
                </a:lnTo>
                <a:lnTo>
                  <a:pt x="194143" y="78643"/>
                </a:lnTo>
                <a:lnTo>
                  <a:pt x="195265" y="75359"/>
                </a:lnTo>
                <a:lnTo>
                  <a:pt x="196388" y="72439"/>
                </a:lnTo>
                <a:lnTo>
                  <a:pt x="196482" y="72196"/>
                </a:lnTo>
                <a:lnTo>
                  <a:pt x="198124" y="69398"/>
                </a:lnTo>
                <a:lnTo>
                  <a:pt x="202260" y="64532"/>
                </a:lnTo>
                <a:lnTo>
                  <a:pt x="204754" y="62586"/>
                </a:lnTo>
                <a:lnTo>
                  <a:pt x="207430" y="61248"/>
                </a:lnTo>
                <a:lnTo>
                  <a:pt x="210714" y="59545"/>
                </a:lnTo>
                <a:lnTo>
                  <a:pt x="214181" y="58754"/>
                </a:lnTo>
                <a:lnTo>
                  <a:pt x="249212" y="58754"/>
                </a:lnTo>
                <a:lnTo>
                  <a:pt x="247633" y="56382"/>
                </a:lnTo>
                <a:lnTo>
                  <a:pt x="241965" y="51113"/>
                </a:lnTo>
                <a:lnTo>
                  <a:pt x="235180" y="47350"/>
                </a:lnTo>
                <a:lnTo>
                  <a:pt x="227277" y="45092"/>
                </a:lnTo>
                <a:lnTo>
                  <a:pt x="218256" y="44339"/>
                </a:lnTo>
                <a:close/>
              </a:path>
              <a:path w="772795" h="385445">
                <a:moveTo>
                  <a:pt x="248911" y="124260"/>
                </a:moveTo>
                <a:lnTo>
                  <a:pt x="230603" y="128821"/>
                </a:lnTo>
                <a:lnTo>
                  <a:pt x="249671" y="128821"/>
                </a:lnTo>
                <a:lnTo>
                  <a:pt x="248911" y="124260"/>
                </a:lnTo>
                <a:close/>
              </a:path>
              <a:path w="772795" h="385445">
                <a:moveTo>
                  <a:pt x="249212" y="58754"/>
                </a:moveTo>
                <a:lnTo>
                  <a:pt x="225007" y="58754"/>
                </a:lnTo>
                <a:lnTo>
                  <a:pt x="230421" y="61248"/>
                </a:lnTo>
                <a:lnTo>
                  <a:pt x="234313" y="66235"/>
                </a:lnTo>
                <a:lnTo>
                  <a:pt x="238328" y="71101"/>
                </a:lnTo>
                <a:lnTo>
                  <a:pt x="240274" y="77366"/>
                </a:lnTo>
                <a:lnTo>
                  <a:pt x="240152" y="85029"/>
                </a:lnTo>
                <a:lnTo>
                  <a:pt x="257424" y="85029"/>
                </a:lnTo>
                <a:lnTo>
                  <a:pt x="257240" y="81745"/>
                </a:lnTo>
                <a:lnTo>
                  <a:pt x="257213" y="81254"/>
                </a:lnTo>
                <a:lnTo>
                  <a:pt x="255297" y="71390"/>
                </a:lnTo>
                <a:lnTo>
                  <a:pt x="252104" y="63099"/>
                </a:lnTo>
                <a:lnTo>
                  <a:pt x="249212" y="58754"/>
                </a:lnTo>
                <a:close/>
              </a:path>
              <a:path w="772795" h="385445">
                <a:moveTo>
                  <a:pt x="325108" y="44522"/>
                </a:moveTo>
                <a:lnTo>
                  <a:pt x="312822" y="44522"/>
                </a:lnTo>
                <a:lnTo>
                  <a:pt x="306740" y="45738"/>
                </a:lnTo>
                <a:lnTo>
                  <a:pt x="279674" y="74081"/>
                </a:lnTo>
                <a:lnTo>
                  <a:pt x="276937" y="86854"/>
                </a:lnTo>
                <a:lnTo>
                  <a:pt x="276964" y="101987"/>
                </a:lnTo>
                <a:lnTo>
                  <a:pt x="299015" y="138006"/>
                </a:lnTo>
                <a:lnTo>
                  <a:pt x="317262" y="143784"/>
                </a:lnTo>
                <a:lnTo>
                  <a:pt x="332467" y="143784"/>
                </a:lnTo>
                <a:lnTo>
                  <a:pt x="339462" y="143236"/>
                </a:lnTo>
                <a:lnTo>
                  <a:pt x="351627" y="141047"/>
                </a:lnTo>
                <a:lnTo>
                  <a:pt x="356614" y="139952"/>
                </a:lnTo>
                <a:lnTo>
                  <a:pt x="360507" y="138857"/>
                </a:lnTo>
                <a:lnTo>
                  <a:pt x="360507" y="128821"/>
                </a:lnTo>
                <a:lnTo>
                  <a:pt x="315620" y="128821"/>
                </a:lnTo>
                <a:lnTo>
                  <a:pt x="308321" y="125841"/>
                </a:lnTo>
                <a:lnTo>
                  <a:pt x="294636" y="94153"/>
                </a:lnTo>
                <a:lnTo>
                  <a:pt x="294636" y="89287"/>
                </a:lnTo>
                <a:lnTo>
                  <a:pt x="295122" y="84725"/>
                </a:lnTo>
                <a:lnTo>
                  <a:pt x="297069" y="76210"/>
                </a:lnTo>
                <a:lnTo>
                  <a:pt x="298650" y="72561"/>
                </a:lnTo>
                <a:lnTo>
                  <a:pt x="300840" y="69520"/>
                </a:lnTo>
                <a:lnTo>
                  <a:pt x="303029" y="66357"/>
                </a:lnTo>
                <a:lnTo>
                  <a:pt x="305827" y="63924"/>
                </a:lnTo>
                <a:lnTo>
                  <a:pt x="309233" y="62221"/>
                </a:lnTo>
                <a:lnTo>
                  <a:pt x="312761" y="60396"/>
                </a:lnTo>
                <a:lnTo>
                  <a:pt x="316958" y="59484"/>
                </a:lnTo>
                <a:lnTo>
                  <a:pt x="360507" y="59484"/>
                </a:lnTo>
                <a:lnTo>
                  <a:pt x="360507" y="50908"/>
                </a:lnTo>
                <a:lnTo>
                  <a:pt x="343537" y="50908"/>
                </a:lnTo>
                <a:lnTo>
                  <a:pt x="341469" y="49570"/>
                </a:lnTo>
                <a:lnTo>
                  <a:pt x="338306" y="48171"/>
                </a:lnTo>
                <a:lnTo>
                  <a:pt x="334049" y="46711"/>
                </a:lnTo>
                <a:lnTo>
                  <a:pt x="329913" y="45251"/>
                </a:lnTo>
                <a:lnTo>
                  <a:pt x="325108" y="44522"/>
                </a:lnTo>
                <a:close/>
              </a:path>
              <a:path w="772795" h="385445">
                <a:moveTo>
                  <a:pt x="360507" y="59484"/>
                </a:moveTo>
                <a:lnTo>
                  <a:pt x="326446" y="59484"/>
                </a:lnTo>
                <a:lnTo>
                  <a:pt x="331359" y="60396"/>
                </a:lnTo>
                <a:lnTo>
                  <a:pt x="331003" y="60396"/>
                </a:lnTo>
                <a:lnTo>
                  <a:pt x="338489" y="63437"/>
                </a:lnTo>
                <a:lnTo>
                  <a:pt x="341469" y="65080"/>
                </a:lnTo>
                <a:lnTo>
                  <a:pt x="343537" y="66783"/>
                </a:lnTo>
                <a:lnTo>
                  <a:pt x="343537" y="126814"/>
                </a:lnTo>
                <a:lnTo>
                  <a:pt x="329365" y="128821"/>
                </a:lnTo>
                <a:lnTo>
                  <a:pt x="360507" y="128821"/>
                </a:lnTo>
                <a:lnTo>
                  <a:pt x="360507" y="59484"/>
                </a:lnTo>
                <a:close/>
              </a:path>
              <a:path w="772795" h="385445">
                <a:moveTo>
                  <a:pt x="360507" y="0"/>
                </a:moveTo>
                <a:lnTo>
                  <a:pt x="343537" y="2919"/>
                </a:lnTo>
                <a:lnTo>
                  <a:pt x="343537" y="50908"/>
                </a:lnTo>
                <a:lnTo>
                  <a:pt x="360507" y="50908"/>
                </a:lnTo>
                <a:lnTo>
                  <a:pt x="360507" y="0"/>
                </a:lnTo>
                <a:close/>
              </a:path>
              <a:path w="772795" h="385445">
                <a:moveTo>
                  <a:pt x="406647" y="46711"/>
                </a:moveTo>
                <a:lnTo>
                  <a:pt x="389677" y="46711"/>
                </a:lnTo>
                <a:lnTo>
                  <a:pt x="389677" y="141594"/>
                </a:lnTo>
                <a:lnTo>
                  <a:pt x="406647" y="141594"/>
                </a:lnTo>
                <a:lnTo>
                  <a:pt x="406647" y="46711"/>
                </a:lnTo>
                <a:close/>
              </a:path>
              <a:path w="772795" h="385445">
                <a:moveTo>
                  <a:pt x="401112" y="7298"/>
                </a:moveTo>
                <a:lnTo>
                  <a:pt x="395029" y="7298"/>
                </a:lnTo>
                <a:lnTo>
                  <a:pt x="392414" y="8332"/>
                </a:lnTo>
                <a:lnTo>
                  <a:pt x="388157" y="12346"/>
                </a:lnTo>
                <a:lnTo>
                  <a:pt x="387123" y="15023"/>
                </a:lnTo>
                <a:lnTo>
                  <a:pt x="387123" y="21835"/>
                </a:lnTo>
                <a:lnTo>
                  <a:pt x="388157" y="24572"/>
                </a:lnTo>
                <a:lnTo>
                  <a:pt x="390224" y="26640"/>
                </a:lnTo>
                <a:lnTo>
                  <a:pt x="392414" y="28586"/>
                </a:lnTo>
                <a:lnTo>
                  <a:pt x="395029" y="29559"/>
                </a:lnTo>
                <a:lnTo>
                  <a:pt x="401112" y="29559"/>
                </a:lnTo>
                <a:lnTo>
                  <a:pt x="403666" y="28586"/>
                </a:lnTo>
                <a:lnTo>
                  <a:pt x="407924" y="24572"/>
                </a:lnTo>
                <a:lnTo>
                  <a:pt x="409019" y="21835"/>
                </a:lnTo>
                <a:lnTo>
                  <a:pt x="409019" y="15023"/>
                </a:lnTo>
                <a:lnTo>
                  <a:pt x="407924" y="12346"/>
                </a:lnTo>
                <a:lnTo>
                  <a:pt x="405734" y="10400"/>
                </a:lnTo>
                <a:lnTo>
                  <a:pt x="403666" y="8332"/>
                </a:lnTo>
                <a:lnTo>
                  <a:pt x="401112" y="7298"/>
                </a:lnTo>
                <a:close/>
              </a:path>
              <a:path w="772795" h="385445">
                <a:moveTo>
                  <a:pt x="480229" y="44339"/>
                </a:moveTo>
                <a:lnTo>
                  <a:pt x="469038" y="44339"/>
                </a:lnTo>
                <a:lnTo>
                  <a:pt x="462712" y="45616"/>
                </a:lnTo>
                <a:lnTo>
                  <a:pt x="456995" y="48171"/>
                </a:lnTo>
                <a:lnTo>
                  <a:pt x="451399" y="50604"/>
                </a:lnTo>
                <a:lnTo>
                  <a:pt x="446655" y="54071"/>
                </a:lnTo>
                <a:lnTo>
                  <a:pt x="442762" y="58572"/>
                </a:lnTo>
                <a:lnTo>
                  <a:pt x="438870" y="62951"/>
                </a:lnTo>
                <a:lnTo>
                  <a:pt x="430537" y="101634"/>
                </a:lnTo>
                <a:lnTo>
                  <a:pt x="431530" y="108385"/>
                </a:lnTo>
                <a:lnTo>
                  <a:pt x="462797" y="142628"/>
                </a:lnTo>
                <a:lnTo>
                  <a:pt x="462989" y="142628"/>
                </a:lnTo>
                <a:lnTo>
                  <a:pt x="469403" y="143784"/>
                </a:lnTo>
                <a:lnTo>
                  <a:pt x="479499" y="143784"/>
                </a:lnTo>
                <a:lnTo>
                  <a:pt x="481993" y="143601"/>
                </a:lnTo>
                <a:lnTo>
                  <a:pt x="484547" y="143236"/>
                </a:lnTo>
                <a:lnTo>
                  <a:pt x="487224" y="142993"/>
                </a:lnTo>
                <a:lnTo>
                  <a:pt x="489717" y="142628"/>
                </a:lnTo>
                <a:lnTo>
                  <a:pt x="492028" y="142142"/>
                </a:lnTo>
                <a:lnTo>
                  <a:pt x="494340" y="141777"/>
                </a:lnTo>
                <a:lnTo>
                  <a:pt x="502429" y="139040"/>
                </a:lnTo>
                <a:lnTo>
                  <a:pt x="500726" y="128821"/>
                </a:lnTo>
                <a:lnTo>
                  <a:pt x="473660" y="128821"/>
                </a:lnTo>
                <a:lnTo>
                  <a:pt x="468916" y="128031"/>
                </a:lnTo>
                <a:lnTo>
                  <a:pt x="448236" y="99444"/>
                </a:lnTo>
                <a:lnTo>
                  <a:pt x="448236" y="94335"/>
                </a:lnTo>
                <a:lnTo>
                  <a:pt x="468125" y="59301"/>
                </a:lnTo>
                <a:lnTo>
                  <a:pt x="498205" y="59301"/>
                </a:lnTo>
                <a:lnTo>
                  <a:pt x="500969" y="48901"/>
                </a:lnTo>
                <a:lnTo>
                  <a:pt x="497077" y="47319"/>
                </a:lnTo>
                <a:lnTo>
                  <a:pt x="493002" y="46164"/>
                </a:lnTo>
                <a:lnTo>
                  <a:pt x="484486" y="44704"/>
                </a:lnTo>
                <a:lnTo>
                  <a:pt x="480229" y="44339"/>
                </a:lnTo>
                <a:close/>
              </a:path>
              <a:path w="772795" h="385445">
                <a:moveTo>
                  <a:pt x="500057" y="124807"/>
                </a:moveTo>
                <a:lnTo>
                  <a:pt x="497989" y="125780"/>
                </a:lnTo>
                <a:lnTo>
                  <a:pt x="495130" y="126693"/>
                </a:lnTo>
                <a:lnTo>
                  <a:pt x="487832" y="128396"/>
                </a:lnTo>
                <a:lnTo>
                  <a:pt x="483757" y="128821"/>
                </a:lnTo>
                <a:lnTo>
                  <a:pt x="500726" y="128821"/>
                </a:lnTo>
                <a:lnTo>
                  <a:pt x="500371" y="126693"/>
                </a:lnTo>
                <a:lnTo>
                  <a:pt x="500331" y="126449"/>
                </a:lnTo>
                <a:lnTo>
                  <a:pt x="500219" y="125780"/>
                </a:lnTo>
                <a:lnTo>
                  <a:pt x="500179" y="125537"/>
                </a:lnTo>
                <a:lnTo>
                  <a:pt x="500057" y="124807"/>
                </a:lnTo>
                <a:close/>
              </a:path>
              <a:path w="772795" h="385445">
                <a:moveTo>
                  <a:pt x="498205" y="59301"/>
                </a:moveTo>
                <a:lnTo>
                  <a:pt x="481385" y="59301"/>
                </a:lnTo>
                <a:lnTo>
                  <a:pt x="484912" y="59666"/>
                </a:lnTo>
                <a:lnTo>
                  <a:pt x="491603" y="61126"/>
                </a:lnTo>
                <a:lnTo>
                  <a:pt x="494583" y="62099"/>
                </a:lnTo>
                <a:lnTo>
                  <a:pt x="497138" y="63316"/>
                </a:lnTo>
                <a:lnTo>
                  <a:pt x="498108" y="59666"/>
                </a:lnTo>
                <a:lnTo>
                  <a:pt x="498205" y="59301"/>
                </a:lnTo>
                <a:close/>
              </a:path>
              <a:path w="772795" h="385445">
                <a:moveTo>
                  <a:pt x="536522" y="17334"/>
                </a:moveTo>
                <a:lnTo>
                  <a:pt x="519553" y="20253"/>
                </a:lnTo>
                <a:lnTo>
                  <a:pt x="519553" y="111244"/>
                </a:lnTo>
                <a:lnTo>
                  <a:pt x="541107" y="142932"/>
                </a:lnTo>
                <a:lnTo>
                  <a:pt x="541603" y="142932"/>
                </a:lnTo>
                <a:lnTo>
                  <a:pt x="546132" y="143601"/>
                </a:lnTo>
                <a:lnTo>
                  <a:pt x="558053" y="143601"/>
                </a:lnTo>
                <a:lnTo>
                  <a:pt x="562919" y="142932"/>
                </a:lnTo>
                <a:lnTo>
                  <a:pt x="567177" y="141594"/>
                </a:lnTo>
                <a:lnTo>
                  <a:pt x="571434" y="140378"/>
                </a:lnTo>
                <a:lnTo>
                  <a:pt x="574414" y="139344"/>
                </a:lnTo>
                <a:lnTo>
                  <a:pt x="576117" y="138492"/>
                </a:lnTo>
                <a:lnTo>
                  <a:pt x="573814" y="128639"/>
                </a:lnTo>
                <a:lnTo>
                  <a:pt x="551119" y="128639"/>
                </a:lnTo>
                <a:lnTo>
                  <a:pt x="548565" y="128274"/>
                </a:lnTo>
                <a:lnTo>
                  <a:pt x="536522" y="109480"/>
                </a:lnTo>
                <a:lnTo>
                  <a:pt x="536522" y="60944"/>
                </a:lnTo>
                <a:lnTo>
                  <a:pt x="572468" y="60944"/>
                </a:lnTo>
                <a:lnTo>
                  <a:pt x="572468" y="46711"/>
                </a:lnTo>
                <a:lnTo>
                  <a:pt x="536522" y="46711"/>
                </a:lnTo>
                <a:lnTo>
                  <a:pt x="536522" y="17334"/>
                </a:lnTo>
                <a:close/>
              </a:path>
              <a:path w="772795" h="385445">
                <a:moveTo>
                  <a:pt x="572833" y="124442"/>
                </a:moveTo>
                <a:lnTo>
                  <a:pt x="566264" y="126997"/>
                </a:lnTo>
                <a:lnTo>
                  <a:pt x="563223" y="128092"/>
                </a:lnTo>
                <a:lnTo>
                  <a:pt x="559148" y="128639"/>
                </a:lnTo>
                <a:lnTo>
                  <a:pt x="573814" y="128639"/>
                </a:lnTo>
                <a:lnTo>
                  <a:pt x="572833" y="124442"/>
                </a:lnTo>
                <a:close/>
              </a:path>
              <a:path w="772795" h="385445">
                <a:moveTo>
                  <a:pt x="630233" y="44339"/>
                </a:moveTo>
                <a:lnTo>
                  <a:pt x="624759" y="44339"/>
                </a:lnTo>
                <a:lnTo>
                  <a:pt x="619407" y="45373"/>
                </a:lnTo>
                <a:lnTo>
                  <a:pt x="590731" y="72196"/>
                </a:lnTo>
                <a:lnTo>
                  <a:pt x="588205" y="78643"/>
                </a:lnTo>
                <a:lnTo>
                  <a:pt x="586988" y="85942"/>
                </a:lnTo>
                <a:lnTo>
                  <a:pt x="586988" y="101512"/>
                </a:lnTo>
                <a:lnTo>
                  <a:pt x="607303" y="137580"/>
                </a:lnTo>
                <a:lnTo>
                  <a:pt x="626523" y="143784"/>
                </a:lnTo>
                <a:lnTo>
                  <a:pt x="641364" y="143784"/>
                </a:lnTo>
                <a:lnTo>
                  <a:pt x="647203" y="143176"/>
                </a:lnTo>
                <a:lnTo>
                  <a:pt x="657543" y="140743"/>
                </a:lnTo>
                <a:lnTo>
                  <a:pt x="661192" y="139587"/>
                </a:lnTo>
                <a:lnTo>
                  <a:pt x="663260" y="138492"/>
                </a:lnTo>
                <a:lnTo>
                  <a:pt x="661648" y="128821"/>
                </a:lnTo>
                <a:lnTo>
                  <a:pt x="626036" y="128821"/>
                </a:lnTo>
                <a:lnTo>
                  <a:pt x="618251" y="126267"/>
                </a:lnTo>
                <a:lnTo>
                  <a:pt x="608276" y="116049"/>
                </a:lnTo>
                <a:lnTo>
                  <a:pt x="605418" y="108568"/>
                </a:lnTo>
                <a:lnTo>
                  <a:pt x="604688" y="98714"/>
                </a:lnTo>
                <a:lnTo>
                  <a:pt x="669646" y="98714"/>
                </a:lnTo>
                <a:lnTo>
                  <a:pt x="669768" y="97741"/>
                </a:lnTo>
                <a:lnTo>
                  <a:pt x="669829" y="92693"/>
                </a:lnTo>
                <a:lnTo>
                  <a:pt x="669452" y="85942"/>
                </a:lnTo>
                <a:lnTo>
                  <a:pt x="669401" y="85029"/>
                </a:lnTo>
                <a:lnTo>
                  <a:pt x="605053" y="85029"/>
                </a:lnTo>
                <a:lnTo>
                  <a:pt x="605418" y="81745"/>
                </a:lnTo>
                <a:lnTo>
                  <a:pt x="606120" y="78643"/>
                </a:lnTo>
                <a:lnTo>
                  <a:pt x="607242" y="75359"/>
                </a:lnTo>
                <a:lnTo>
                  <a:pt x="608365" y="72439"/>
                </a:lnTo>
                <a:lnTo>
                  <a:pt x="608459" y="72196"/>
                </a:lnTo>
                <a:lnTo>
                  <a:pt x="610101" y="69398"/>
                </a:lnTo>
                <a:lnTo>
                  <a:pt x="614237" y="64532"/>
                </a:lnTo>
                <a:lnTo>
                  <a:pt x="616731" y="62586"/>
                </a:lnTo>
                <a:lnTo>
                  <a:pt x="619407" y="61248"/>
                </a:lnTo>
                <a:lnTo>
                  <a:pt x="622691" y="59545"/>
                </a:lnTo>
                <a:lnTo>
                  <a:pt x="626158" y="58754"/>
                </a:lnTo>
                <a:lnTo>
                  <a:pt x="661189" y="58754"/>
                </a:lnTo>
                <a:lnTo>
                  <a:pt x="659610" y="56382"/>
                </a:lnTo>
                <a:lnTo>
                  <a:pt x="653943" y="51113"/>
                </a:lnTo>
                <a:lnTo>
                  <a:pt x="647157" y="47350"/>
                </a:lnTo>
                <a:lnTo>
                  <a:pt x="639254" y="45092"/>
                </a:lnTo>
                <a:lnTo>
                  <a:pt x="630233" y="44339"/>
                </a:lnTo>
                <a:close/>
              </a:path>
              <a:path w="772795" h="385445">
                <a:moveTo>
                  <a:pt x="660888" y="124260"/>
                </a:moveTo>
                <a:lnTo>
                  <a:pt x="642580" y="128821"/>
                </a:lnTo>
                <a:lnTo>
                  <a:pt x="661648" y="128821"/>
                </a:lnTo>
                <a:lnTo>
                  <a:pt x="660888" y="124260"/>
                </a:lnTo>
                <a:close/>
              </a:path>
              <a:path w="772795" h="385445">
                <a:moveTo>
                  <a:pt x="661189" y="58754"/>
                </a:moveTo>
                <a:lnTo>
                  <a:pt x="636985" y="58754"/>
                </a:lnTo>
                <a:lnTo>
                  <a:pt x="642398" y="61248"/>
                </a:lnTo>
                <a:lnTo>
                  <a:pt x="646290" y="66235"/>
                </a:lnTo>
                <a:lnTo>
                  <a:pt x="650305" y="71101"/>
                </a:lnTo>
                <a:lnTo>
                  <a:pt x="652251" y="77366"/>
                </a:lnTo>
                <a:lnTo>
                  <a:pt x="652129" y="85029"/>
                </a:lnTo>
                <a:lnTo>
                  <a:pt x="669401" y="85029"/>
                </a:lnTo>
                <a:lnTo>
                  <a:pt x="669217" y="81745"/>
                </a:lnTo>
                <a:lnTo>
                  <a:pt x="669190" y="81254"/>
                </a:lnTo>
                <a:lnTo>
                  <a:pt x="667274" y="71390"/>
                </a:lnTo>
                <a:lnTo>
                  <a:pt x="664081" y="63099"/>
                </a:lnTo>
                <a:lnTo>
                  <a:pt x="661189" y="58754"/>
                </a:lnTo>
                <a:close/>
              </a:path>
              <a:path w="772795" h="385445">
                <a:moveTo>
                  <a:pt x="737085" y="44522"/>
                </a:moveTo>
                <a:lnTo>
                  <a:pt x="724799" y="44522"/>
                </a:lnTo>
                <a:lnTo>
                  <a:pt x="718717" y="45738"/>
                </a:lnTo>
                <a:lnTo>
                  <a:pt x="691651" y="74081"/>
                </a:lnTo>
                <a:lnTo>
                  <a:pt x="688914" y="86854"/>
                </a:lnTo>
                <a:lnTo>
                  <a:pt x="688941" y="101987"/>
                </a:lnTo>
                <a:lnTo>
                  <a:pt x="710992" y="138006"/>
                </a:lnTo>
                <a:lnTo>
                  <a:pt x="729239" y="143784"/>
                </a:lnTo>
                <a:lnTo>
                  <a:pt x="744445" y="143784"/>
                </a:lnTo>
                <a:lnTo>
                  <a:pt x="751439" y="143236"/>
                </a:lnTo>
                <a:lnTo>
                  <a:pt x="763604" y="141047"/>
                </a:lnTo>
                <a:lnTo>
                  <a:pt x="768591" y="139952"/>
                </a:lnTo>
                <a:lnTo>
                  <a:pt x="772484" y="138857"/>
                </a:lnTo>
                <a:lnTo>
                  <a:pt x="772484" y="128821"/>
                </a:lnTo>
                <a:lnTo>
                  <a:pt x="727597" y="128821"/>
                </a:lnTo>
                <a:lnTo>
                  <a:pt x="720298" y="125841"/>
                </a:lnTo>
                <a:lnTo>
                  <a:pt x="706613" y="94153"/>
                </a:lnTo>
                <a:lnTo>
                  <a:pt x="706613" y="89287"/>
                </a:lnTo>
                <a:lnTo>
                  <a:pt x="707100" y="84725"/>
                </a:lnTo>
                <a:lnTo>
                  <a:pt x="709046" y="76210"/>
                </a:lnTo>
                <a:lnTo>
                  <a:pt x="710627" y="72561"/>
                </a:lnTo>
                <a:lnTo>
                  <a:pt x="712817" y="69520"/>
                </a:lnTo>
                <a:lnTo>
                  <a:pt x="715007" y="66357"/>
                </a:lnTo>
                <a:lnTo>
                  <a:pt x="717804" y="63924"/>
                </a:lnTo>
                <a:lnTo>
                  <a:pt x="721210" y="62221"/>
                </a:lnTo>
                <a:lnTo>
                  <a:pt x="724738" y="60396"/>
                </a:lnTo>
                <a:lnTo>
                  <a:pt x="728935" y="59484"/>
                </a:lnTo>
                <a:lnTo>
                  <a:pt x="772484" y="59484"/>
                </a:lnTo>
                <a:lnTo>
                  <a:pt x="772484" y="50908"/>
                </a:lnTo>
                <a:lnTo>
                  <a:pt x="755514" y="50908"/>
                </a:lnTo>
                <a:lnTo>
                  <a:pt x="753446" y="49570"/>
                </a:lnTo>
                <a:lnTo>
                  <a:pt x="750283" y="48171"/>
                </a:lnTo>
                <a:lnTo>
                  <a:pt x="746026" y="46711"/>
                </a:lnTo>
                <a:lnTo>
                  <a:pt x="741890" y="45251"/>
                </a:lnTo>
                <a:lnTo>
                  <a:pt x="737085" y="44522"/>
                </a:lnTo>
                <a:close/>
              </a:path>
              <a:path w="772795" h="385445">
                <a:moveTo>
                  <a:pt x="772484" y="59484"/>
                </a:moveTo>
                <a:lnTo>
                  <a:pt x="738423" y="59484"/>
                </a:lnTo>
                <a:lnTo>
                  <a:pt x="743336" y="60396"/>
                </a:lnTo>
                <a:lnTo>
                  <a:pt x="742980" y="60396"/>
                </a:lnTo>
                <a:lnTo>
                  <a:pt x="750466" y="63437"/>
                </a:lnTo>
                <a:lnTo>
                  <a:pt x="753446" y="65080"/>
                </a:lnTo>
                <a:lnTo>
                  <a:pt x="755514" y="66783"/>
                </a:lnTo>
                <a:lnTo>
                  <a:pt x="755514" y="126814"/>
                </a:lnTo>
                <a:lnTo>
                  <a:pt x="741343" y="128821"/>
                </a:lnTo>
                <a:lnTo>
                  <a:pt x="772484" y="128821"/>
                </a:lnTo>
                <a:lnTo>
                  <a:pt x="772484" y="59484"/>
                </a:lnTo>
                <a:close/>
              </a:path>
              <a:path w="772795" h="385445">
                <a:moveTo>
                  <a:pt x="772484" y="0"/>
                </a:moveTo>
                <a:lnTo>
                  <a:pt x="755514" y="2919"/>
                </a:lnTo>
                <a:lnTo>
                  <a:pt x="755514" y="50908"/>
                </a:lnTo>
                <a:lnTo>
                  <a:pt x="772484" y="50908"/>
                </a:lnTo>
                <a:lnTo>
                  <a:pt x="772484" y="0"/>
                </a:lnTo>
                <a:close/>
              </a:path>
              <a:path w="772795" h="385445">
                <a:moveTo>
                  <a:pt x="78857" y="253997"/>
                </a:moveTo>
                <a:lnTo>
                  <a:pt x="63651" y="253997"/>
                </a:lnTo>
                <a:lnTo>
                  <a:pt x="56657" y="254605"/>
                </a:lnTo>
                <a:lnTo>
                  <a:pt x="50574" y="255822"/>
                </a:lnTo>
                <a:lnTo>
                  <a:pt x="44614" y="256917"/>
                </a:lnTo>
                <a:lnTo>
                  <a:pt x="39626" y="257951"/>
                </a:lnTo>
                <a:lnTo>
                  <a:pt x="35612" y="258924"/>
                </a:lnTo>
                <a:lnTo>
                  <a:pt x="35612" y="384644"/>
                </a:lnTo>
                <a:lnTo>
                  <a:pt x="52581" y="384644"/>
                </a:lnTo>
                <a:lnTo>
                  <a:pt x="52581" y="346691"/>
                </a:lnTo>
                <a:lnTo>
                  <a:pt x="100303" y="346691"/>
                </a:lnTo>
                <a:lnTo>
                  <a:pt x="104402" y="343589"/>
                </a:lnTo>
                <a:lnTo>
                  <a:pt x="108964" y="338115"/>
                </a:lnTo>
                <a:lnTo>
                  <a:pt x="69673" y="338115"/>
                </a:lnTo>
                <a:lnTo>
                  <a:pt x="65415" y="337324"/>
                </a:lnTo>
                <a:lnTo>
                  <a:pt x="57630" y="334161"/>
                </a:lnTo>
                <a:lnTo>
                  <a:pt x="54649" y="332519"/>
                </a:lnTo>
                <a:lnTo>
                  <a:pt x="52581" y="330816"/>
                </a:lnTo>
                <a:lnTo>
                  <a:pt x="52581" y="270967"/>
                </a:lnTo>
                <a:lnTo>
                  <a:pt x="54285" y="270480"/>
                </a:lnTo>
                <a:lnTo>
                  <a:pt x="56535" y="270054"/>
                </a:lnTo>
                <a:lnTo>
                  <a:pt x="62252" y="269324"/>
                </a:lnTo>
                <a:lnTo>
                  <a:pt x="66267" y="269142"/>
                </a:lnTo>
                <a:lnTo>
                  <a:pt x="107999" y="269142"/>
                </a:lnTo>
                <a:lnTo>
                  <a:pt x="102091" y="263060"/>
                </a:lnTo>
                <a:lnTo>
                  <a:pt x="97104" y="259775"/>
                </a:lnTo>
                <a:lnTo>
                  <a:pt x="85426" y="255153"/>
                </a:lnTo>
                <a:lnTo>
                  <a:pt x="78857" y="253997"/>
                </a:lnTo>
                <a:close/>
              </a:path>
              <a:path w="772795" h="385445">
                <a:moveTo>
                  <a:pt x="100303" y="346691"/>
                </a:moveTo>
                <a:lnTo>
                  <a:pt x="52581" y="346691"/>
                </a:lnTo>
                <a:lnTo>
                  <a:pt x="54649" y="348029"/>
                </a:lnTo>
                <a:lnTo>
                  <a:pt x="57751" y="349428"/>
                </a:lnTo>
                <a:lnTo>
                  <a:pt x="61887" y="350887"/>
                </a:lnTo>
                <a:lnTo>
                  <a:pt x="66145" y="352347"/>
                </a:lnTo>
                <a:lnTo>
                  <a:pt x="71011" y="353077"/>
                </a:lnTo>
                <a:lnTo>
                  <a:pt x="83297" y="353077"/>
                </a:lnTo>
                <a:lnTo>
                  <a:pt x="89318" y="351860"/>
                </a:lnTo>
                <a:lnTo>
                  <a:pt x="94549" y="349428"/>
                </a:lnTo>
                <a:lnTo>
                  <a:pt x="99901" y="346995"/>
                </a:lnTo>
                <a:lnTo>
                  <a:pt x="100303" y="346691"/>
                </a:lnTo>
                <a:close/>
              </a:path>
              <a:path w="772795" h="385445">
                <a:moveTo>
                  <a:pt x="107999" y="269142"/>
                </a:moveTo>
                <a:lnTo>
                  <a:pt x="80499" y="269142"/>
                </a:lnTo>
                <a:lnTo>
                  <a:pt x="87798" y="272122"/>
                </a:lnTo>
                <a:lnTo>
                  <a:pt x="93272" y="278083"/>
                </a:lnTo>
                <a:lnTo>
                  <a:pt x="96864" y="283032"/>
                </a:lnTo>
                <a:lnTo>
                  <a:pt x="99430" y="288940"/>
                </a:lnTo>
                <a:lnTo>
                  <a:pt x="100970" y="295805"/>
                </a:lnTo>
                <a:lnTo>
                  <a:pt x="101483" y="303628"/>
                </a:lnTo>
                <a:lnTo>
                  <a:pt x="101483" y="308494"/>
                </a:lnTo>
                <a:lnTo>
                  <a:pt x="83175" y="337324"/>
                </a:lnTo>
                <a:lnTo>
                  <a:pt x="83001" y="337324"/>
                </a:lnTo>
                <a:lnTo>
                  <a:pt x="79161" y="338115"/>
                </a:lnTo>
                <a:lnTo>
                  <a:pt x="108964" y="338115"/>
                </a:lnTo>
                <a:lnTo>
                  <a:pt x="111701" y="334830"/>
                </a:lnTo>
                <a:lnTo>
                  <a:pt x="114438" y="329599"/>
                </a:lnTo>
                <a:lnTo>
                  <a:pt x="116263" y="323517"/>
                </a:lnTo>
                <a:lnTo>
                  <a:pt x="118209" y="317435"/>
                </a:lnTo>
                <a:lnTo>
                  <a:pt x="119182" y="310805"/>
                </a:lnTo>
                <a:lnTo>
                  <a:pt x="119155" y="295805"/>
                </a:lnTo>
                <a:lnTo>
                  <a:pt x="118026" y="289092"/>
                </a:lnTo>
                <a:lnTo>
                  <a:pt x="115724" y="283032"/>
                </a:lnTo>
                <a:lnTo>
                  <a:pt x="113526" y="276806"/>
                </a:lnTo>
                <a:lnTo>
                  <a:pt x="110363" y="271575"/>
                </a:lnTo>
                <a:lnTo>
                  <a:pt x="107999" y="269142"/>
                </a:lnTo>
                <a:close/>
              </a:path>
              <a:path w="772795" h="385445">
                <a:moveTo>
                  <a:pt x="181197" y="254119"/>
                </a:moveTo>
                <a:lnTo>
                  <a:pt x="169458" y="254119"/>
                </a:lnTo>
                <a:lnTo>
                  <a:pt x="163376" y="254727"/>
                </a:lnTo>
                <a:lnTo>
                  <a:pt x="163713" y="254727"/>
                </a:lnTo>
                <a:lnTo>
                  <a:pt x="158023" y="256004"/>
                </a:lnTo>
                <a:lnTo>
                  <a:pt x="152063" y="257221"/>
                </a:lnTo>
                <a:lnTo>
                  <a:pt x="147075" y="258559"/>
                </a:lnTo>
                <a:lnTo>
                  <a:pt x="143061" y="260019"/>
                </a:lnTo>
                <a:lnTo>
                  <a:pt x="143061" y="350887"/>
                </a:lnTo>
                <a:lnTo>
                  <a:pt x="160031" y="350887"/>
                </a:lnTo>
                <a:lnTo>
                  <a:pt x="160031" y="271149"/>
                </a:lnTo>
                <a:lnTo>
                  <a:pt x="159857" y="271149"/>
                </a:lnTo>
                <a:lnTo>
                  <a:pt x="163011" y="270480"/>
                </a:lnTo>
                <a:lnTo>
                  <a:pt x="166052" y="269872"/>
                </a:lnTo>
                <a:lnTo>
                  <a:pt x="169215" y="269142"/>
                </a:lnTo>
                <a:lnTo>
                  <a:pt x="172377" y="268777"/>
                </a:lnTo>
                <a:lnTo>
                  <a:pt x="194693" y="268777"/>
                </a:lnTo>
                <a:lnTo>
                  <a:pt x="196975" y="257221"/>
                </a:lnTo>
                <a:lnTo>
                  <a:pt x="197071" y="256734"/>
                </a:lnTo>
                <a:lnTo>
                  <a:pt x="196342" y="256491"/>
                </a:lnTo>
                <a:lnTo>
                  <a:pt x="195186" y="256248"/>
                </a:lnTo>
                <a:lnTo>
                  <a:pt x="193605" y="256004"/>
                </a:lnTo>
                <a:lnTo>
                  <a:pt x="192145" y="255639"/>
                </a:lnTo>
                <a:lnTo>
                  <a:pt x="190503" y="255335"/>
                </a:lnTo>
                <a:lnTo>
                  <a:pt x="188678" y="255092"/>
                </a:lnTo>
                <a:lnTo>
                  <a:pt x="186853" y="254727"/>
                </a:lnTo>
                <a:lnTo>
                  <a:pt x="184968" y="254484"/>
                </a:lnTo>
                <a:lnTo>
                  <a:pt x="183934" y="254484"/>
                </a:lnTo>
                <a:lnTo>
                  <a:pt x="181197" y="254119"/>
                </a:lnTo>
                <a:close/>
              </a:path>
              <a:path w="772795" h="385445">
                <a:moveTo>
                  <a:pt x="194693" y="268777"/>
                </a:moveTo>
                <a:lnTo>
                  <a:pt x="180406" y="268777"/>
                </a:lnTo>
                <a:lnTo>
                  <a:pt x="184360" y="269142"/>
                </a:lnTo>
                <a:lnTo>
                  <a:pt x="187401" y="269872"/>
                </a:lnTo>
                <a:lnTo>
                  <a:pt x="190563" y="270480"/>
                </a:lnTo>
                <a:lnTo>
                  <a:pt x="193314" y="271149"/>
                </a:lnTo>
                <a:lnTo>
                  <a:pt x="193148" y="271149"/>
                </a:lnTo>
                <a:lnTo>
                  <a:pt x="194152" y="271514"/>
                </a:lnTo>
                <a:lnTo>
                  <a:pt x="194620" y="269142"/>
                </a:lnTo>
                <a:lnTo>
                  <a:pt x="194693" y="268777"/>
                </a:lnTo>
                <a:close/>
              </a:path>
              <a:path w="772795" h="385445">
                <a:moveTo>
                  <a:pt x="259124" y="253632"/>
                </a:moveTo>
                <a:lnTo>
                  <a:pt x="246230" y="253632"/>
                </a:lnTo>
                <a:lnTo>
                  <a:pt x="240269" y="254849"/>
                </a:lnTo>
                <a:lnTo>
                  <a:pt x="234795" y="257282"/>
                </a:lnTo>
                <a:lnTo>
                  <a:pt x="229321" y="259593"/>
                </a:lnTo>
                <a:lnTo>
                  <a:pt x="211439" y="283192"/>
                </a:lnTo>
                <a:lnTo>
                  <a:pt x="209321" y="289076"/>
                </a:lnTo>
                <a:lnTo>
                  <a:pt x="209250" y="289274"/>
                </a:lnTo>
                <a:lnTo>
                  <a:pt x="208185" y="295839"/>
                </a:lnTo>
                <a:lnTo>
                  <a:pt x="208167" y="311064"/>
                </a:lnTo>
                <a:lnTo>
                  <a:pt x="209272" y="317861"/>
                </a:lnTo>
                <a:lnTo>
                  <a:pt x="234795" y="349792"/>
                </a:lnTo>
                <a:lnTo>
                  <a:pt x="246230" y="353259"/>
                </a:lnTo>
                <a:lnTo>
                  <a:pt x="259124" y="353259"/>
                </a:lnTo>
                <a:lnTo>
                  <a:pt x="284609" y="339574"/>
                </a:lnTo>
                <a:lnTo>
                  <a:pt x="285780" y="338297"/>
                </a:lnTo>
                <a:lnTo>
                  <a:pt x="244405" y="338297"/>
                </a:lnTo>
                <a:lnTo>
                  <a:pt x="237836" y="335195"/>
                </a:lnTo>
                <a:lnTo>
                  <a:pt x="225854" y="303446"/>
                </a:lnTo>
                <a:lnTo>
                  <a:pt x="226288" y="296025"/>
                </a:lnTo>
                <a:lnTo>
                  <a:pt x="244405" y="268595"/>
                </a:lnTo>
                <a:lnTo>
                  <a:pt x="285780" y="268595"/>
                </a:lnTo>
                <a:lnTo>
                  <a:pt x="284609" y="267317"/>
                </a:lnTo>
                <a:lnTo>
                  <a:pt x="280716" y="262938"/>
                </a:lnTo>
                <a:lnTo>
                  <a:pt x="276033" y="259593"/>
                </a:lnTo>
                <a:lnTo>
                  <a:pt x="270559" y="257282"/>
                </a:lnTo>
                <a:lnTo>
                  <a:pt x="265085" y="254849"/>
                </a:lnTo>
                <a:lnTo>
                  <a:pt x="259124" y="253632"/>
                </a:lnTo>
                <a:close/>
              </a:path>
              <a:path w="772795" h="385445">
                <a:moveTo>
                  <a:pt x="285780" y="268595"/>
                </a:moveTo>
                <a:lnTo>
                  <a:pt x="260949" y="268595"/>
                </a:lnTo>
                <a:lnTo>
                  <a:pt x="267457" y="271757"/>
                </a:lnTo>
                <a:lnTo>
                  <a:pt x="272201" y="278083"/>
                </a:lnTo>
                <a:lnTo>
                  <a:pt x="275407" y="283192"/>
                </a:lnTo>
                <a:lnTo>
                  <a:pt x="277675" y="289076"/>
                </a:lnTo>
                <a:lnTo>
                  <a:pt x="279043" y="295839"/>
                </a:lnTo>
                <a:lnTo>
                  <a:pt x="279500" y="303446"/>
                </a:lnTo>
                <a:lnTo>
                  <a:pt x="279043" y="311064"/>
                </a:lnTo>
                <a:lnTo>
                  <a:pt x="260949" y="338297"/>
                </a:lnTo>
                <a:lnTo>
                  <a:pt x="285780" y="338297"/>
                </a:lnTo>
                <a:lnTo>
                  <a:pt x="288623" y="335195"/>
                </a:lnTo>
                <a:lnTo>
                  <a:pt x="291725" y="329964"/>
                </a:lnTo>
                <a:lnTo>
                  <a:pt x="296082" y="317861"/>
                </a:lnTo>
                <a:lnTo>
                  <a:pt x="297187" y="311064"/>
                </a:lnTo>
                <a:lnTo>
                  <a:pt x="297169" y="295839"/>
                </a:lnTo>
                <a:lnTo>
                  <a:pt x="296104" y="289274"/>
                </a:lnTo>
                <a:lnTo>
                  <a:pt x="293915" y="283192"/>
                </a:lnTo>
                <a:lnTo>
                  <a:pt x="291725" y="276988"/>
                </a:lnTo>
                <a:lnTo>
                  <a:pt x="288659" y="271757"/>
                </a:lnTo>
                <a:lnTo>
                  <a:pt x="285780" y="268595"/>
                </a:lnTo>
                <a:close/>
              </a:path>
              <a:path w="772795" h="385445">
                <a:moveTo>
                  <a:pt x="364318" y="253997"/>
                </a:moveTo>
                <a:lnTo>
                  <a:pt x="349113" y="253997"/>
                </a:lnTo>
                <a:lnTo>
                  <a:pt x="342118" y="254605"/>
                </a:lnTo>
                <a:lnTo>
                  <a:pt x="336036" y="255822"/>
                </a:lnTo>
                <a:lnTo>
                  <a:pt x="330075" y="256917"/>
                </a:lnTo>
                <a:lnTo>
                  <a:pt x="325088" y="257951"/>
                </a:lnTo>
                <a:lnTo>
                  <a:pt x="321074" y="258924"/>
                </a:lnTo>
                <a:lnTo>
                  <a:pt x="321074" y="384644"/>
                </a:lnTo>
                <a:lnTo>
                  <a:pt x="338043" y="384644"/>
                </a:lnTo>
                <a:lnTo>
                  <a:pt x="338043" y="346691"/>
                </a:lnTo>
                <a:lnTo>
                  <a:pt x="385765" y="346691"/>
                </a:lnTo>
                <a:lnTo>
                  <a:pt x="389864" y="343589"/>
                </a:lnTo>
                <a:lnTo>
                  <a:pt x="394426" y="338115"/>
                </a:lnTo>
                <a:lnTo>
                  <a:pt x="355134" y="338115"/>
                </a:lnTo>
                <a:lnTo>
                  <a:pt x="350877" y="337324"/>
                </a:lnTo>
                <a:lnTo>
                  <a:pt x="343091" y="334161"/>
                </a:lnTo>
                <a:lnTo>
                  <a:pt x="340111" y="332519"/>
                </a:lnTo>
                <a:lnTo>
                  <a:pt x="338043" y="330816"/>
                </a:lnTo>
                <a:lnTo>
                  <a:pt x="338043" y="270967"/>
                </a:lnTo>
                <a:lnTo>
                  <a:pt x="339746" y="270480"/>
                </a:lnTo>
                <a:lnTo>
                  <a:pt x="341997" y="270054"/>
                </a:lnTo>
                <a:lnTo>
                  <a:pt x="347714" y="269324"/>
                </a:lnTo>
                <a:lnTo>
                  <a:pt x="351728" y="269142"/>
                </a:lnTo>
                <a:lnTo>
                  <a:pt x="393461" y="269142"/>
                </a:lnTo>
                <a:lnTo>
                  <a:pt x="387553" y="263060"/>
                </a:lnTo>
                <a:lnTo>
                  <a:pt x="382565" y="259775"/>
                </a:lnTo>
                <a:lnTo>
                  <a:pt x="370887" y="255153"/>
                </a:lnTo>
                <a:lnTo>
                  <a:pt x="364318" y="253997"/>
                </a:lnTo>
                <a:close/>
              </a:path>
              <a:path w="772795" h="385445">
                <a:moveTo>
                  <a:pt x="385765" y="346691"/>
                </a:moveTo>
                <a:lnTo>
                  <a:pt x="338043" y="346691"/>
                </a:lnTo>
                <a:lnTo>
                  <a:pt x="340111" y="348029"/>
                </a:lnTo>
                <a:lnTo>
                  <a:pt x="343213" y="349428"/>
                </a:lnTo>
                <a:lnTo>
                  <a:pt x="347349" y="350887"/>
                </a:lnTo>
                <a:lnTo>
                  <a:pt x="351607" y="352347"/>
                </a:lnTo>
                <a:lnTo>
                  <a:pt x="356472" y="353077"/>
                </a:lnTo>
                <a:lnTo>
                  <a:pt x="368758" y="353077"/>
                </a:lnTo>
                <a:lnTo>
                  <a:pt x="374780" y="351860"/>
                </a:lnTo>
                <a:lnTo>
                  <a:pt x="380011" y="349428"/>
                </a:lnTo>
                <a:lnTo>
                  <a:pt x="385363" y="346995"/>
                </a:lnTo>
                <a:lnTo>
                  <a:pt x="385765" y="346691"/>
                </a:lnTo>
                <a:close/>
              </a:path>
              <a:path w="772795" h="385445">
                <a:moveTo>
                  <a:pt x="393461" y="269142"/>
                </a:moveTo>
                <a:lnTo>
                  <a:pt x="365961" y="269142"/>
                </a:lnTo>
                <a:lnTo>
                  <a:pt x="373259" y="272122"/>
                </a:lnTo>
                <a:lnTo>
                  <a:pt x="378733" y="278083"/>
                </a:lnTo>
                <a:lnTo>
                  <a:pt x="382326" y="283032"/>
                </a:lnTo>
                <a:lnTo>
                  <a:pt x="384892" y="288940"/>
                </a:lnTo>
                <a:lnTo>
                  <a:pt x="386431" y="295805"/>
                </a:lnTo>
                <a:lnTo>
                  <a:pt x="386944" y="303628"/>
                </a:lnTo>
                <a:lnTo>
                  <a:pt x="386944" y="308494"/>
                </a:lnTo>
                <a:lnTo>
                  <a:pt x="368637" y="337324"/>
                </a:lnTo>
                <a:lnTo>
                  <a:pt x="368463" y="337324"/>
                </a:lnTo>
                <a:lnTo>
                  <a:pt x="364623" y="338115"/>
                </a:lnTo>
                <a:lnTo>
                  <a:pt x="394426" y="338115"/>
                </a:lnTo>
                <a:lnTo>
                  <a:pt x="397163" y="334830"/>
                </a:lnTo>
                <a:lnTo>
                  <a:pt x="399900" y="329599"/>
                </a:lnTo>
                <a:lnTo>
                  <a:pt x="401724" y="323517"/>
                </a:lnTo>
                <a:lnTo>
                  <a:pt x="403671" y="317435"/>
                </a:lnTo>
                <a:lnTo>
                  <a:pt x="404644" y="310805"/>
                </a:lnTo>
                <a:lnTo>
                  <a:pt x="404617" y="295805"/>
                </a:lnTo>
                <a:lnTo>
                  <a:pt x="403488" y="289092"/>
                </a:lnTo>
                <a:lnTo>
                  <a:pt x="401185" y="283032"/>
                </a:lnTo>
                <a:lnTo>
                  <a:pt x="398987" y="276806"/>
                </a:lnTo>
                <a:lnTo>
                  <a:pt x="395824" y="271575"/>
                </a:lnTo>
                <a:lnTo>
                  <a:pt x="393461" y="269142"/>
                </a:lnTo>
                <a:close/>
              </a:path>
              <a:path w="772795" h="385445">
                <a:moveTo>
                  <a:pt x="466476" y="253632"/>
                </a:moveTo>
                <a:lnTo>
                  <a:pt x="461002" y="253632"/>
                </a:lnTo>
                <a:lnTo>
                  <a:pt x="455650" y="254666"/>
                </a:lnTo>
                <a:lnTo>
                  <a:pt x="426974" y="281489"/>
                </a:lnTo>
                <a:lnTo>
                  <a:pt x="424448" y="287936"/>
                </a:lnTo>
                <a:lnTo>
                  <a:pt x="423231" y="295235"/>
                </a:lnTo>
                <a:lnTo>
                  <a:pt x="423231" y="310805"/>
                </a:lnTo>
                <a:lnTo>
                  <a:pt x="443546" y="346873"/>
                </a:lnTo>
                <a:lnTo>
                  <a:pt x="462766" y="353077"/>
                </a:lnTo>
                <a:lnTo>
                  <a:pt x="477606" y="353077"/>
                </a:lnTo>
                <a:lnTo>
                  <a:pt x="483445" y="352469"/>
                </a:lnTo>
                <a:lnTo>
                  <a:pt x="493785" y="350036"/>
                </a:lnTo>
                <a:lnTo>
                  <a:pt x="497435" y="348880"/>
                </a:lnTo>
                <a:lnTo>
                  <a:pt x="499503" y="347785"/>
                </a:lnTo>
                <a:lnTo>
                  <a:pt x="497891" y="338115"/>
                </a:lnTo>
                <a:lnTo>
                  <a:pt x="462279" y="338115"/>
                </a:lnTo>
                <a:lnTo>
                  <a:pt x="454494" y="335560"/>
                </a:lnTo>
                <a:lnTo>
                  <a:pt x="444519" y="325342"/>
                </a:lnTo>
                <a:lnTo>
                  <a:pt x="441660" y="317861"/>
                </a:lnTo>
                <a:lnTo>
                  <a:pt x="440930" y="308007"/>
                </a:lnTo>
                <a:lnTo>
                  <a:pt x="505889" y="308007"/>
                </a:lnTo>
                <a:lnTo>
                  <a:pt x="506011" y="307034"/>
                </a:lnTo>
                <a:lnTo>
                  <a:pt x="506071" y="301986"/>
                </a:lnTo>
                <a:lnTo>
                  <a:pt x="505694" y="295235"/>
                </a:lnTo>
                <a:lnTo>
                  <a:pt x="505643" y="294322"/>
                </a:lnTo>
                <a:lnTo>
                  <a:pt x="441295" y="294322"/>
                </a:lnTo>
                <a:lnTo>
                  <a:pt x="441660" y="291038"/>
                </a:lnTo>
                <a:lnTo>
                  <a:pt x="455650" y="270541"/>
                </a:lnTo>
                <a:lnTo>
                  <a:pt x="458934" y="268838"/>
                </a:lnTo>
                <a:lnTo>
                  <a:pt x="462401" y="268047"/>
                </a:lnTo>
                <a:lnTo>
                  <a:pt x="497432" y="268047"/>
                </a:lnTo>
                <a:lnTo>
                  <a:pt x="495853" y="265675"/>
                </a:lnTo>
                <a:lnTo>
                  <a:pt x="490185" y="260406"/>
                </a:lnTo>
                <a:lnTo>
                  <a:pt x="483400" y="256643"/>
                </a:lnTo>
                <a:lnTo>
                  <a:pt x="475497" y="254385"/>
                </a:lnTo>
                <a:lnTo>
                  <a:pt x="466476" y="253632"/>
                </a:lnTo>
                <a:close/>
              </a:path>
              <a:path w="772795" h="385445">
                <a:moveTo>
                  <a:pt x="497130" y="333553"/>
                </a:moveTo>
                <a:lnTo>
                  <a:pt x="478823" y="338115"/>
                </a:lnTo>
                <a:lnTo>
                  <a:pt x="497891" y="338115"/>
                </a:lnTo>
                <a:lnTo>
                  <a:pt x="497130" y="333553"/>
                </a:lnTo>
                <a:close/>
              </a:path>
              <a:path w="772795" h="385445">
                <a:moveTo>
                  <a:pt x="497432" y="268047"/>
                </a:moveTo>
                <a:lnTo>
                  <a:pt x="473227" y="268047"/>
                </a:lnTo>
                <a:lnTo>
                  <a:pt x="478640" y="270541"/>
                </a:lnTo>
                <a:lnTo>
                  <a:pt x="482533" y="275528"/>
                </a:lnTo>
                <a:lnTo>
                  <a:pt x="486547" y="280394"/>
                </a:lnTo>
                <a:lnTo>
                  <a:pt x="488494" y="286659"/>
                </a:lnTo>
                <a:lnTo>
                  <a:pt x="488372" y="294322"/>
                </a:lnTo>
                <a:lnTo>
                  <a:pt x="505643" y="294322"/>
                </a:lnTo>
                <a:lnTo>
                  <a:pt x="505460" y="291038"/>
                </a:lnTo>
                <a:lnTo>
                  <a:pt x="505433" y="290548"/>
                </a:lnTo>
                <a:lnTo>
                  <a:pt x="503517" y="280683"/>
                </a:lnTo>
                <a:lnTo>
                  <a:pt x="500324" y="272392"/>
                </a:lnTo>
                <a:lnTo>
                  <a:pt x="497432" y="268047"/>
                </a:lnTo>
                <a:close/>
              </a:path>
              <a:path w="772795" h="385445">
                <a:moveTo>
                  <a:pt x="568584" y="254119"/>
                </a:moveTo>
                <a:lnTo>
                  <a:pt x="556845" y="254119"/>
                </a:lnTo>
                <a:lnTo>
                  <a:pt x="550763" y="254727"/>
                </a:lnTo>
                <a:lnTo>
                  <a:pt x="551100" y="254727"/>
                </a:lnTo>
                <a:lnTo>
                  <a:pt x="545410" y="256004"/>
                </a:lnTo>
                <a:lnTo>
                  <a:pt x="539450" y="257221"/>
                </a:lnTo>
                <a:lnTo>
                  <a:pt x="534462" y="258559"/>
                </a:lnTo>
                <a:lnTo>
                  <a:pt x="530448" y="260019"/>
                </a:lnTo>
                <a:lnTo>
                  <a:pt x="530448" y="350887"/>
                </a:lnTo>
                <a:lnTo>
                  <a:pt x="547417" y="350887"/>
                </a:lnTo>
                <a:lnTo>
                  <a:pt x="547417" y="271149"/>
                </a:lnTo>
                <a:lnTo>
                  <a:pt x="547244" y="271149"/>
                </a:lnTo>
                <a:lnTo>
                  <a:pt x="550398" y="270480"/>
                </a:lnTo>
                <a:lnTo>
                  <a:pt x="553439" y="269872"/>
                </a:lnTo>
                <a:lnTo>
                  <a:pt x="556601" y="269142"/>
                </a:lnTo>
                <a:lnTo>
                  <a:pt x="559764" y="268777"/>
                </a:lnTo>
                <a:lnTo>
                  <a:pt x="582079" y="268777"/>
                </a:lnTo>
                <a:lnTo>
                  <a:pt x="584362" y="257221"/>
                </a:lnTo>
                <a:lnTo>
                  <a:pt x="584458" y="256734"/>
                </a:lnTo>
                <a:lnTo>
                  <a:pt x="583728" y="256491"/>
                </a:lnTo>
                <a:lnTo>
                  <a:pt x="582573" y="256248"/>
                </a:lnTo>
                <a:lnTo>
                  <a:pt x="580991" y="256004"/>
                </a:lnTo>
                <a:lnTo>
                  <a:pt x="579532" y="255639"/>
                </a:lnTo>
                <a:lnTo>
                  <a:pt x="577889" y="255335"/>
                </a:lnTo>
                <a:lnTo>
                  <a:pt x="576065" y="255092"/>
                </a:lnTo>
                <a:lnTo>
                  <a:pt x="574240" y="254727"/>
                </a:lnTo>
                <a:lnTo>
                  <a:pt x="572355" y="254484"/>
                </a:lnTo>
                <a:lnTo>
                  <a:pt x="571321" y="254484"/>
                </a:lnTo>
                <a:lnTo>
                  <a:pt x="568584" y="254119"/>
                </a:lnTo>
                <a:close/>
              </a:path>
              <a:path w="772795" h="385445">
                <a:moveTo>
                  <a:pt x="582079" y="268777"/>
                </a:moveTo>
                <a:lnTo>
                  <a:pt x="567793" y="268777"/>
                </a:lnTo>
                <a:lnTo>
                  <a:pt x="571746" y="269142"/>
                </a:lnTo>
                <a:lnTo>
                  <a:pt x="574787" y="269872"/>
                </a:lnTo>
                <a:lnTo>
                  <a:pt x="577950" y="270480"/>
                </a:lnTo>
                <a:lnTo>
                  <a:pt x="580701" y="271149"/>
                </a:lnTo>
                <a:lnTo>
                  <a:pt x="580535" y="271149"/>
                </a:lnTo>
                <a:lnTo>
                  <a:pt x="581539" y="271514"/>
                </a:lnTo>
                <a:lnTo>
                  <a:pt x="582007" y="269142"/>
                </a:lnTo>
                <a:lnTo>
                  <a:pt x="582079" y="268777"/>
                </a:lnTo>
                <a:close/>
              </a:path>
              <a:path w="772795" h="385445">
                <a:moveTo>
                  <a:pt x="616708" y="226627"/>
                </a:moveTo>
                <a:lnTo>
                  <a:pt x="599738" y="229546"/>
                </a:lnTo>
                <a:lnTo>
                  <a:pt x="599738" y="320537"/>
                </a:lnTo>
                <a:lnTo>
                  <a:pt x="621293" y="352225"/>
                </a:lnTo>
                <a:lnTo>
                  <a:pt x="621789" y="352225"/>
                </a:lnTo>
                <a:lnTo>
                  <a:pt x="626318" y="352894"/>
                </a:lnTo>
                <a:lnTo>
                  <a:pt x="638239" y="352894"/>
                </a:lnTo>
                <a:lnTo>
                  <a:pt x="643105" y="352225"/>
                </a:lnTo>
                <a:lnTo>
                  <a:pt x="647362" y="350887"/>
                </a:lnTo>
                <a:lnTo>
                  <a:pt x="651620" y="349671"/>
                </a:lnTo>
                <a:lnTo>
                  <a:pt x="654600" y="348637"/>
                </a:lnTo>
                <a:lnTo>
                  <a:pt x="656303" y="347785"/>
                </a:lnTo>
                <a:lnTo>
                  <a:pt x="654000" y="337932"/>
                </a:lnTo>
                <a:lnTo>
                  <a:pt x="631305" y="337932"/>
                </a:lnTo>
                <a:lnTo>
                  <a:pt x="628751" y="337567"/>
                </a:lnTo>
                <a:lnTo>
                  <a:pt x="616708" y="318773"/>
                </a:lnTo>
                <a:lnTo>
                  <a:pt x="616708" y="270237"/>
                </a:lnTo>
                <a:lnTo>
                  <a:pt x="652654" y="270237"/>
                </a:lnTo>
                <a:lnTo>
                  <a:pt x="652654" y="256004"/>
                </a:lnTo>
                <a:lnTo>
                  <a:pt x="616708" y="256004"/>
                </a:lnTo>
                <a:lnTo>
                  <a:pt x="616708" y="226627"/>
                </a:lnTo>
                <a:close/>
              </a:path>
              <a:path w="772795" h="385445">
                <a:moveTo>
                  <a:pt x="653019" y="333735"/>
                </a:moveTo>
                <a:lnTo>
                  <a:pt x="646450" y="336290"/>
                </a:lnTo>
                <a:lnTo>
                  <a:pt x="643409" y="337385"/>
                </a:lnTo>
                <a:lnTo>
                  <a:pt x="639334" y="337932"/>
                </a:lnTo>
                <a:lnTo>
                  <a:pt x="654000" y="337932"/>
                </a:lnTo>
                <a:lnTo>
                  <a:pt x="653019" y="333735"/>
                </a:lnTo>
                <a:close/>
              </a:path>
              <a:path w="772795" h="385445">
                <a:moveTo>
                  <a:pt x="682447" y="384826"/>
                </a:moveTo>
                <a:lnTo>
                  <a:pt x="670599" y="384826"/>
                </a:lnTo>
                <a:lnTo>
                  <a:pt x="672788" y="385191"/>
                </a:lnTo>
                <a:lnTo>
                  <a:pt x="679783" y="385191"/>
                </a:lnTo>
                <a:lnTo>
                  <a:pt x="682447" y="384826"/>
                </a:lnTo>
                <a:close/>
              </a:path>
              <a:path w="772795" h="385445">
                <a:moveTo>
                  <a:pt x="663117" y="368587"/>
                </a:moveTo>
                <a:lnTo>
                  <a:pt x="660015" y="382272"/>
                </a:lnTo>
                <a:lnTo>
                  <a:pt x="660502" y="382515"/>
                </a:lnTo>
                <a:lnTo>
                  <a:pt x="661293" y="382819"/>
                </a:lnTo>
                <a:lnTo>
                  <a:pt x="662387" y="383184"/>
                </a:lnTo>
                <a:lnTo>
                  <a:pt x="663604" y="383549"/>
                </a:lnTo>
                <a:lnTo>
                  <a:pt x="664881" y="383853"/>
                </a:lnTo>
                <a:lnTo>
                  <a:pt x="666219" y="384096"/>
                </a:lnTo>
                <a:lnTo>
                  <a:pt x="665490" y="384096"/>
                </a:lnTo>
                <a:lnTo>
                  <a:pt x="669869" y="384826"/>
                </a:lnTo>
                <a:lnTo>
                  <a:pt x="683444" y="384826"/>
                </a:lnTo>
                <a:lnTo>
                  <a:pt x="691728" y="382272"/>
                </a:lnTo>
                <a:lnTo>
                  <a:pt x="691898" y="382272"/>
                </a:lnTo>
                <a:lnTo>
                  <a:pt x="695718" y="380265"/>
                </a:lnTo>
                <a:lnTo>
                  <a:pt x="702044" y="375155"/>
                </a:lnTo>
                <a:lnTo>
                  <a:pt x="704902" y="371871"/>
                </a:lnTo>
                <a:lnTo>
                  <a:pt x="705367" y="371141"/>
                </a:lnTo>
                <a:lnTo>
                  <a:pt x="672545" y="371141"/>
                </a:lnTo>
                <a:lnTo>
                  <a:pt x="670416" y="370837"/>
                </a:lnTo>
                <a:lnTo>
                  <a:pt x="668226" y="370229"/>
                </a:lnTo>
                <a:lnTo>
                  <a:pt x="666158" y="369742"/>
                </a:lnTo>
                <a:lnTo>
                  <a:pt x="664455" y="369195"/>
                </a:lnTo>
                <a:lnTo>
                  <a:pt x="663117" y="368587"/>
                </a:lnTo>
                <a:close/>
              </a:path>
              <a:path w="772795" h="385445">
                <a:moveTo>
                  <a:pt x="680817" y="256004"/>
                </a:moveTo>
                <a:lnTo>
                  <a:pt x="662570" y="256004"/>
                </a:lnTo>
                <a:lnTo>
                  <a:pt x="666060" y="268560"/>
                </a:lnTo>
                <a:lnTo>
                  <a:pt x="678992" y="305818"/>
                </a:lnTo>
                <a:lnTo>
                  <a:pt x="694867" y="341057"/>
                </a:lnTo>
                <a:lnTo>
                  <a:pt x="700523" y="352165"/>
                </a:lnTo>
                <a:lnTo>
                  <a:pt x="697482" y="358855"/>
                </a:lnTo>
                <a:lnTo>
                  <a:pt x="694076" y="363660"/>
                </a:lnTo>
                <a:lnTo>
                  <a:pt x="690305" y="366579"/>
                </a:lnTo>
                <a:lnTo>
                  <a:pt x="686383" y="369742"/>
                </a:lnTo>
                <a:lnTo>
                  <a:pt x="686116" y="369742"/>
                </a:lnTo>
                <a:lnTo>
                  <a:pt x="681303" y="371141"/>
                </a:lnTo>
                <a:lnTo>
                  <a:pt x="705367" y="371141"/>
                </a:lnTo>
                <a:lnTo>
                  <a:pt x="707457" y="367857"/>
                </a:lnTo>
                <a:lnTo>
                  <a:pt x="710133" y="363964"/>
                </a:lnTo>
                <a:lnTo>
                  <a:pt x="712688" y="359281"/>
                </a:lnTo>
                <a:lnTo>
                  <a:pt x="715121" y="353807"/>
                </a:lnTo>
                <a:lnTo>
                  <a:pt x="719694" y="342847"/>
                </a:lnTo>
                <a:lnTo>
                  <a:pt x="723663" y="332641"/>
                </a:lnTo>
                <a:lnTo>
                  <a:pt x="707822" y="332641"/>
                </a:lnTo>
                <a:lnTo>
                  <a:pt x="704902" y="326437"/>
                </a:lnTo>
                <a:lnTo>
                  <a:pt x="689636" y="286537"/>
                </a:lnTo>
                <a:lnTo>
                  <a:pt x="682155" y="261478"/>
                </a:lnTo>
                <a:lnTo>
                  <a:pt x="680817" y="256004"/>
                </a:lnTo>
                <a:close/>
              </a:path>
              <a:path w="772795" h="385445">
                <a:moveTo>
                  <a:pt x="747052" y="256004"/>
                </a:moveTo>
                <a:lnTo>
                  <a:pt x="729535" y="256004"/>
                </a:lnTo>
                <a:lnTo>
                  <a:pt x="727220" y="265880"/>
                </a:lnTo>
                <a:lnTo>
                  <a:pt x="724837" y="275620"/>
                </a:lnTo>
                <a:lnTo>
                  <a:pt x="714299" y="313573"/>
                </a:lnTo>
                <a:lnTo>
                  <a:pt x="707822" y="332641"/>
                </a:lnTo>
                <a:lnTo>
                  <a:pt x="723663" y="332641"/>
                </a:lnTo>
                <a:lnTo>
                  <a:pt x="736378" y="295109"/>
                </a:lnTo>
                <a:lnTo>
                  <a:pt x="743677" y="269290"/>
                </a:lnTo>
                <a:lnTo>
                  <a:pt x="747052" y="2560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8996731" y="5707030"/>
            <a:ext cx="1941195" cy="1441450"/>
          </a:xfrm>
          <a:custGeom>
            <a:avLst/>
            <a:gdLst/>
            <a:ahLst/>
            <a:cxnLst/>
            <a:rect l="l" t="t" r="r" b="b"/>
            <a:pathLst>
              <a:path w="1941195" h="1441450">
                <a:moveTo>
                  <a:pt x="1940877" y="77762"/>
                </a:moveTo>
                <a:lnTo>
                  <a:pt x="1933448" y="70319"/>
                </a:lnTo>
                <a:lnTo>
                  <a:pt x="1863128" y="0"/>
                </a:lnTo>
                <a:lnTo>
                  <a:pt x="1856232" y="0"/>
                </a:lnTo>
                <a:lnTo>
                  <a:pt x="1847735" y="8496"/>
                </a:lnTo>
                <a:lnTo>
                  <a:pt x="1847735" y="15392"/>
                </a:lnTo>
                <a:lnTo>
                  <a:pt x="1902663" y="70319"/>
                </a:lnTo>
                <a:lnTo>
                  <a:pt x="293243" y="70319"/>
                </a:lnTo>
                <a:lnTo>
                  <a:pt x="282371" y="70319"/>
                </a:lnTo>
                <a:lnTo>
                  <a:pt x="282371" y="1184681"/>
                </a:lnTo>
                <a:lnTo>
                  <a:pt x="0" y="1184681"/>
                </a:lnTo>
                <a:lnTo>
                  <a:pt x="0" y="1206436"/>
                </a:lnTo>
                <a:lnTo>
                  <a:pt x="293243" y="1206436"/>
                </a:lnTo>
                <a:lnTo>
                  <a:pt x="304126" y="1206436"/>
                </a:lnTo>
                <a:lnTo>
                  <a:pt x="304126" y="1184681"/>
                </a:lnTo>
                <a:lnTo>
                  <a:pt x="304126" y="92087"/>
                </a:lnTo>
                <a:lnTo>
                  <a:pt x="1902663" y="92087"/>
                </a:lnTo>
                <a:lnTo>
                  <a:pt x="1847735" y="147015"/>
                </a:lnTo>
                <a:lnTo>
                  <a:pt x="1847735" y="153911"/>
                </a:lnTo>
                <a:lnTo>
                  <a:pt x="1856232" y="162407"/>
                </a:lnTo>
                <a:lnTo>
                  <a:pt x="1863128" y="162407"/>
                </a:lnTo>
                <a:lnTo>
                  <a:pt x="1933448" y="92087"/>
                </a:lnTo>
                <a:lnTo>
                  <a:pt x="1940877" y="84645"/>
                </a:lnTo>
                <a:lnTo>
                  <a:pt x="1940877" y="77762"/>
                </a:lnTo>
                <a:close/>
              </a:path>
              <a:path w="1941195" h="1441450">
                <a:moveTo>
                  <a:pt x="1940890" y="279781"/>
                </a:moveTo>
                <a:lnTo>
                  <a:pt x="1933448" y="272338"/>
                </a:lnTo>
                <a:lnTo>
                  <a:pt x="1863128" y="202018"/>
                </a:lnTo>
                <a:lnTo>
                  <a:pt x="1856232" y="202018"/>
                </a:lnTo>
                <a:lnTo>
                  <a:pt x="1847735" y="210515"/>
                </a:lnTo>
                <a:lnTo>
                  <a:pt x="1847735" y="217411"/>
                </a:lnTo>
                <a:lnTo>
                  <a:pt x="1902663" y="272338"/>
                </a:lnTo>
                <a:lnTo>
                  <a:pt x="495261" y="272338"/>
                </a:lnTo>
                <a:lnTo>
                  <a:pt x="484390" y="272338"/>
                </a:lnTo>
                <a:lnTo>
                  <a:pt x="484390" y="1419275"/>
                </a:lnTo>
                <a:lnTo>
                  <a:pt x="6515" y="1419275"/>
                </a:lnTo>
                <a:lnTo>
                  <a:pt x="6515" y="1441043"/>
                </a:lnTo>
                <a:lnTo>
                  <a:pt x="495261" y="1441043"/>
                </a:lnTo>
                <a:lnTo>
                  <a:pt x="506145" y="1441043"/>
                </a:lnTo>
                <a:lnTo>
                  <a:pt x="506145" y="1419275"/>
                </a:lnTo>
                <a:lnTo>
                  <a:pt x="506145" y="294106"/>
                </a:lnTo>
                <a:lnTo>
                  <a:pt x="1902663" y="294106"/>
                </a:lnTo>
                <a:lnTo>
                  <a:pt x="1847735" y="349034"/>
                </a:lnTo>
                <a:lnTo>
                  <a:pt x="1847735" y="355930"/>
                </a:lnTo>
                <a:lnTo>
                  <a:pt x="1856232" y="364426"/>
                </a:lnTo>
                <a:lnTo>
                  <a:pt x="1863128" y="364426"/>
                </a:lnTo>
                <a:lnTo>
                  <a:pt x="1933448" y="294106"/>
                </a:lnTo>
                <a:lnTo>
                  <a:pt x="1940890" y="286664"/>
                </a:lnTo>
                <a:lnTo>
                  <a:pt x="1940890" y="279781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12633050" y="5707024"/>
            <a:ext cx="2214880" cy="162560"/>
          </a:xfrm>
          <a:custGeom>
            <a:avLst/>
            <a:gdLst/>
            <a:ahLst/>
            <a:cxnLst/>
            <a:rect l="l" t="t" r="r" b="b"/>
            <a:pathLst>
              <a:path w="2214880" h="162560">
                <a:moveTo>
                  <a:pt x="2136828" y="0"/>
                </a:moveTo>
                <a:lnTo>
                  <a:pt x="2129938" y="0"/>
                </a:lnTo>
                <a:lnTo>
                  <a:pt x="2121438" y="8500"/>
                </a:lnTo>
                <a:lnTo>
                  <a:pt x="2121438" y="15390"/>
                </a:lnTo>
                <a:lnTo>
                  <a:pt x="2187250" y="81203"/>
                </a:lnTo>
                <a:lnTo>
                  <a:pt x="2121438" y="147016"/>
                </a:lnTo>
                <a:lnTo>
                  <a:pt x="2121438" y="153907"/>
                </a:lnTo>
                <a:lnTo>
                  <a:pt x="2129938" y="162407"/>
                </a:lnTo>
                <a:lnTo>
                  <a:pt x="2136828" y="162407"/>
                </a:lnTo>
                <a:lnTo>
                  <a:pt x="2207149" y="92086"/>
                </a:lnTo>
                <a:lnTo>
                  <a:pt x="2202641" y="92086"/>
                </a:lnTo>
                <a:lnTo>
                  <a:pt x="2202641" y="70320"/>
                </a:lnTo>
                <a:lnTo>
                  <a:pt x="2207149" y="70320"/>
                </a:lnTo>
                <a:lnTo>
                  <a:pt x="2136828" y="0"/>
                </a:lnTo>
                <a:close/>
              </a:path>
              <a:path w="2214880" h="162560">
                <a:moveTo>
                  <a:pt x="2176368" y="70320"/>
                </a:moveTo>
                <a:lnTo>
                  <a:pt x="0" y="70320"/>
                </a:lnTo>
                <a:lnTo>
                  <a:pt x="0" y="92086"/>
                </a:lnTo>
                <a:lnTo>
                  <a:pt x="2176368" y="92086"/>
                </a:lnTo>
                <a:lnTo>
                  <a:pt x="2187250" y="81203"/>
                </a:lnTo>
                <a:lnTo>
                  <a:pt x="2176368" y="70320"/>
                </a:lnTo>
                <a:close/>
              </a:path>
              <a:path w="2214880" h="162560">
                <a:moveTo>
                  <a:pt x="2207149" y="70320"/>
                </a:moveTo>
                <a:lnTo>
                  <a:pt x="2202641" y="70320"/>
                </a:lnTo>
                <a:lnTo>
                  <a:pt x="2202641" y="92086"/>
                </a:lnTo>
                <a:lnTo>
                  <a:pt x="2207149" y="92086"/>
                </a:lnTo>
                <a:lnTo>
                  <a:pt x="2214587" y="84648"/>
                </a:lnTo>
                <a:lnTo>
                  <a:pt x="2214587" y="77758"/>
                </a:lnTo>
                <a:lnTo>
                  <a:pt x="2207149" y="70320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9" name="object 29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91533" y="6168378"/>
            <a:ext cx="1716061" cy="1716061"/>
          </a:xfrm>
          <a:prstGeom prst="rect">
            <a:avLst/>
          </a:prstGeom>
        </p:spPr>
      </p:pic>
      <p:sp>
        <p:nvSpPr>
          <p:cNvPr id="30" name="object 30" descr=""/>
          <p:cNvSpPr/>
          <p:nvPr/>
        </p:nvSpPr>
        <p:spPr>
          <a:xfrm>
            <a:off x="3692149" y="6270454"/>
            <a:ext cx="1485900" cy="391160"/>
          </a:xfrm>
          <a:custGeom>
            <a:avLst/>
            <a:gdLst/>
            <a:ahLst/>
            <a:cxnLst/>
            <a:rect l="l" t="t" r="r" b="b"/>
            <a:pathLst>
              <a:path w="1485900" h="391159">
                <a:moveTo>
                  <a:pt x="1485805" y="0"/>
                </a:moveTo>
                <a:lnTo>
                  <a:pt x="0" y="0"/>
                </a:lnTo>
                <a:lnTo>
                  <a:pt x="0" y="391001"/>
                </a:lnTo>
                <a:lnTo>
                  <a:pt x="1485805" y="391001"/>
                </a:lnTo>
                <a:lnTo>
                  <a:pt x="1485805" y="0"/>
                </a:lnTo>
                <a:close/>
              </a:path>
            </a:pathLst>
          </a:custGeom>
          <a:solidFill>
            <a:srgbClr val="55909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3692149" y="6804841"/>
            <a:ext cx="1485900" cy="391160"/>
          </a:xfrm>
          <a:custGeom>
            <a:avLst/>
            <a:gdLst/>
            <a:ahLst/>
            <a:cxnLst/>
            <a:rect l="l" t="t" r="r" b="b"/>
            <a:pathLst>
              <a:path w="1485900" h="391159">
                <a:moveTo>
                  <a:pt x="1485805" y="0"/>
                </a:moveTo>
                <a:lnTo>
                  <a:pt x="0" y="0"/>
                </a:lnTo>
                <a:lnTo>
                  <a:pt x="0" y="391001"/>
                </a:lnTo>
                <a:lnTo>
                  <a:pt x="1485805" y="391001"/>
                </a:lnTo>
                <a:lnTo>
                  <a:pt x="1485805" y="0"/>
                </a:lnTo>
                <a:close/>
              </a:path>
            </a:pathLst>
          </a:custGeom>
          <a:solidFill>
            <a:srgbClr val="436B8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3692149" y="7326170"/>
            <a:ext cx="1485900" cy="391160"/>
          </a:xfrm>
          <a:custGeom>
            <a:avLst/>
            <a:gdLst/>
            <a:ahLst/>
            <a:cxnLst/>
            <a:rect l="l" t="t" r="r" b="b"/>
            <a:pathLst>
              <a:path w="1485900" h="391159">
                <a:moveTo>
                  <a:pt x="1485805" y="0"/>
                </a:moveTo>
                <a:lnTo>
                  <a:pt x="0" y="0"/>
                </a:lnTo>
                <a:lnTo>
                  <a:pt x="0" y="391001"/>
                </a:lnTo>
                <a:lnTo>
                  <a:pt x="1485805" y="391001"/>
                </a:lnTo>
                <a:lnTo>
                  <a:pt x="1485805" y="0"/>
                </a:lnTo>
                <a:close/>
              </a:path>
            </a:pathLst>
          </a:custGeom>
          <a:solidFill>
            <a:srgbClr val="5CCBA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3" name="object 33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042977" y="5148415"/>
            <a:ext cx="1485805" cy="1486992"/>
          </a:xfrm>
          <a:prstGeom prst="rect">
            <a:avLst/>
          </a:prstGeom>
        </p:spPr>
      </p:pic>
      <p:pic>
        <p:nvPicPr>
          <p:cNvPr id="34" name="object 34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291533" y="3939663"/>
            <a:ext cx="1716061" cy="1716061"/>
          </a:xfrm>
          <a:prstGeom prst="rect">
            <a:avLst/>
          </a:prstGeom>
        </p:spPr>
      </p:pic>
      <p:sp>
        <p:nvSpPr>
          <p:cNvPr id="35" name="object 35" descr=""/>
          <p:cNvSpPr/>
          <p:nvPr/>
        </p:nvSpPr>
        <p:spPr>
          <a:xfrm>
            <a:off x="4298202" y="6433965"/>
            <a:ext cx="267335" cy="94615"/>
          </a:xfrm>
          <a:custGeom>
            <a:avLst/>
            <a:gdLst/>
            <a:ahLst/>
            <a:cxnLst/>
            <a:rect l="l" t="t" r="r" b="b"/>
            <a:pathLst>
              <a:path w="267335" h="94615">
                <a:moveTo>
                  <a:pt x="49483" y="0"/>
                </a:moveTo>
                <a:lnTo>
                  <a:pt x="38969" y="0"/>
                </a:lnTo>
                <a:lnTo>
                  <a:pt x="33061" y="1042"/>
                </a:lnTo>
                <a:lnTo>
                  <a:pt x="22026" y="5213"/>
                </a:lnTo>
                <a:lnTo>
                  <a:pt x="17247" y="8297"/>
                </a:lnTo>
                <a:lnTo>
                  <a:pt x="13163" y="12381"/>
                </a:lnTo>
                <a:lnTo>
                  <a:pt x="9079" y="16378"/>
                </a:lnTo>
                <a:lnTo>
                  <a:pt x="5865" y="21287"/>
                </a:lnTo>
                <a:lnTo>
                  <a:pt x="1173" y="32931"/>
                </a:lnTo>
                <a:lnTo>
                  <a:pt x="0" y="39621"/>
                </a:lnTo>
                <a:lnTo>
                  <a:pt x="0" y="54653"/>
                </a:lnTo>
                <a:lnTo>
                  <a:pt x="20853" y="88887"/>
                </a:lnTo>
                <a:lnTo>
                  <a:pt x="38057" y="94101"/>
                </a:lnTo>
                <a:lnTo>
                  <a:pt x="52741" y="94101"/>
                </a:lnTo>
                <a:lnTo>
                  <a:pt x="59388" y="93536"/>
                </a:lnTo>
                <a:lnTo>
                  <a:pt x="64775" y="92406"/>
                </a:lnTo>
                <a:lnTo>
                  <a:pt x="70163" y="91364"/>
                </a:lnTo>
                <a:lnTo>
                  <a:pt x="74073" y="90364"/>
                </a:lnTo>
                <a:lnTo>
                  <a:pt x="76505" y="89409"/>
                </a:lnTo>
                <a:lnTo>
                  <a:pt x="76505" y="76766"/>
                </a:lnTo>
                <a:lnTo>
                  <a:pt x="41967" y="76766"/>
                </a:lnTo>
                <a:lnTo>
                  <a:pt x="38546" y="76114"/>
                </a:lnTo>
                <a:lnTo>
                  <a:pt x="38415" y="76114"/>
                </a:lnTo>
                <a:lnTo>
                  <a:pt x="35190" y="74681"/>
                </a:lnTo>
                <a:lnTo>
                  <a:pt x="21114" y="51612"/>
                </a:lnTo>
                <a:lnTo>
                  <a:pt x="21114" y="38057"/>
                </a:lnTo>
                <a:lnTo>
                  <a:pt x="23199" y="30889"/>
                </a:lnTo>
                <a:lnTo>
                  <a:pt x="31558" y="20462"/>
                </a:lnTo>
                <a:lnTo>
                  <a:pt x="31402" y="20462"/>
                </a:lnTo>
                <a:lnTo>
                  <a:pt x="38491" y="17725"/>
                </a:lnTo>
                <a:lnTo>
                  <a:pt x="71308" y="17725"/>
                </a:lnTo>
                <a:lnTo>
                  <a:pt x="75202" y="6907"/>
                </a:lnTo>
                <a:lnTo>
                  <a:pt x="74507" y="6473"/>
                </a:lnTo>
                <a:lnTo>
                  <a:pt x="73334" y="5865"/>
                </a:lnTo>
                <a:lnTo>
                  <a:pt x="71683" y="5083"/>
                </a:lnTo>
                <a:lnTo>
                  <a:pt x="70119" y="4301"/>
                </a:lnTo>
                <a:lnTo>
                  <a:pt x="68077" y="3562"/>
                </a:lnTo>
                <a:lnTo>
                  <a:pt x="65557" y="2867"/>
                </a:lnTo>
                <a:lnTo>
                  <a:pt x="63125" y="2085"/>
                </a:lnTo>
                <a:lnTo>
                  <a:pt x="60170" y="1433"/>
                </a:lnTo>
                <a:lnTo>
                  <a:pt x="56695" y="912"/>
                </a:lnTo>
                <a:lnTo>
                  <a:pt x="53306" y="304"/>
                </a:lnTo>
                <a:lnTo>
                  <a:pt x="49483" y="0"/>
                </a:lnTo>
                <a:close/>
              </a:path>
              <a:path w="267335" h="94615">
                <a:moveTo>
                  <a:pt x="76505" y="44704"/>
                </a:moveTo>
                <a:lnTo>
                  <a:pt x="56173" y="44704"/>
                </a:lnTo>
                <a:lnTo>
                  <a:pt x="56173" y="76114"/>
                </a:lnTo>
                <a:lnTo>
                  <a:pt x="54957" y="76375"/>
                </a:lnTo>
                <a:lnTo>
                  <a:pt x="56825" y="76375"/>
                </a:lnTo>
                <a:lnTo>
                  <a:pt x="49396" y="76766"/>
                </a:lnTo>
                <a:lnTo>
                  <a:pt x="76505" y="76766"/>
                </a:lnTo>
                <a:lnTo>
                  <a:pt x="76505" y="44704"/>
                </a:lnTo>
                <a:close/>
              </a:path>
              <a:path w="267335" h="94615">
                <a:moveTo>
                  <a:pt x="71308" y="17725"/>
                </a:moveTo>
                <a:lnTo>
                  <a:pt x="52220" y="17725"/>
                </a:lnTo>
                <a:lnTo>
                  <a:pt x="56130" y="18290"/>
                </a:lnTo>
                <a:lnTo>
                  <a:pt x="59692" y="19419"/>
                </a:lnTo>
                <a:lnTo>
                  <a:pt x="63342" y="20462"/>
                </a:lnTo>
                <a:lnTo>
                  <a:pt x="66557" y="21722"/>
                </a:lnTo>
                <a:lnTo>
                  <a:pt x="69337" y="23199"/>
                </a:lnTo>
                <a:lnTo>
                  <a:pt x="71308" y="17725"/>
                </a:lnTo>
                <a:close/>
              </a:path>
              <a:path w="267335" h="94615">
                <a:moveTo>
                  <a:pt x="141692" y="2085"/>
                </a:moveTo>
                <a:lnTo>
                  <a:pt x="122272" y="2085"/>
                </a:lnTo>
                <a:lnTo>
                  <a:pt x="119231" y="8341"/>
                </a:lnTo>
                <a:lnTo>
                  <a:pt x="101940" y="49396"/>
                </a:lnTo>
                <a:lnTo>
                  <a:pt x="88809" y="85246"/>
                </a:lnTo>
                <a:lnTo>
                  <a:pt x="86300" y="92406"/>
                </a:lnTo>
                <a:lnTo>
                  <a:pt x="107414" y="92406"/>
                </a:lnTo>
                <a:lnTo>
                  <a:pt x="108370" y="89278"/>
                </a:lnTo>
                <a:lnTo>
                  <a:pt x="109412" y="86063"/>
                </a:lnTo>
                <a:lnTo>
                  <a:pt x="110542" y="82761"/>
                </a:lnTo>
                <a:lnTo>
                  <a:pt x="111758" y="79460"/>
                </a:lnTo>
                <a:lnTo>
                  <a:pt x="112931" y="76158"/>
                </a:lnTo>
                <a:lnTo>
                  <a:pt x="114061" y="72856"/>
                </a:lnTo>
                <a:lnTo>
                  <a:pt x="170729" y="72856"/>
                </a:lnTo>
                <a:lnTo>
                  <a:pt x="164794" y="56695"/>
                </a:lnTo>
                <a:lnTo>
                  <a:pt x="118753" y="56695"/>
                </a:lnTo>
                <a:lnTo>
                  <a:pt x="120143" y="52785"/>
                </a:lnTo>
                <a:lnTo>
                  <a:pt x="122793" y="45486"/>
                </a:lnTo>
                <a:lnTo>
                  <a:pt x="124116" y="42097"/>
                </a:lnTo>
                <a:lnTo>
                  <a:pt x="130440" y="25632"/>
                </a:lnTo>
                <a:lnTo>
                  <a:pt x="131091" y="23851"/>
                </a:lnTo>
                <a:lnTo>
                  <a:pt x="131526" y="22547"/>
                </a:lnTo>
                <a:lnTo>
                  <a:pt x="150940" y="22547"/>
                </a:lnTo>
                <a:lnTo>
                  <a:pt x="147557" y="14771"/>
                </a:lnTo>
                <a:lnTo>
                  <a:pt x="144646" y="8341"/>
                </a:lnTo>
                <a:lnTo>
                  <a:pt x="141692" y="2085"/>
                </a:lnTo>
                <a:close/>
              </a:path>
              <a:path w="267335" h="94615">
                <a:moveTo>
                  <a:pt x="170729" y="72856"/>
                </a:moveTo>
                <a:lnTo>
                  <a:pt x="149251" y="72856"/>
                </a:lnTo>
                <a:lnTo>
                  <a:pt x="152640" y="82761"/>
                </a:lnTo>
                <a:lnTo>
                  <a:pt x="153856" y="86063"/>
                </a:lnTo>
                <a:lnTo>
                  <a:pt x="154942" y="89278"/>
                </a:lnTo>
                <a:lnTo>
                  <a:pt x="155898" y="92406"/>
                </a:lnTo>
                <a:lnTo>
                  <a:pt x="177664" y="92406"/>
                </a:lnTo>
                <a:lnTo>
                  <a:pt x="175155" y="85246"/>
                </a:lnTo>
                <a:lnTo>
                  <a:pt x="172711" y="78363"/>
                </a:lnTo>
                <a:lnTo>
                  <a:pt x="170729" y="72856"/>
                </a:lnTo>
                <a:close/>
              </a:path>
              <a:path w="267335" h="94615">
                <a:moveTo>
                  <a:pt x="150940" y="22547"/>
                </a:moveTo>
                <a:lnTo>
                  <a:pt x="131526" y="22547"/>
                </a:lnTo>
                <a:lnTo>
                  <a:pt x="132047" y="23851"/>
                </a:lnTo>
                <a:lnTo>
                  <a:pt x="136609" y="35711"/>
                </a:lnTo>
                <a:lnTo>
                  <a:pt x="137825" y="38665"/>
                </a:lnTo>
                <a:lnTo>
                  <a:pt x="139085" y="41924"/>
                </a:lnTo>
                <a:lnTo>
                  <a:pt x="141692" y="49048"/>
                </a:lnTo>
                <a:lnTo>
                  <a:pt x="144429" y="56695"/>
                </a:lnTo>
                <a:lnTo>
                  <a:pt x="164794" y="56695"/>
                </a:lnTo>
                <a:lnTo>
                  <a:pt x="161980" y="49396"/>
                </a:lnTo>
                <a:lnTo>
                  <a:pt x="159026" y="42097"/>
                </a:lnTo>
                <a:lnTo>
                  <a:pt x="156159" y="34799"/>
                </a:lnTo>
                <a:lnTo>
                  <a:pt x="153291" y="27891"/>
                </a:lnTo>
                <a:lnTo>
                  <a:pt x="150940" y="22547"/>
                </a:lnTo>
                <a:close/>
              </a:path>
              <a:path w="267335" h="94615">
                <a:moveTo>
                  <a:pt x="205908" y="2085"/>
                </a:moveTo>
                <a:lnTo>
                  <a:pt x="189355" y="2085"/>
                </a:lnTo>
                <a:lnTo>
                  <a:pt x="189355" y="92406"/>
                </a:lnTo>
                <a:lnTo>
                  <a:pt x="209427" y="92406"/>
                </a:lnTo>
                <a:lnTo>
                  <a:pt x="209427" y="33235"/>
                </a:lnTo>
                <a:lnTo>
                  <a:pt x="231447" y="33235"/>
                </a:lnTo>
                <a:lnTo>
                  <a:pt x="229628" y="30758"/>
                </a:lnTo>
                <a:lnTo>
                  <a:pt x="225979" y="26066"/>
                </a:lnTo>
                <a:lnTo>
                  <a:pt x="222417" y="21287"/>
                </a:lnTo>
                <a:lnTo>
                  <a:pt x="218898" y="16813"/>
                </a:lnTo>
                <a:lnTo>
                  <a:pt x="211946" y="8471"/>
                </a:lnTo>
                <a:lnTo>
                  <a:pt x="208775" y="4952"/>
                </a:lnTo>
                <a:lnTo>
                  <a:pt x="205908" y="2085"/>
                </a:lnTo>
                <a:close/>
              </a:path>
              <a:path w="267335" h="94615">
                <a:moveTo>
                  <a:pt x="231447" y="33235"/>
                </a:moveTo>
                <a:lnTo>
                  <a:pt x="209427" y="33235"/>
                </a:lnTo>
                <a:lnTo>
                  <a:pt x="215080" y="40053"/>
                </a:lnTo>
                <a:lnTo>
                  <a:pt x="220570" y="47083"/>
                </a:lnTo>
                <a:lnTo>
                  <a:pt x="245505" y="84676"/>
                </a:lnTo>
                <a:lnTo>
                  <a:pt x="249960" y="92406"/>
                </a:lnTo>
                <a:lnTo>
                  <a:pt x="267034" y="92406"/>
                </a:lnTo>
                <a:lnTo>
                  <a:pt x="267034" y="55391"/>
                </a:lnTo>
                <a:lnTo>
                  <a:pt x="246832" y="55391"/>
                </a:lnTo>
                <a:lnTo>
                  <a:pt x="243704" y="50699"/>
                </a:lnTo>
                <a:lnTo>
                  <a:pt x="240359" y="45834"/>
                </a:lnTo>
                <a:lnTo>
                  <a:pt x="236797" y="40794"/>
                </a:lnTo>
                <a:lnTo>
                  <a:pt x="233234" y="35668"/>
                </a:lnTo>
                <a:lnTo>
                  <a:pt x="231447" y="33235"/>
                </a:lnTo>
                <a:close/>
              </a:path>
              <a:path w="267335" h="94615">
                <a:moveTo>
                  <a:pt x="267034" y="2085"/>
                </a:moveTo>
                <a:lnTo>
                  <a:pt x="246832" y="2085"/>
                </a:lnTo>
                <a:lnTo>
                  <a:pt x="246832" y="55391"/>
                </a:lnTo>
                <a:lnTo>
                  <a:pt x="267034" y="55391"/>
                </a:lnTo>
                <a:lnTo>
                  <a:pt x="267034" y="20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4255192" y="6957390"/>
            <a:ext cx="365125" cy="90805"/>
          </a:xfrm>
          <a:custGeom>
            <a:avLst/>
            <a:gdLst/>
            <a:ahLst/>
            <a:cxnLst/>
            <a:rect l="l" t="t" r="r" b="b"/>
            <a:pathLst>
              <a:path w="365125" h="90804">
                <a:moveTo>
                  <a:pt x="47571" y="17334"/>
                </a:moveTo>
                <a:lnTo>
                  <a:pt x="27239" y="17334"/>
                </a:lnTo>
                <a:lnTo>
                  <a:pt x="27239" y="90321"/>
                </a:lnTo>
                <a:lnTo>
                  <a:pt x="47571" y="90321"/>
                </a:lnTo>
                <a:lnTo>
                  <a:pt x="47571" y="17334"/>
                </a:lnTo>
                <a:close/>
              </a:path>
              <a:path w="365125" h="90804">
                <a:moveTo>
                  <a:pt x="111379" y="42619"/>
                </a:moveTo>
                <a:lnTo>
                  <a:pt x="73582" y="42619"/>
                </a:lnTo>
                <a:lnTo>
                  <a:pt x="73582" y="60214"/>
                </a:lnTo>
                <a:lnTo>
                  <a:pt x="111379" y="60214"/>
                </a:lnTo>
                <a:lnTo>
                  <a:pt x="111379" y="42619"/>
                </a:lnTo>
                <a:close/>
              </a:path>
              <a:path w="365125" h="90804">
                <a:moveTo>
                  <a:pt x="74811" y="0"/>
                </a:moveTo>
                <a:lnTo>
                  <a:pt x="0" y="0"/>
                </a:lnTo>
                <a:lnTo>
                  <a:pt x="0" y="17334"/>
                </a:lnTo>
                <a:lnTo>
                  <a:pt x="74811" y="17334"/>
                </a:lnTo>
                <a:lnTo>
                  <a:pt x="74811" y="0"/>
                </a:lnTo>
                <a:close/>
              </a:path>
              <a:path w="365125" h="90804">
                <a:moveTo>
                  <a:pt x="134392" y="0"/>
                </a:moveTo>
                <a:lnTo>
                  <a:pt x="111975" y="0"/>
                </a:lnTo>
                <a:lnTo>
                  <a:pt x="113886" y="5734"/>
                </a:lnTo>
                <a:lnTo>
                  <a:pt x="129863" y="48500"/>
                </a:lnTo>
                <a:lnTo>
                  <a:pt x="145283" y="84594"/>
                </a:lnTo>
                <a:lnTo>
                  <a:pt x="147947" y="90321"/>
                </a:lnTo>
                <a:lnTo>
                  <a:pt x="167497" y="90321"/>
                </a:lnTo>
                <a:lnTo>
                  <a:pt x="170161" y="84594"/>
                </a:lnTo>
                <a:lnTo>
                  <a:pt x="172808" y="78754"/>
                </a:lnTo>
                <a:lnTo>
                  <a:pt x="175439" y="72799"/>
                </a:lnTo>
                <a:lnTo>
                  <a:pt x="178219" y="66339"/>
                </a:lnTo>
                <a:lnTo>
                  <a:pt x="158113" y="66339"/>
                </a:lnTo>
                <a:lnTo>
                  <a:pt x="156375" y="62343"/>
                </a:lnTo>
                <a:lnTo>
                  <a:pt x="154507" y="57607"/>
                </a:lnTo>
                <a:lnTo>
                  <a:pt x="146252" y="34929"/>
                </a:lnTo>
                <a:lnTo>
                  <a:pt x="139996" y="16943"/>
                </a:lnTo>
                <a:lnTo>
                  <a:pt x="134392" y="0"/>
                </a:lnTo>
                <a:close/>
              </a:path>
              <a:path w="365125" h="90804">
                <a:moveTo>
                  <a:pt x="252898" y="0"/>
                </a:moveTo>
                <a:lnTo>
                  <a:pt x="233478" y="0"/>
                </a:lnTo>
                <a:lnTo>
                  <a:pt x="230437" y="6256"/>
                </a:lnTo>
                <a:lnTo>
                  <a:pt x="213146" y="47311"/>
                </a:lnTo>
                <a:lnTo>
                  <a:pt x="200015" y="83161"/>
                </a:lnTo>
                <a:lnTo>
                  <a:pt x="197506" y="90321"/>
                </a:lnTo>
                <a:lnTo>
                  <a:pt x="218620" y="90321"/>
                </a:lnTo>
                <a:lnTo>
                  <a:pt x="219576" y="87193"/>
                </a:lnTo>
                <a:lnTo>
                  <a:pt x="220619" y="83978"/>
                </a:lnTo>
                <a:lnTo>
                  <a:pt x="221748" y="80676"/>
                </a:lnTo>
                <a:lnTo>
                  <a:pt x="222965" y="77374"/>
                </a:lnTo>
                <a:lnTo>
                  <a:pt x="224138" y="74073"/>
                </a:lnTo>
                <a:lnTo>
                  <a:pt x="225267" y="70771"/>
                </a:lnTo>
                <a:lnTo>
                  <a:pt x="281935" y="70771"/>
                </a:lnTo>
                <a:lnTo>
                  <a:pt x="276000" y="54609"/>
                </a:lnTo>
                <a:lnTo>
                  <a:pt x="229959" y="54609"/>
                </a:lnTo>
                <a:lnTo>
                  <a:pt x="231350" y="50699"/>
                </a:lnTo>
                <a:lnTo>
                  <a:pt x="234000" y="43401"/>
                </a:lnTo>
                <a:lnTo>
                  <a:pt x="235322" y="40012"/>
                </a:lnTo>
                <a:lnTo>
                  <a:pt x="241646" y="23546"/>
                </a:lnTo>
                <a:lnTo>
                  <a:pt x="242298" y="21765"/>
                </a:lnTo>
                <a:lnTo>
                  <a:pt x="242732" y="20462"/>
                </a:lnTo>
                <a:lnTo>
                  <a:pt x="262147" y="20462"/>
                </a:lnTo>
                <a:lnTo>
                  <a:pt x="258763" y="12685"/>
                </a:lnTo>
                <a:lnTo>
                  <a:pt x="255852" y="6256"/>
                </a:lnTo>
                <a:lnTo>
                  <a:pt x="252898" y="0"/>
                </a:lnTo>
                <a:close/>
              </a:path>
              <a:path w="365125" h="90804">
                <a:moveTo>
                  <a:pt x="281935" y="70771"/>
                </a:moveTo>
                <a:lnTo>
                  <a:pt x="260457" y="70771"/>
                </a:lnTo>
                <a:lnTo>
                  <a:pt x="263846" y="80676"/>
                </a:lnTo>
                <a:lnTo>
                  <a:pt x="265063" y="83978"/>
                </a:lnTo>
                <a:lnTo>
                  <a:pt x="266149" y="87193"/>
                </a:lnTo>
                <a:lnTo>
                  <a:pt x="267104" y="90321"/>
                </a:lnTo>
                <a:lnTo>
                  <a:pt x="288870" y="90321"/>
                </a:lnTo>
                <a:lnTo>
                  <a:pt x="286361" y="83161"/>
                </a:lnTo>
                <a:lnTo>
                  <a:pt x="283918" y="76277"/>
                </a:lnTo>
                <a:lnTo>
                  <a:pt x="281935" y="70771"/>
                </a:lnTo>
                <a:close/>
              </a:path>
              <a:path w="365125" h="90804">
                <a:moveTo>
                  <a:pt x="203469" y="0"/>
                </a:moveTo>
                <a:lnTo>
                  <a:pt x="181834" y="0"/>
                </a:lnTo>
                <a:lnTo>
                  <a:pt x="180096" y="5213"/>
                </a:lnTo>
                <a:lnTo>
                  <a:pt x="176099" y="16943"/>
                </a:lnTo>
                <a:lnTo>
                  <a:pt x="174100" y="22938"/>
                </a:lnTo>
                <a:lnTo>
                  <a:pt x="172015" y="28934"/>
                </a:lnTo>
                <a:lnTo>
                  <a:pt x="169843" y="34929"/>
                </a:lnTo>
                <a:lnTo>
                  <a:pt x="167757" y="40924"/>
                </a:lnTo>
                <a:lnTo>
                  <a:pt x="165672" y="46659"/>
                </a:lnTo>
                <a:lnTo>
                  <a:pt x="163587" y="52133"/>
                </a:lnTo>
                <a:lnTo>
                  <a:pt x="161588" y="57607"/>
                </a:lnTo>
                <a:lnTo>
                  <a:pt x="159764" y="62343"/>
                </a:lnTo>
                <a:lnTo>
                  <a:pt x="158113" y="66339"/>
                </a:lnTo>
                <a:lnTo>
                  <a:pt x="178219" y="66339"/>
                </a:lnTo>
                <a:lnTo>
                  <a:pt x="193955" y="26848"/>
                </a:lnTo>
                <a:lnTo>
                  <a:pt x="201470" y="5734"/>
                </a:lnTo>
                <a:lnTo>
                  <a:pt x="203469" y="0"/>
                </a:lnTo>
                <a:close/>
              </a:path>
              <a:path w="365125" h="90804">
                <a:moveTo>
                  <a:pt x="262147" y="20462"/>
                </a:moveTo>
                <a:lnTo>
                  <a:pt x="242732" y="20462"/>
                </a:lnTo>
                <a:lnTo>
                  <a:pt x="243253" y="21765"/>
                </a:lnTo>
                <a:lnTo>
                  <a:pt x="247815" y="33626"/>
                </a:lnTo>
                <a:lnTo>
                  <a:pt x="249032" y="36580"/>
                </a:lnTo>
                <a:lnTo>
                  <a:pt x="250291" y="39838"/>
                </a:lnTo>
                <a:lnTo>
                  <a:pt x="252787" y="46659"/>
                </a:lnTo>
                <a:lnTo>
                  <a:pt x="255635" y="54609"/>
                </a:lnTo>
                <a:lnTo>
                  <a:pt x="276000" y="54609"/>
                </a:lnTo>
                <a:lnTo>
                  <a:pt x="273046" y="46963"/>
                </a:lnTo>
                <a:lnTo>
                  <a:pt x="270232" y="40012"/>
                </a:lnTo>
                <a:lnTo>
                  <a:pt x="267365" y="32713"/>
                </a:lnTo>
                <a:lnTo>
                  <a:pt x="264498" y="25806"/>
                </a:lnTo>
                <a:lnTo>
                  <a:pt x="262147" y="20462"/>
                </a:lnTo>
                <a:close/>
              </a:path>
              <a:path w="365125" h="90804">
                <a:moveTo>
                  <a:pt x="361558" y="0"/>
                </a:moveTo>
                <a:lnTo>
                  <a:pt x="300562" y="0"/>
                </a:lnTo>
                <a:lnTo>
                  <a:pt x="300562" y="90321"/>
                </a:lnTo>
                <a:lnTo>
                  <a:pt x="364555" y="90321"/>
                </a:lnTo>
                <a:lnTo>
                  <a:pt x="364555" y="73247"/>
                </a:lnTo>
                <a:lnTo>
                  <a:pt x="320894" y="73247"/>
                </a:lnTo>
                <a:lnTo>
                  <a:pt x="320894" y="51481"/>
                </a:lnTo>
                <a:lnTo>
                  <a:pt x="356996" y="51481"/>
                </a:lnTo>
                <a:lnTo>
                  <a:pt x="356996" y="34799"/>
                </a:lnTo>
                <a:lnTo>
                  <a:pt x="320894" y="34799"/>
                </a:lnTo>
                <a:lnTo>
                  <a:pt x="320894" y="17073"/>
                </a:lnTo>
                <a:lnTo>
                  <a:pt x="361558" y="17073"/>
                </a:lnTo>
                <a:lnTo>
                  <a:pt x="3615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4203058" y="7489669"/>
            <a:ext cx="458470" cy="94615"/>
          </a:xfrm>
          <a:custGeom>
            <a:avLst/>
            <a:gdLst/>
            <a:ahLst/>
            <a:cxnLst/>
            <a:rect l="l" t="t" r="r" b="b"/>
            <a:pathLst>
              <a:path w="458470" h="94615">
                <a:moveTo>
                  <a:pt x="47571" y="19419"/>
                </a:moveTo>
                <a:lnTo>
                  <a:pt x="27239" y="19419"/>
                </a:lnTo>
                <a:lnTo>
                  <a:pt x="27239" y="92406"/>
                </a:lnTo>
                <a:lnTo>
                  <a:pt x="47571" y="92406"/>
                </a:lnTo>
                <a:lnTo>
                  <a:pt x="47571" y="19419"/>
                </a:lnTo>
                <a:close/>
              </a:path>
              <a:path w="458470" h="94615">
                <a:moveTo>
                  <a:pt x="111379" y="44704"/>
                </a:moveTo>
                <a:lnTo>
                  <a:pt x="73582" y="44704"/>
                </a:lnTo>
                <a:lnTo>
                  <a:pt x="73582" y="62299"/>
                </a:lnTo>
                <a:lnTo>
                  <a:pt x="111379" y="62299"/>
                </a:lnTo>
                <a:lnTo>
                  <a:pt x="111379" y="44704"/>
                </a:lnTo>
                <a:close/>
              </a:path>
              <a:path w="458470" h="94615">
                <a:moveTo>
                  <a:pt x="74811" y="2085"/>
                </a:moveTo>
                <a:lnTo>
                  <a:pt x="0" y="2085"/>
                </a:lnTo>
                <a:lnTo>
                  <a:pt x="0" y="19419"/>
                </a:lnTo>
                <a:lnTo>
                  <a:pt x="74811" y="19419"/>
                </a:lnTo>
                <a:lnTo>
                  <a:pt x="74811" y="2085"/>
                </a:lnTo>
                <a:close/>
              </a:path>
              <a:path w="458470" h="94615">
                <a:moveTo>
                  <a:pt x="173640" y="0"/>
                </a:moveTo>
                <a:lnTo>
                  <a:pt x="163214" y="0"/>
                </a:lnTo>
                <a:lnTo>
                  <a:pt x="157088" y="1042"/>
                </a:lnTo>
                <a:lnTo>
                  <a:pt x="145792" y="5213"/>
                </a:lnTo>
                <a:lnTo>
                  <a:pt x="140927" y="8297"/>
                </a:lnTo>
                <a:lnTo>
                  <a:pt x="136843" y="12381"/>
                </a:lnTo>
                <a:lnTo>
                  <a:pt x="132759" y="16378"/>
                </a:lnTo>
                <a:lnTo>
                  <a:pt x="129544" y="21331"/>
                </a:lnTo>
                <a:lnTo>
                  <a:pt x="127198" y="27239"/>
                </a:lnTo>
                <a:lnTo>
                  <a:pt x="124852" y="33061"/>
                </a:lnTo>
                <a:lnTo>
                  <a:pt x="123679" y="39708"/>
                </a:lnTo>
                <a:lnTo>
                  <a:pt x="123679" y="47180"/>
                </a:lnTo>
                <a:lnTo>
                  <a:pt x="124396" y="57811"/>
                </a:lnTo>
                <a:lnTo>
                  <a:pt x="126547" y="67154"/>
                </a:lnTo>
                <a:lnTo>
                  <a:pt x="130030" y="74985"/>
                </a:lnTo>
                <a:lnTo>
                  <a:pt x="130131" y="75210"/>
                </a:lnTo>
                <a:lnTo>
                  <a:pt x="135149" y="81979"/>
                </a:lnTo>
                <a:lnTo>
                  <a:pt x="141831" y="87454"/>
                </a:lnTo>
                <a:lnTo>
                  <a:pt x="149355" y="91168"/>
                </a:lnTo>
                <a:lnTo>
                  <a:pt x="158692" y="93536"/>
                </a:lnTo>
                <a:lnTo>
                  <a:pt x="159369" y="93536"/>
                </a:lnTo>
                <a:lnTo>
                  <a:pt x="168775" y="94231"/>
                </a:lnTo>
                <a:lnTo>
                  <a:pt x="175639" y="94231"/>
                </a:lnTo>
                <a:lnTo>
                  <a:pt x="181678" y="93536"/>
                </a:lnTo>
                <a:lnTo>
                  <a:pt x="192104" y="90755"/>
                </a:lnTo>
                <a:lnTo>
                  <a:pt x="196145" y="89191"/>
                </a:lnTo>
                <a:lnTo>
                  <a:pt x="199012" y="87454"/>
                </a:lnTo>
                <a:lnTo>
                  <a:pt x="195156" y="76245"/>
                </a:lnTo>
                <a:lnTo>
                  <a:pt x="165907" y="76245"/>
                </a:lnTo>
                <a:lnTo>
                  <a:pt x="161910" y="75506"/>
                </a:lnTo>
                <a:lnTo>
                  <a:pt x="144793" y="50960"/>
                </a:lnTo>
                <a:lnTo>
                  <a:pt x="144793" y="41576"/>
                </a:lnTo>
                <a:lnTo>
                  <a:pt x="166429" y="17986"/>
                </a:lnTo>
                <a:lnTo>
                  <a:pt x="193752" y="17986"/>
                </a:lnTo>
                <a:lnTo>
                  <a:pt x="197709" y="6907"/>
                </a:lnTo>
                <a:lnTo>
                  <a:pt x="188455" y="2867"/>
                </a:lnTo>
                <a:lnTo>
                  <a:pt x="186109" y="2085"/>
                </a:lnTo>
                <a:lnTo>
                  <a:pt x="183372" y="1433"/>
                </a:lnTo>
                <a:lnTo>
                  <a:pt x="180244" y="912"/>
                </a:lnTo>
                <a:lnTo>
                  <a:pt x="177116" y="304"/>
                </a:lnTo>
                <a:lnTo>
                  <a:pt x="173640" y="0"/>
                </a:lnTo>
                <a:close/>
              </a:path>
              <a:path w="458470" h="94615">
                <a:moveTo>
                  <a:pt x="193408" y="71162"/>
                </a:moveTo>
                <a:lnTo>
                  <a:pt x="173554" y="76245"/>
                </a:lnTo>
                <a:lnTo>
                  <a:pt x="195156" y="76245"/>
                </a:lnTo>
                <a:lnTo>
                  <a:pt x="193408" y="71162"/>
                </a:lnTo>
                <a:close/>
              </a:path>
              <a:path w="458470" h="94615">
                <a:moveTo>
                  <a:pt x="193752" y="17986"/>
                </a:moveTo>
                <a:lnTo>
                  <a:pt x="174249" y="17986"/>
                </a:lnTo>
                <a:lnTo>
                  <a:pt x="178419" y="18507"/>
                </a:lnTo>
                <a:lnTo>
                  <a:pt x="185805" y="20592"/>
                </a:lnTo>
                <a:lnTo>
                  <a:pt x="189063" y="21852"/>
                </a:lnTo>
                <a:lnTo>
                  <a:pt x="191844" y="23329"/>
                </a:lnTo>
                <a:lnTo>
                  <a:pt x="193752" y="17986"/>
                </a:lnTo>
                <a:close/>
              </a:path>
              <a:path w="458470" h="94615">
                <a:moveTo>
                  <a:pt x="227942" y="2085"/>
                </a:moveTo>
                <a:lnTo>
                  <a:pt x="205525" y="2085"/>
                </a:lnTo>
                <a:lnTo>
                  <a:pt x="207436" y="7820"/>
                </a:lnTo>
                <a:lnTo>
                  <a:pt x="223413" y="50585"/>
                </a:lnTo>
                <a:lnTo>
                  <a:pt x="238833" y="86680"/>
                </a:lnTo>
                <a:lnTo>
                  <a:pt x="241497" y="92406"/>
                </a:lnTo>
                <a:lnTo>
                  <a:pt x="261047" y="92406"/>
                </a:lnTo>
                <a:lnTo>
                  <a:pt x="263711" y="86680"/>
                </a:lnTo>
                <a:lnTo>
                  <a:pt x="266358" y="80839"/>
                </a:lnTo>
                <a:lnTo>
                  <a:pt x="268989" y="74884"/>
                </a:lnTo>
                <a:lnTo>
                  <a:pt x="271769" y="68425"/>
                </a:lnTo>
                <a:lnTo>
                  <a:pt x="251663" y="68425"/>
                </a:lnTo>
                <a:lnTo>
                  <a:pt x="249925" y="64428"/>
                </a:lnTo>
                <a:lnTo>
                  <a:pt x="248057" y="59692"/>
                </a:lnTo>
                <a:lnTo>
                  <a:pt x="239803" y="37014"/>
                </a:lnTo>
                <a:lnTo>
                  <a:pt x="233547" y="19028"/>
                </a:lnTo>
                <a:lnTo>
                  <a:pt x="227942" y="2085"/>
                </a:lnTo>
                <a:close/>
              </a:path>
              <a:path w="458470" h="94615">
                <a:moveTo>
                  <a:pt x="346448" y="2085"/>
                </a:moveTo>
                <a:lnTo>
                  <a:pt x="327028" y="2085"/>
                </a:lnTo>
                <a:lnTo>
                  <a:pt x="323987" y="8341"/>
                </a:lnTo>
                <a:lnTo>
                  <a:pt x="306696" y="49396"/>
                </a:lnTo>
                <a:lnTo>
                  <a:pt x="293565" y="85246"/>
                </a:lnTo>
                <a:lnTo>
                  <a:pt x="291056" y="92406"/>
                </a:lnTo>
                <a:lnTo>
                  <a:pt x="312170" y="92406"/>
                </a:lnTo>
                <a:lnTo>
                  <a:pt x="313126" y="89278"/>
                </a:lnTo>
                <a:lnTo>
                  <a:pt x="314169" y="86063"/>
                </a:lnTo>
                <a:lnTo>
                  <a:pt x="315298" y="82761"/>
                </a:lnTo>
                <a:lnTo>
                  <a:pt x="316515" y="79460"/>
                </a:lnTo>
                <a:lnTo>
                  <a:pt x="317688" y="76158"/>
                </a:lnTo>
                <a:lnTo>
                  <a:pt x="318817" y="72856"/>
                </a:lnTo>
                <a:lnTo>
                  <a:pt x="375485" y="72856"/>
                </a:lnTo>
                <a:lnTo>
                  <a:pt x="369550" y="56695"/>
                </a:lnTo>
                <a:lnTo>
                  <a:pt x="323509" y="56695"/>
                </a:lnTo>
                <a:lnTo>
                  <a:pt x="324900" y="52785"/>
                </a:lnTo>
                <a:lnTo>
                  <a:pt x="327550" y="45486"/>
                </a:lnTo>
                <a:lnTo>
                  <a:pt x="328872" y="42097"/>
                </a:lnTo>
                <a:lnTo>
                  <a:pt x="335196" y="25632"/>
                </a:lnTo>
                <a:lnTo>
                  <a:pt x="335848" y="23851"/>
                </a:lnTo>
                <a:lnTo>
                  <a:pt x="336282" y="22547"/>
                </a:lnTo>
                <a:lnTo>
                  <a:pt x="355697" y="22547"/>
                </a:lnTo>
                <a:lnTo>
                  <a:pt x="352313" y="14771"/>
                </a:lnTo>
                <a:lnTo>
                  <a:pt x="349402" y="8341"/>
                </a:lnTo>
                <a:lnTo>
                  <a:pt x="346448" y="2085"/>
                </a:lnTo>
                <a:close/>
              </a:path>
              <a:path w="458470" h="94615">
                <a:moveTo>
                  <a:pt x="375485" y="72856"/>
                </a:moveTo>
                <a:lnTo>
                  <a:pt x="354008" y="72856"/>
                </a:lnTo>
                <a:lnTo>
                  <a:pt x="357396" y="82761"/>
                </a:lnTo>
                <a:lnTo>
                  <a:pt x="358613" y="86063"/>
                </a:lnTo>
                <a:lnTo>
                  <a:pt x="359699" y="89278"/>
                </a:lnTo>
                <a:lnTo>
                  <a:pt x="360655" y="92406"/>
                </a:lnTo>
                <a:lnTo>
                  <a:pt x="382420" y="92406"/>
                </a:lnTo>
                <a:lnTo>
                  <a:pt x="379911" y="85246"/>
                </a:lnTo>
                <a:lnTo>
                  <a:pt x="377468" y="78363"/>
                </a:lnTo>
                <a:lnTo>
                  <a:pt x="375485" y="72856"/>
                </a:lnTo>
                <a:close/>
              </a:path>
              <a:path w="458470" h="94615">
                <a:moveTo>
                  <a:pt x="297019" y="2085"/>
                </a:moveTo>
                <a:lnTo>
                  <a:pt x="275384" y="2085"/>
                </a:lnTo>
                <a:lnTo>
                  <a:pt x="273646" y="7298"/>
                </a:lnTo>
                <a:lnTo>
                  <a:pt x="269649" y="19028"/>
                </a:lnTo>
                <a:lnTo>
                  <a:pt x="267651" y="25024"/>
                </a:lnTo>
                <a:lnTo>
                  <a:pt x="265565" y="31019"/>
                </a:lnTo>
                <a:lnTo>
                  <a:pt x="263393" y="37014"/>
                </a:lnTo>
                <a:lnTo>
                  <a:pt x="261308" y="43010"/>
                </a:lnTo>
                <a:lnTo>
                  <a:pt x="259222" y="48744"/>
                </a:lnTo>
                <a:lnTo>
                  <a:pt x="257137" y="54218"/>
                </a:lnTo>
                <a:lnTo>
                  <a:pt x="255139" y="59692"/>
                </a:lnTo>
                <a:lnTo>
                  <a:pt x="253314" y="64428"/>
                </a:lnTo>
                <a:lnTo>
                  <a:pt x="251663" y="68425"/>
                </a:lnTo>
                <a:lnTo>
                  <a:pt x="271769" y="68425"/>
                </a:lnTo>
                <a:lnTo>
                  <a:pt x="287505" y="28934"/>
                </a:lnTo>
                <a:lnTo>
                  <a:pt x="295021" y="7820"/>
                </a:lnTo>
                <a:lnTo>
                  <a:pt x="297019" y="2085"/>
                </a:lnTo>
                <a:close/>
              </a:path>
              <a:path w="458470" h="94615">
                <a:moveTo>
                  <a:pt x="355697" y="22547"/>
                </a:moveTo>
                <a:lnTo>
                  <a:pt x="336282" y="22547"/>
                </a:lnTo>
                <a:lnTo>
                  <a:pt x="336804" y="23851"/>
                </a:lnTo>
                <a:lnTo>
                  <a:pt x="341365" y="35711"/>
                </a:lnTo>
                <a:lnTo>
                  <a:pt x="342582" y="38665"/>
                </a:lnTo>
                <a:lnTo>
                  <a:pt x="343842" y="41924"/>
                </a:lnTo>
                <a:lnTo>
                  <a:pt x="346337" y="48744"/>
                </a:lnTo>
                <a:lnTo>
                  <a:pt x="349185" y="56695"/>
                </a:lnTo>
                <a:lnTo>
                  <a:pt x="369550" y="56695"/>
                </a:lnTo>
                <a:lnTo>
                  <a:pt x="366596" y="49048"/>
                </a:lnTo>
                <a:lnTo>
                  <a:pt x="363783" y="42097"/>
                </a:lnTo>
                <a:lnTo>
                  <a:pt x="360915" y="34799"/>
                </a:lnTo>
                <a:lnTo>
                  <a:pt x="358048" y="27891"/>
                </a:lnTo>
                <a:lnTo>
                  <a:pt x="355697" y="22547"/>
                </a:lnTo>
                <a:close/>
              </a:path>
              <a:path w="458470" h="94615">
                <a:moveTo>
                  <a:pt x="455108" y="2085"/>
                </a:moveTo>
                <a:lnTo>
                  <a:pt x="394112" y="2085"/>
                </a:lnTo>
                <a:lnTo>
                  <a:pt x="394112" y="92406"/>
                </a:lnTo>
                <a:lnTo>
                  <a:pt x="458106" y="92406"/>
                </a:lnTo>
                <a:lnTo>
                  <a:pt x="458106" y="75332"/>
                </a:lnTo>
                <a:lnTo>
                  <a:pt x="414444" y="75332"/>
                </a:lnTo>
                <a:lnTo>
                  <a:pt x="414444" y="53567"/>
                </a:lnTo>
                <a:lnTo>
                  <a:pt x="450546" y="53567"/>
                </a:lnTo>
                <a:lnTo>
                  <a:pt x="450546" y="36884"/>
                </a:lnTo>
                <a:lnTo>
                  <a:pt x="414444" y="36884"/>
                </a:lnTo>
                <a:lnTo>
                  <a:pt x="414444" y="19159"/>
                </a:lnTo>
                <a:lnTo>
                  <a:pt x="455108" y="19159"/>
                </a:lnTo>
                <a:lnTo>
                  <a:pt x="455108" y="20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8" name="object 38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113209" y="5102963"/>
            <a:ext cx="1200716" cy="1383264"/>
          </a:xfrm>
          <a:prstGeom prst="rect">
            <a:avLst/>
          </a:prstGeom>
        </p:spPr>
      </p:pic>
      <p:pic>
        <p:nvPicPr>
          <p:cNvPr id="39" name="object 39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5378588" y="7021886"/>
            <a:ext cx="869455" cy="582538"/>
          </a:xfrm>
          <a:prstGeom prst="rect">
            <a:avLst/>
          </a:prstGeom>
        </p:spPr>
      </p:pic>
      <p:pic>
        <p:nvPicPr>
          <p:cNvPr id="40" name="object 40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705181" y="4224217"/>
            <a:ext cx="1420638" cy="1432640"/>
          </a:xfrm>
          <a:prstGeom prst="rect">
            <a:avLst/>
          </a:prstGeom>
        </p:spPr>
      </p:pic>
      <p:sp>
        <p:nvSpPr>
          <p:cNvPr id="41" name="object 41" descr=""/>
          <p:cNvSpPr/>
          <p:nvPr/>
        </p:nvSpPr>
        <p:spPr>
          <a:xfrm>
            <a:off x="3318791" y="6161994"/>
            <a:ext cx="3977004" cy="1931670"/>
          </a:xfrm>
          <a:custGeom>
            <a:avLst/>
            <a:gdLst/>
            <a:ahLst/>
            <a:cxnLst/>
            <a:rect l="l" t="t" r="r" b="b"/>
            <a:pathLst>
              <a:path w="3977004" h="1931670">
                <a:moveTo>
                  <a:pt x="0" y="1931670"/>
                </a:moveTo>
                <a:lnTo>
                  <a:pt x="3976569" y="1931670"/>
                </a:lnTo>
                <a:lnTo>
                  <a:pt x="3976569" y="0"/>
                </a:lnTo>
                <a:lnTo>
                  <a:pt x="0" y="0"/>
                </a:lnTo>
                <a:lnTo>
                  <a:pt x="0" y="193167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9005584" y="6161994"/>
            <a:ext cx="7792084" cy="1931670"/>
          </a:xfrm>
          <a:custGeom>
            <a:avLst/>
            <a:gdLst/>
            <a:ahLst/>
            <a:cxnLst/>
            <a:rect l="l" t="t" r="r" b="b"/>
            <a:pathLst>
              <a:path w="7792084" h="1931670">
                <a:moveTo>
                  <a:pt x="0" y="1931670"/>
                </a:moveTo>
                <a:lnTo>
                  <a:pt x="7791684" y="1931670"/>
                </a:lnTo>
                <a:lnTo>
                  <a:pt x="7791684" y="0"/>
                </a:lnTo>
                <a:lnTo>
                  <a:pt x="0" y="0"/>
                </a:lnTo>
                <a:lnTo>
                  <a:pt x="0" y="193167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3318791" y="5881324"/>
            <a:ext cx="3977004" cy="280670"/>
          </a:xfrm>
          <a:custGeom>
            <a:avLst/>
            <a:gdLst/>
            <a:ahLst/>
            <a:cxnLst/>
            <a:rect l="l" t="t" r="r" b="b"/>
            <a:pathLst>
              <a:path w="3977004" h="280670">
                <a:moveTo>
                  <a:pt x="0" y="280669"/>
                </a:moveTo>
                <a:lnTo>
                  <a:pt x="3976569" y="280669"/>
                </a:lnTo>
                <a:lnTo>
                  <a:pt x="3976569" y="0"/>
                </a:lnTo>
                <a:lnTo>
                  <a:pt x="0" y="0"/>
                </a:lnTo>
                <a:lnTo>
                  <a:pt x="0" y="280669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3318789" y="3141935"/>
            <a:ext cx="13478510" cy="3020060"/>
          </a:xfrm>
          <a:custGeom>
            <a:avLst/>
            <a:gdLst/>
            <a:ahLst/>
            <a:cxnLst/>
            <a:rect l="l" t="t" r="r" b="b"/>
            <a:pathLst>
              <a:path w="13478510" h="3020060">
                <a:moveTo>
                  <a:pt x="13478472" y="0"/>
                </a:moveTo>
                <a:lnTo>
                  <a:pt x="0" y="0"/>
                </a:lnTo>
                <a:lnTo>
                  <a:pt x="0" y="2739390"/>
                </a:lnTo>
                <a:lnTo>
                  <a:pt x="4299470" y="2739390"/>
                </a:lnTo>
                <a:lnTo>
                  <a:pt x="4299470" y="3020060"/>
                </a:lnTo>
                <a:lnTo>
                  <a:pt x="13478472" y="3020060"/>
                </a:lnTo>
                <a:lnTo>
                  <a:pt x="13478472" y="2739390"/>
                </a:lnTo>
                <a:lnTo>
                  <a:pt x="13478472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43498" y="562878"/>
            <a:ext cx="3410668" cy="244872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15096362" y="5045319"/>
            <a:ext cx="1421130" cy="1421130"/>
          </a:xfrm>
          <a:custGeom>
            <a:avLst/>
            <a:gdLst/>
            <a:ahLst/>
            <a:cxnLst/>
            <a:rect l="l" t="t" r="r" b="b"/>
            <a:pathLst>
              <a:path w="1421130" h="1421129">
                <a:moveTo>
                  <a:pt x="710319" y="0"/>
                </a:moveTo>
                <a:lnTo>
                  <a:pt x="661686" y="1638"/>
                </a:lnTo>
                <a:lnTo>
                  <a:pt x="613933" y="6484"/>
                </a:lnTo>
                <a:lnTo>
                  <a:pt x="567165" y="14431"/>
                </a:lnTo>
                <a:lnTo>
                  <a:pt x="521488" y="25373"/>
                </a:lnTo>
                <a:lnTo>
                  <a:pt x="477008" y="39204"/>
                </a:lnTo>
                <a:lnTo>
                  <a:pt x="433830" y="55820"/>
                </a:lnTo>
                <a:lnTo>
                  <a:pt x="392062" y="75113"/>
                </a:lnTo>
                <a:lnTo>
                  <a:pt x="351807" y="96979"/>
                </a:lnTo>
                <a:lnTo>
                  <a:pt x="313173" y="121311"/>
                </a:lnTo>
                <a:lnTo>
                  <a:pt x="276264" y="148003"/>
                </a:lnTo>
                <a:lnTo>
                  <a:pt x="241187" y="176951"/>
                </a:lnTo>
                <a:lnTo>
                  <a:pt x="208047" y="208047"/>
                </a:lnTo>
                <a:lnTo>
                  <a:pt x="176951" y="241187"/>
                </a:lnTo>
                <a:lnTo>
                  <a:pt x="148003" y="276264"/>
                </a:lnTo>
                <a:lnTo>
                  <a:pt x="121311" y="313173"/>
                </a:lnTo>
                <a:lnTo>
                  <a:pt x="96979" y="351807"/>
                </a:lnTo>
                <a:lnTo>
                  <a:pt x="75113" y="392062"/>
                </a:lnTo>
                <a:lnTo>
                  <a:pt x="55820" y="433830"/>
                </a:lnTo>
                <a:lnTo>
                  <a:pt x="39204" y="477008"/>
                </a:lnTo>
                <a:lnTo>
                  <a:pt x="25373" y="521488"/>
                </a:lnTo>
                <a:lnTo>
                  <a:pt x="14431" y="567165"/>
                </a:lnTo>
                <a:lnTo>
                  <a:pt x="6484" y="613933"/>
                </a:lnTo>
                <a:lnTo>
                  <a:pt x="1638" y="661686"/>
                </a:lnTo>
                <a:lnTo>
                  <a:pt x="0" y="710319"/>
                </a:lnTo>
                <a:lnTo>
                  <a:pt x="1638" y="758952"/>
                </a:lnTo>
                <a:lnTo>
                  <a:pt x="6484" y="806705"/>
                </a:lnTo>
                <a:lnTo>
                  <a:pt x="14431" y="853473"/>
                </a:lnTo>
                <a:lnTo>
                  <a:pt x="25373" y="899150"/>
                </a:lnTo>
                <a:lnTo>
                  <a:pt x="39204" y="943630"/>
                </a:lnTo>
                <a:lnTo>
                  <a:pt x="55820" y="986807"/>
                </a:lnTo>
                <a:lnTo>
                  <a:pt x="75113" y="1028576"/>
                </a:lnTo>
                <a:lnTo>
                  <a:pt x="96979" y="1068831"/>
                </a:lnTo>
                <a:lnTo>
                  <a:pt x="121311" y="1107465"/>
                </a:lnTo>
                <a:lnTo>
                  <a:pt x="148003" y="1144374"/>
                </a:lnTo>
                <a:lnTo>
                  <a:pt x="176951" y="1179451"/>
                </a:lnTo>
                <a:lnTo>
                  <a:pt x="208047" y="1212590"/>
                </a:lnTo>
                <a:lnTo>
                  <a:pt x="241187" y="1243687"/>
                </a:lnTo>
                <a:lnTo>
                  <a:pt x="276264" y="1272634"/>
                </a:lnTo>
                <a:lnTo>
                  <a:pt x="313173" y="1299327"/>
                </a:lnTo>
                <a:lnTo>
                  <a:pt x="351807" y="1323659"/>
                </a:lnTo>
                <a:lnTo>
                  <a:pt x="392062" y="1345524"/>
                </a:lnTo>
                <a:lnTo>
                  <a:pt x="433830" y="1364818"/>
                </a:lnTo>
                <a:lnTo>
                  <a:pt x="477008" y="1381433"/>
                </a:lnTo>
                <a:lnTo>
                  <a:pt x="521488" y="1395265"/>
                </a:lnTo>
                <a:lnTo>
                  <a:pt x="567165" y="1406207"/>
                </a:lnTo>
                <a:lnTo>
                  <a:pt x="613933" y="1414154"/>
                </a:lnTo>
                <a:lnTo>
                  <a:pt x="661686" y="1418999"/>
                </a:lnTo>
                <a:lnTo>
                  <a:pt x="710319" y="1420638"/>
                </a:lnTo>
                <a:lnTo>
                  <a:pt x="758952" y="1418999"/>
                </a:lnTo>
                <a:lnTo>
                  <a:pt x="806705" y="1414154"/>
                </a:lnTo>
                <a:lnTo>
                  <a:pt x="853473" y="1406207"/>
                </a:lnTo>
                <a:lnTo>
                  <a:pt x="899150" y="1395265"/>
                </a:lnTo>
                <a:lnTo>
                  <a:pt x="943630" y="1381433"/>
                </a:lnTo>
                <a:lnTo>
                  <a:pt x="986807" y="1364818"/>
                </a:lnTo>
                <a:lnTo>
                  <a:pt x="1028576" y="1345524"/>
                </a:lnTo>
                <a:lnTo>
                  <a:pt x="1068831" y="1323659"/>
                </a:lnTo>
                <a:lnTo>
                  <a:pt x="1107465" y="1299327"/>
                </a:lnTo>
                <a:lnTo>
                  <a:pt x="1144374" y="1272634"/>
                </a:lnTo>
                <a:lnTo>
                  <a:pt x="1179451" y="1243687"/>
                </a:lnTo>
                <a:lnTo>
                  <a:pt x="1212590" y="1212590"/>
                </a:lnTo>
                <a:lnTo>
                  <a:pt x="1243687" y="1179451"/>
                </a:lnTo>
                <a:lnTo>
                  <a:pt x="1272634" y="1144374"/>
                </a:lnTo>
                <a:lnTo>
                  <a:pt x="1299327" y="1107465"/>
                </a:lnTo>
                <a:lnTo>
                  <a:pt x="1323659" y="1068831"/>
                </a:lnTo>
                <a:lnTo>
                  <a:pt x="1345524" y="1028576"/>
                </a:lnTo>
                <a:lnTo>
                  <a:pt x="1364818" y="986807"/>
                </a:lnTo>
                <a:lnTo>
                  <a:pt x="1381433" y="943630"/>
                </a:lnTo>
                <a:lnTo>
                  <a:pt x="1395265" y="899150"/>
                </a:lnTo>
                <a:lnTo>
                  <a:pt x="1406207" y="853473"/>
                </a:lnTo>
                <a:lnTo>
                  <a:pt x="1414154" y="806705"/>
                </a:lnTo>
                <a:lnTo>
                  <a:pt x="1418999" y="758952"/>
                </a:lnTo>
                <a:lnTo>
                  <a:pt x="1420638" y="710319"/>
                </a:lnTo>
                <a:lnTo>
                  <a:pt x="1418999" y="661686"/>
                </a:lnTo>
                <a:lnTo>
                  <a:pt x="1414154" y="613933"/>
                </a:lnTo>
                <a:lnTo>
                  <a:pt x="1406207" y="567165"/>
                </a:lnTo>
                <a:lnTo>
                  <a:pt x="1395265" y="521488"/>
                </a:lnTo>
                <a:lnTo>
                  <a:pt x="1381433" y="477008"/>
                </a:lnTo>
                <a:lnTo>
                  <a:pt x="1364818" y="433830"/>
                </a:lnTo>
                <a:lnTo>
                  <a:pt x="1345524" y="392062"/>
                </a:lnTo>
                <a:lnTo>
                  <a:pt x="1323659" y="351807"/>
                </a:lnTo>
                <a:lnTo>
                  <a:pt x="1299327" y="313173"/>
                </a:lnTo>
                <a:lnTo>
                  <a:pt x="1272634" y="276264"/>
                </a:lnTo>
                <a:lnTo>
                  <a:pt x="1243687" y="241187"/>
                </a:lnTo>
                <a:lnTo>
                  <a:pt x="1212590" y="208047"/>
                </a:lnTo>
                <a:lnTo>
                  <a:pt x="1179451" y="176951"/>
                </a:lnTo>
                <a:lnTo>
                  <a:pt x="1144374" y="148003"/>
                </a:lnTo>
                <a:lnTo>
                  <a:pt x="1107465" y="121311"/>
                </a:lnTo>
                <a:lnTo>
                  <a:pt x="1068831" y="96979"/>
                </a:lnTo>
                <a:lnTo>
                  <a:pt x="1028576" y="75113"/>
                </a:lnTo>
                <a:lnTo>
                  <a:pt x="986807" y="55820"/>
                </a:lnTo>
                <a:lnTo>
                  <a:pt x="943630" y="39204"/>
                </a:lnTo>
                <a:lnTo>
                  <a:pt x="899150" y="25373"/>
                </a:lnTo>
                <a:lnTo>
                  <a:pt x="853473" y="14431"/>
                </a:lnTo>
                <a:lnTo>
                  <a:pt x="806705" y="6484"/>
                </a:lnTo>
                <a:lnTo>
                  <a:pt x="758952" y="1638"/>
                </a:lnTo>
                <a:lnTo>
                  <a:pt x="710319" y="0"/>
                </a:lnTo>
                <a:close/>
              </a:path>
            </a:pathLst>
          </a:custGeom>
          <a:solidFill>
            <a:srgbClr val="ACE5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4228265" y="3984454"/>
            <a:ext cx="363220" cy="129539"/>
          </a:xfrm>
          <a:custGeom>
            <a:avLst/>
            <a:gdLst/>
            <a:ahLst/>
            <a:cxnLst/>
            <a:rect l="l" t="t" r="r" b="b"/>
            <a:pathLst>
              <a:path w="363220" h="129539">
                <a:moveTo>
                  <a:pt x="17699" y="0"/>
                </a:moveTo>
                <a:lnTo>
                  <a:pt x="0" y="0"/>
                </a:lnTo>
                <a:lnTo>
                  <a:pt x="0" y="86428"/>
                </a:lnTo>
                <a:lnTo>
                  <a:pt x="20375" y="122800"/>
                </a:lnTo>
                <a:lnTo>
                  <a:pt x="39717" y="129186"/>
                </a:lnTo>
                <a:lnTo>
                  <a:pt x="56260" y="129186"/>
                </a:lnTo>
                <a:lnTo>
                  <a:pt x="63377" y="127909"/>
                </a:lnTo>
                <a:lnTo>
                  <a:pt x="75419" y="122800"/>
                </a:lnTo>
                <a:lnTo>
                  <a:pt x="80407" y="119333"/>
                </a:lnTo>
                <a:lnTo>
                  <a:pt x="85606" y="113494"/>
                </a:lnTo>
                <a:lnTo>
                  <a:pt x="38987" y="113494"/>
                </a:lnTo>
                <a:lnTo>
                  <a:pt x="31688" y="110636"/>
                </a:lnTo>
                <a:lnTo>
                  <a:pt x="17699" y="77366"/>
                </a:lnTo>
                <a:lnTo>
                  <a:pt x="17699" y="0"/>
                </a:lnTo>
                <a:close/>
              </a:path>
              <a:path w="363220" h="129539">
                <a:moveTo>
                  <a:pt x="95977" y="0"/>
                </a:moveTo>
                <a:lnTo>
                  <a:pt x="78278" y="0"/>
                </a:lnTo>
                <a:lnTo>
                  <a:pt x="78278" y="83691"/>
                </a:lnTo>
                <a:lnTo>
                  <a:pt x="77548" y="89165"/>
                </a:lnTo>
                <a:lnTo>
                  <a:pt x="52489" y="113494"/>
                </a:lnTo>
                <a:lnTo>
                  <a:pt x="85606" y="113494"/>
                </a:lnTo>
                <a:lnTo>
                  <a:pt x="88314" y="110453"/>
                </a:lnTo>
                <a:lnTo>
                  <a:pt x="91233" y="105162"/>
                </a:lnTo>
                <a:lnTo>
                  <a:pt x="93058" y="99079"/>
                </a:lnTo>
                <a:lnTo>
                  <a:pt x="95004" y="92997"/>
                </a:lnTo>
                <a:lnTo>
                  <a:pt x="95977" y="86428"/>
                </a:lnTo>
                <a:lnTo>
                  <a:pt x="95977" y="0"/>
                </a:lnTo>
                <a:close/>
              </a:path>
              <a:path w="363220" h="129539">
                <a:moveTo>
                  <a:pt x="121245" y="108750"/>
                </a:moveTo>
                <a:lnTo>
                  <a:pt x="118143" y="123347"/>
                </a:lnTo>
                <a:lnTo>
                  <a:pt x="119846" y="124077"/>
                </a:lnTo>
                <a:lnTo>
                  <a:pt x="123069" y="125111"/>
                </a:lnTo>
                <a:lnTo>
                  <a:pt x="127814" y="126449"/>
                </a:lnTo>
                <a:lnTo>
                  <a:pt x="132558" y="127909"/>
                </a:lnTo>
                <a:lnTo>
                  <a:pt x="139127" y="128639"/>
                </a:lnTo>
                <a:lnTo>
                  <a:pt x="147520" y="128639"/>
                </a:lnTo>
                <a:lnTo>
                  <a:pt x="183391" y="114224"/>
                </a:lnTo>
                <a:lnTo>
                  <a:pt x="140465" y="114224"/>
                </a:lnTo>
                <a:lnTo>
                  <a:pt x="134808" y="113494"/>
                </a:lnTo>
                <a:lnTo>
                  <a:pt x="126293" y="110575"/>
                </a:lnTo>
                <a:lnTo>
                  <a:pt x="123191" y="109480"/>
                </a:lnTo>
                <a:lnTo>
                  <a:pt x="121245" y="108750"/>
                </a:lnTo>
                <a:close/>
              </a:path>
              <a:path w="363220" h="129539">
                <a:moveTo>
                  <a:pt x="156948" y="29194"/>
                </a:moveTo>
                <a:lnTo>
                  <a:pt x="154271" y="29194"/>
                </a:lnTo>
                <a:lnTo>
                  <a:pt x="145366" y="29742"/>
                </a:lnTo>
                <a:lnTo>
                  <a:pt x="146280" y="29742"/>
                </a:lnTo>
                <a:lnTo>
                  <a:pt x="139902" y="31065"/>
                </a:lnTo>
                <a:lnTo>
                  <a:pt x="119603" y="60822"/>
                </a:lnTo>
                <a:lnTo>
                  <a:pt x="120332" y="64410"/>
                </a:lnTo>
                <a:lnTo>
                  <a:pt x="154332" y="87705"/>
                </a:lnTo>
                <a:lnTo>
                  <a:pt x="159745" y="90443"/>
                </a:lnTo>
                <a:lnTo>
                  <a:pt x="166314" y="95308"/>
                </a:lnTo>
                <a:lnTo>
                  <a:pt x="167956" y="98593"/>
                </a:lnTo>
                <a:lnTo>
                  <a:pt x="167956" y="106743"/>
                </a:lnTo>
                <a:lnTo>
                  <a:pt x="166360" y="109480"/>
                </a:lnTo>
                <a:lnTo>
                  <a:pt x="166253" y="109662"/>
                </a:lnTo>
                <a:lnTo>
                  <a:pt x="162847" y="111487"/>
                </a:lnTo>
                <a:lnTo>
                  <a:pt x="159563" y="113312"/>
                </a:lnTo>
                <a:lnTo>
                  <a:pt x="154454" y="114224"/>
                </a:lnTo>
                <a:lnTo>
                  <a:pt x="183391" y="114224"/>
                </a:lnTo>
                <a:lnTo>
                  <a:pt x="185108" y="110757"/>
                </a:lnTo>
                <a:lnTo>
                  <a:pt x="185108" y="97498"/>
                </a:lnTo>
                <a:lnTo>
                  <a:pt x="184439" y="93727"/>
                </a:lnTo>
                <a:lnTo>
                  <a:pt x="183101" y="90686"/>
                </a:lnTo>
                <a:lnTo>
                  <a:pt x="181840" y="87705"/>
                </a:lnTo>
                <a:lnTo>
                  <a:pt x="181763" y="87523"/>
                </a:lnTo>
                <a:lnTo>
                  <a:pt x="179817" y="84847"/>
                </a:lnTo>
                <a:lnTo>
                  <a:pt x="177262" y="82657"/>
                </a:lnTo>
                <a:lnTo>
                  <a:pt x="174829" y="80468"/>
                </a:lnTo>
                <a:lnTo>
                  <a:pt x="172041" y="78704"/>
                </a:lnTo>
                <a:lnTo>
                  <a:pt x="168321" y="77001"/>
                </a:lnTo>
                <a:lnTo>
                  <a:pt x="164794" y="75298"/>
                </a:lnTo>
                <a:lnTo>
                  <a:pt x="160779" y="73595"/>
                </a:lnTo>
                <a:lnTo>
                  <a:pt x="156279" y="71892"/>
                </a:lnTo>
                <a:lnTo>
                  <a:pt x="152872" y="70675"/>
                </a:lnTo>
                <a:lnTo>
                  <a:pt x="149953" y="69520"/>
                </a:lnTo>
                <a:lnTo>
                  <a:pt x="136572" y="57173"/>
                </a:lnTo>
                <a:lnTo>
                  <a:pt x="136572" y="51090"/>
                </a:lnTo>
                <a:lnTo>
                  <a:pt x="138336" y="48171"/>
                </a:lnTo>
                <a:lnTo>
                  <a:pt x="141864" y="46346"/>
                </a:lnTo>
                <a:lnTo>
                  <a:pt x="145391" y="44400"/>
                </a:lnTo>
                <a:lnTo>
                  <a:pt x="149527" y="43427"/>
                </a:lnTo>
                <a:lnTo>
                  <a:pt x="177867" y="43427"/>
                </a:lnTo>
                <a:lnTo>
                  <a:pt x="179997" y="33402"/>
                </a:lnTo>
                <a:lnTo>
                  <a:pt x="179026" y="33026"/>
                </a:lnTo>
                <a:lnTo>
                  <a:pt x="177627" y="32600"/>
                </a:lnTo>
                <a:lnTo>
                  <a:pt x="175803" y="32114"/>
                </a:lnTo>
                <a:lnTo>
                  <a:pt x="174100" y="31627"/>
                </a:lnTo>
                <a:lnTo>
                  <a:pt x="172092" y="31201"/>
                </a:lnTo>
                <a:lnTo>
                  <a:pt x="169781" y="30836"/>
                </a:lnTo>
                <a:lnTo>
                  <a:pt x="167470" y="30350"/>
                </a:lnTo>
                <a:lnTo>
                  <a:pt x="164976" y="29985"/>
                </a:lnTo>
                <a:lnTo>
                  <a:pt x="162300" y="29742"/>
                </a:lnTo>
                <a:lnTo>
                  <a:pt x="159624" y="29377"/>
                </a:lnTo>
                <a:lnTo>
                  <a:pt x="156948" y="29194"/>
                </a:lnTo>
                <a:close/>
              </a:path>
              <a:path w="363220" h="129539">
                <a:moveTo>
                  <a:pt x="177867" y="43427"/>
                </a:moveTo>
                <a:lnTo>
                  <a:pt x="159745" y="43427"/>
                </a:lnTo>
                <a:lnTo>
                  <a:pt x="164429" y="43974"/>
                </a:lnTo>
                <a:lnTo>
                  <a:pt x="168321" y="45069"/>
                </a:lnTo>
                <a:lnTo>
                  <a:pt x="172214" y="46042"/>
                </a:lnTo>
                <a:lnTo>
                  <a:pt x="175073" y="47015"/>
                </a:lnTo>
                <a:lnTo>
                  <a:pt x="176897" y="47988"/>
                </a:lnTo>
                <a:lnTo>
                  <a:pt x="177660" y="44400"/>
                </a:lnTo>
                <a:lnTo>
                  <a:pt x="177750" y="43974"/>
                </a:lnTo>
                <a:lnTo>
                  <a:pt x="177867" y="43427"/>
                </a:lnTo>
                <a:close/>
              </a:path>
              <a:path w="363220" h="129539">
                <a:moveTo>
                  <a:pt x="244828" y="29194"/>
                </a:moveTo>
                <a:lnTo>
                  <a:pt x="239354" y="29194"/>
                </a:lnTo>
                <a:lnTo>
                  <a:pt x="234002" y="30228"/>
                </a:lnTo>
                <a:lnTo>
                  <a:pt x="205326" y="57051"/>
                </a:lnTo>
                <a:lnTo>
                  <a:pt x="202800" y="63498"/>
                </a:lnTo>
                <a:lnTo>
                  <a:pt x="201583" y="70797"/>
                </a:lnTo>
                <a:lnTo>
                  <a:pt x="201583" y="86367"/>
                </a:lnTo>
                <a:lnTo>
                  <a:pt x="221898" y="122435"/>
                </a:lnTo>
                <a:lnTo>
                  <a:pt x="241118" y="128639"/>
                </a:lnTo>
                <a:lnTo>
                  <a:pt x="255958" y="128639"/>
                </a:lnTo>
                <a:lnTo>
                  <a:pt x="261797" y="128031"/>
                </a:lnTo>
                <a:lnTo>
                  <a:pt x="272137" y="125598"/>
                </a:lnTo>
                <a:lnTo>
                  <a:pt x="275787" y="124442"/>
                </a:lnTo>
                <a:lnTo>
                  <a:pt x="277855" y="123347"/>
                </a:lnTo>
                <a:lnTo>
                  <a:pt x="276243" y="113677"/>
                </a:lnTo>
                <a:lnTo>
                  <a:pt x="240631" y="113677"/>
                </a:lnTo>
                <a:lnTo>
                  <a:pt x="232846" y="111122"/>
                </a:lnTo>
                <a:lnTo>
                  <a:pt x="222871" y="100904"/>
                </a:lnTo>
                <a:lnTo>
                  <a:pt x="220012" y="93423"/>
                </a:lnTo>
                <a:lnTo>
                  <a:pt x="219283" y="83570"/>
                </a:lnTo>
                <a:lnTo>
                  <a:pt x="284241" y="83570"/>
                </a:lnTo>
                <a:lnTo>
                  <a:pt x="284363" y="82596"/>
                </a:lnTo>
                <a:lnTo>
                  <a:pt x="284423" y="77548"/>
                </a:lnTo>
                <a:lnTo>
                  <a:pt x="284046" y="70797"/>
                </a:lnTo>
                <a:lnTo>
                  <a:pt x="283995" y="69885"/>
                </a:lnTo>
                <a:lnTo>
                  <a:pt x="219647" y="69885"/>
                </a:lnTo>
                <a:lnTo>
                  <a:pt x="220012" y="66600"/>
                </a:lnTo>
                <a:lnTo>
                  <a:pt x="234002" y="46103"/>
                </a:lnTo>
                <a:lnTo>
                  <a:pt x="237286" y="44400"/>
                </a:lnTo>
                <a:lnTo>
                  <a:pt x="240753" y="43609"/>
                </a:lnTo>
                <a:lnTo>
                  <a:pt x="275784" y="43609"/>
                </a:lnTo>
                <a:lnTo>
                  <a:pt x="274205" y="41237"/>
                </a:lnTo>
                <a:lnTo>
                  <a:pt x="268537" y="35968"/>
                </a:lnTo>
                <a:lnTo>
                  <a:pt x="261752" y="32205"/>
                </a:lnTo>
                <a:lnTo>
                  <a:pt x="253849" y="29947"/>
                </a:lnTo>
                <a:lnTo>
                  <a:pt x="244828" y="29194"/>
                </a:lnTo>
                <a:close/>
              </a:path>
              <a:path w="363220" h="129539">
                <a:moveTo>
                  <a:pt x="275482" y="109115"/>
                </a:moveTo>
                <a:lnTo>
                  <a:pt x="257175" y="113677"/>
                </a:lnTo>
                <a:lnTo>
                  <a:pt x="276243" y="113677"/>
                </a:lnTo>
                <a:lnTo>
                  <a:pt x="275482" y="109115"/>
                </a:lnTo>
                <a:close/>
              </a:path>
              <a:path w="363220" h="129539">
                <a:moveTo>
                  <a:pt x="275784" y="43609"/>
                </a:moveTo>
                <a:lnTo>
                  <a:pt x="251579" y="43609"/>
                </a:lnTo>
                <a:lnTo>
                  <a:pt x="256992" y="46103"/>
                </a:lnTo>
                <a:lnTo>
                  <a:pt x="260885" y="51090"/>
                </a:lnTo>
                <a:lnTo>
                  <a:pt x="264899" y="55956"/>
                </a:lnTo>
                <a:lnTo>
                  <a:pt x="266846" y="62221"/>
                </a:lnTo>
                <a:lnTo>
                  <a:pt x="266724" y="69885"/>
                </a:lnTo>
                <a:lnTo>
                  <a:pt x="283995" y="69885"/>
                </a:lnTo>
                <a:lnTo>
                  <a:pt x="283812" y="66600"/>
                </a:lnTo>
                <a:lnTo>
                  <a:pt x="283785" y="66110"/>
                </a:lnTo>
                <a:lnTo>
                  <a:pt x="281869" y="56245"/>
                </a:lnTo>
                <a:lnTo>
                  <a:pt x="278676" y="47954"/>
                </a:lnTo>
                <a:lnTo>
                  <a:pt x="275784" y="43609"/>
                </a:lnTo>
                <a:close/>
              </a:path>
              <a:path w="363220" h="129539">
                <a:moveTo>
                  <a:pt x="346936" y="29681"/>
                </a:moveTo>
                <a:lnTo>
                  <a:pt x="335197" y="29681"/>
                </a:lnTo>
                <a:lnTo>
                  <a:pt x="329115" y="30289"/>
                </a:lnTo>
                <a:lnTo>
                  <a:pt x="329452" y="30289"/>
                </a:lnTo>
                <a:lnTo>
                  <a:pt x="323762" y="31566"/>
                </a:lnTo>
                <a:lnTo>
                  <a:pt x="317802" y="32783"/>
                </a:lnTo>
                <a:lnTo>
                  <a:pt x="312814" y="34121"/>
                </a:lnTo>
                <a:lnTo>
                  <a:pt x="308800" y="35581"/>
                </a:lnTo>
                <a:lnTo>
                  <a:pt x="308800" y="126449"/>
                </a:lnTo>
                <a:lnTo>
                  <a:pt x="325769" y="126449"/>
                </a:lnTo>
                <a:lnTo>
                  <a:pt x="325769" y="46711"/>
                </a:lnTo>
                <a:lnTo>
                  <a:pt x="325596" y="46711"/>
                </a:lnTo>
                <a:lnTo>
                  <a:pt x="328750" y="46042"/>
                </a:lnTo>
                <a:lnTo>
                  <a:pt x="331791" y="45434"/>
                </a:lnTo>
                <a:lnTo>
                  <a:pt x="334954" y="44704"/>
                </a:lnTo>
                <a:lnTo>
                  <a:pt x="338116" y="44339"/>
                </a:lnTo>
                <a:lnTo>
                  <a:pt x="360431" y="44339"/>
                </a:lnTo>
                <a:lnTo>
                  <a:pt x="362714" y="32783"/>
                </a:lnTo>
                <a:lnTo>
                  <a:pt x="362810" y="32296"/>
                </a:lnTo>
                <a:lnTo>
                  <a:pt x="362080" y="32053"/>
                </a:lnTo>
                <a:lnTo>
                  <a:pt x="360925" y="31810"/>
                </a:lnTo>
                <a:lnTo>
                  <a:pt x="359343" y="31566"/>
                </a:lnTo>
                <a:lnTo>
                  <a:pt x="357884" y="31201"/>
                </a:lnTo>
                <a:lnTo>
                  <a:pt x="356241" y="30897"/>
                </a:lnTo>
                <a:lnTo>
                  <a:pt x="354417" y="30654"/>
                </a:lnTo>
                <a:lnTo>
                  <a:pt x="352592" y="30289"/>
                </a:lnTo>
                <a:lnTo>
                  <a:pt x="350707" y="30046"/>
                </a:lnTo>
                <a:lnTo>
                  <a:pt x="349673" y="30046"/>
                </a:lnTo>
                <a:lnTo>
                  <a:pt x="346936" y="29681"/>
                </a:lnTo>
                <a:close/>
              </a:path>
              <a:path w="363220" h="129539">
                <a:moveTo>
                  <a:pt x="360431" y="44339"/>
                </a:moveTo>
                <a:lnTo>
                  <a:pt x="346145" y="44339"/>
                </a:lnTo>
                <a:lnTo>
                  <a:pt x="350098" y="44704"/>
                </a:lnTo>
                <a:lnTo>
                  <a:pt x="353139" y="45434"/>
                </a:lnTo>
                <a:lnTo>
                  <a:pt x="356302" y="46042"/>
                </a:lnTo>
                <a:lnTo>
                  <a:pt x="359053" y="46711"/>
                </a:lnTo>
                <a:lnTo>
                  <a:pt x="358887" y="46711"/>
                </a:lnTo>
                <a:lnTo>
                  <a:pt x="359891" y="47076"/>
                </a:lnTo>
                <a:lnTo>
                  <a:pt x="360359" y="44704"/>
                </a:lnTo>
                <a:lnTo>
                  <a:pt x="360431" y="44339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11497" y="5924308"/>
            <a:ext cx="1458773" cy="144149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11712" y="3500105"/>
            <a:ext cx="1030691" cy="384644"/>
          </a:xfrm>
          <a:prstGeom prst="rect">
            <a:avLst/>
          </a:prstGeom>
        </p:spPr>
      </p:pic>
      <p:sp>
        <p:nvSpPr>
          <p:cNvPr id="7" name="object 7" descr=""/>
          <p:cNvSpPr/>
          <p:nvPr/>
        </p:nvSpPr>
        <p:spPr>
          <a:xfrm>
            <a:off x="10949293" y="4815671"/>
            <a:ext cx="361950" cy="132080"/>
          </a:xfrm>
          <a:custGeom>
            <a:avLst/>
            <a:gdLst/>
            <a:ahLst/>
            <a:cxnLst/>
            <a:rect l="l" t="t" r="r" b="b"/>
            <a:pathLst>
              <a:path w="361950" h="132079">
                <a:moveTo>
                  <a:pt x="66478" y="0"/>
                </a:moveTo>
                <a:lnTo>
                  <a:pt x="52368" y="0"/>
                </a:lnTo>
                <a:lnTo>
                  <a:pt x="44461" y="1459"/>
                </a:lnTo>
                <a:lnTo>
                  <a:pt x="12407" y="22747"/>
                </a:lnTo>
                <a:lnTo>
                  <a:pt x="0" y="66053"/>
                </a:lnTo>
                <a:lnTo>
                  <a:pt x="256" y="73595"/>
                </a:lnTo>
                <a:lnTo>
                  <a:pt x="21652" y="120367"/>
                </a:lnTo>
                <a:lnTo>
                  <a:pt x="50604" y="131923"/>
                </a:lnTo>
                <a:lnTo>
                  <a:pt x="63863" y="131923"/>
                </a:lnTo>
                <a:lnTo>
                  <a:pt x="68181" y="131680"/>
                </a:lnTo>
                <a:lnTo>
                  <a:pt x="72439" y="131194"/>
                </a:lnTo>
                <a:lnTo>
                  <a:pt x="76697" y="130829"/>
                </a:lnTo>
                <a:lnTo>
                  <a:pt x="79616" y="130464"/>
                </a:lnTo>
                <a:lnTo>
                  <a:pt x="79872" y="130464"/>
                </a:lnTo>
                <a:lnTo>
                  <a:pt x="87766" y="129126"/>
                </a:lnTo>
                <a:lnTo>
                  <a:pt x="90929" y="128517"/>
                </a:lnTo>
                <a:lnTo>
                  <a:pt x="96403" y="127301"/>
                </a:lnTo>
                <a:lnTo>
                  <a:pt x="98532" y="126754"/>
                </a:lnTo>
                <a:lnTo>
                  <a:pt x="99992" y="126267"/>
                </a:lnTo>
                <a:lnTo>
                  <a:pt x="99992" y="116596"/>
                </a:lnTo>
                <a:lnTo>
                  <a:pt x="54314" y="116596"/>
                </a:lnTo>
                <a:lnTo>
                  <a:pt x="48049" y="115380"/>
                </a:lnTo>
                <a:lnTo>
                  <a:pt x="21348" y="86672"/>
                </a:lnTo>
                <a:lnTo>
                  <a:pt x="18794" y="58343"/>
                </a:lnTo>
                <a:lnTo>
                  <a:pt x="19828" y="51273"/>
                </a:lnTo>
                <a:lnTo>
                  <a:pt x="21896" y="45069"/>
                </a:lnTo>
                <a:lnTo>
                  <a:pt x="23964" y="38743"/>
                </a:lnTo>
                <a:lnTo>
                  <a:pt x="55226" y="15509"/>
                </a:lnTo>
                <a:lnTo>
                  <a:pt x="96678" y="15509"/>
                </a:lnTo>
                <a:lnTo>
                  <a:pt x="99262" y="8758"/>
                </a:lnTo>
                <a:lnTo>
                  <a:pt x="98532" y="8271"/>
                </a:lnTo>
                <a:lnTo>
                  <a:pt x="97133" y="7541"/>
                </a:lnTo>
                <a:lnTo>
                  <a:pt x="95065" y="6568"/>
                </a:lnTo>
                <a:lnTo>
                  <a:pt x="93119" y="5595"/>
                </a:lnTo>
                <a:lnTo>
                  <a:pt x="90564" y="4622"/>
                </a:lnTo>
                <a:lnTo>
                  <a:pt x="84239" y="2676"/>
                </a:lnTo>
                <a:lnTo>
                  <a:pt x="80407" y="1824"/>
                </a:lnTo>
                <a:lnTo>
                  <a:pt x="71527" y="364"/>
                </a:lnTo>
                <a:lnTo>
                  <a:pt x="66478" y="0"/>
                </a:lnTo>
                <a:close/>
              </a:path>
              <a:path w="361950" h="132079">
                <a:moveTo>
                  <a:pt x="99992" y="67148"/>
                </a:moveTo>
                <a:lnTo>
                  <a:pt x="82292" y="67148"/>
                </a:lnTo>
                <a:lnTo>
                  <a:pt x="82292" y="114224"/>
                </a:lnTo>
                <a:lnTo>
                  <a:pt x="80711" y="114711"/>
                </a:lnTo>
                <a:lnTo>
                  <a:pt x="77514" y="115380"/>
                </a:lnTo>
                <a:lnTo>
                  <a:pt x="77366" y="115380"/>
                </a:lnTo>
                <a:lnTo>
                  <a:pt x="74446" y="115866"/>
                </a:lnTo>
                <a:lnTo>
                  <a:pt x="70918" y="116353"/>
                </a:lnTo>
                <a:lnTo>
                  <a:pt x="66600" y="116596"/>
                </a:lnTo>
                <a:lnTo>
                  <a:pt x="99992" y="116596"/>
                </a:lnTo>
                <a:lnTo>
                  <a:pt x="99992" y="67148"/>
                </a:lnTo>
                <a:close/>
              </a:path>
              <a:path w="361950" h="132079">
                <a:moveTo>
                  <a:pt x="96678" y="15509"/>
                </a:moveTo>
                <a:lnTo>
                  <a:pt x="67756" y="15509"/>
                </a:lnTo>
                <a:lnTo>
                  <a:pt x="73716" y="16300"/>
                </a:lnTo>
                <a:lnTo>
                  <a:pt x="79555" y="17881"/>
                </a:lnTo>
                <a:lnTo>
                  <a:pt x="85394" y="19341"/>
                </a:lnTo>
                <a:lnTo>
                  <a:pt x="90170" y="21287"/>
                </a:lnTo>
                <a:lnTo>
                  <a:pt x="93605" y="23538"/>
                </a:lnTo>
                <a:lnTo>
                  <a:pt x="96678" y="15509"/>
                </a:lnTo>
                <a:close/>
              </a:path>
              <a:path w="361950" h="132079">
                <a:moveTo>
                  <a:pt x="141754" y="2919"/>
                </a:moveTo>
                <a:lnTo>
                  <a:pt x="127704" y="2919"/>
                </a:lnTo>
                <a:lnTo>
                  <a:pt x="127704" y="129369"/>
                </a:lnTo>
                <a:lnTo>
                  <a:pt x="145038" y="129369"/>
                </a:lnTo>
                <a:lnTo>
                  <a:pt x="145038" y="30654"/>
                </a:lnTo>
                <a:lnTo>
                  <a:pt x="165146" y="30654"/>
                </a:lnTo>
                <a:lnTo>
                  <a:pt x="155234" y="18349"/>
                </a:lnTo>
                <a:lnTo>
                  <a:pt x="150604" y="12818"/>
                </a:lnTo>
                <a:lnTo>
                  <a:pt x="146110" y="7675"/>
                </a:lnTo>
                <a:lnTo>
                  <a:pt x="141754" y="2919"/>
                </a:lnTo>
                <a:close/>
              </a:path>
              <a:path w="361950" h="132079">
                <a:moveTo>
                  <a:pt x="165146" y="30654"/>
                </a:moveTo>
                <a:lnTo>
                  <a:pt x="145038" y="30654"/>
                </a:lnTo>
                <a:lnTo>
                  <a:pt x="148444" y="34547"/>
                </a:lnTo>
                <a:lnTo>
                  <a:pt x="152154" y="39048"/>
                </a:lnTo>
                <a:lnTo>
                  <a:pt x="160183" y="49266"/>
                </a:lnTo>
                <a:lnTo>
                  <a:pt x="164319" y="54740"/>
                </a:lnTo>
                <a:lnTo>
                  <a:pt x="168577" y="60579"/>
                </a:lnTo>
                <a:lnTo>
                  <a:pt x="172834" y="66296"/>
                </a:lnTo>
                <a:lnTo>
                  <a:pt x="177092" y="72257"/>
                </a:lnTo>
                <a:lnTo>
                  <a:pt x="181349" y="78460"/>
                </a:lnTo>
                <a:lnTo>
                  <a:pt x="185728" y="84664"/>
                </a:lnTo>
                <a:lnTo>
                  <a:pt x="189925" y="90807"/>
                </a:lnTo>
                <a:lnTo>
                  <a:pt x="193940" y="96890"/>
                </a:lnTo>
                <a:lnTo>
                  <a:pt x="197954" y="102850"/>
                </a:lnTo>
                <a:lnTo>
                  <a:pt x="201664" y="108628"/>
                </a:lnTo>
                <a:lnTo>
                  <a:pt x="205070" y="114224"/>
                </a:lnTo>
                <a:lnTo>
                  <a:pt x="208598" y="119820"/>
                </a:lnTo>
                <a:lnTo>
                  <a:pt x="211700" y="124868"/>
                </a:lnTo>
                <a:lnTo>
                  <a:pt x="214376" y="129369"/>
                </a:lnTo>
                <a:lnTo>
                  <a:pt x="229156" y="129369"/>
                </a:lnTo>
                <a:lnTo>
                  <a:pt x="229156" y="96525"/>
                </a:lnTo>
                <a:lnTo>
                  <a:pt x="211821" y="96525"/>
                </a:lnTo>
                <a:lnTo>
                  <a:pt x="208731" y="91518"/>
                </a:lnTo>
                <a:lnTo>
                  <a:pt x="184098" y="55629"/>
                </a:lnTo>
                <a:lnTo>
                  <a:pt x="169763" y="36539"/>
                </a:lnTo>
                <a:lnTo>
                  <a:pt x="165146" y="30654"/>
                </a:lnTo>
                <a:close/>
              </a:path>
              <a:path w="361950" h="132079">
                <a:moveTo>
                  <a:pt x="229156" y="2919"/>
                </a:moveTo>
                <a:lnTo>
                  <a:pt x="211821" y="2919"/>
                </a:lnTo>
                <a:lnTo>
                  <a:pt x="211821" y="96525"/>
                </a:lnTo>
                <a:lnTo>
                  <a:pt x="229156" y="96525"/>
                </a:lnTo>
                <a:lnTo>
                  <a:pt x="229156" y="2919"/>
                </a:lnTo>
                <a:close/>
              </a:path>
              <a:path w="361950" h="132079">
                <a:moveTo>
                  <a:pt x="274506" y="2919"/>
                </a:moveTo>
                <a:lnTo>
                  <a:pt x="260456" y="2919"/>
                </a:lnTo>
                <a:lnTo>
                  <a:pt x="260456" y="129369"/>
                </a:lnTo>
                <a:lnTo>
                  <a:pt x="277790" y="129369"/>
                </a:lnTo>
                <a:lnTo>
                  <a:pt x="277790" y="30654"/>
                </a:lnTo>
                <a:lnTo>
                  <a:pt x="297898" y="30654"/>
                </a:lnTo>
                <a:lnTo>
                  <a:pt x="287986" y="18349"/>
                </a:lnTo>
                <a:lnTo>
                  <a:pt x="283356" y="12818"/>
                </a:lnTo>
                <a:lnTo>
                  <a:pt x="278862" y="7675"/>
                </a:lnTo>
                <a:lnTo>
                  <a:pt x="274506" y="2919"/>
                </a:lnTo>
                <a:close/>
              </a:path>
              <a:path w="361950" h="132079">
                <a:moveTo>
                  <a:pt x="297898" y="30654"/>
                </a:moveTo>
                <a:lnTo>
                  <a:pt x="277790" y="30654"/>
                </a:lnTo>
                <a:lnTo>
                  <a:pt x="281196" y="34547"/>
                </a:lnTo>
                <a:lnTo>
                  <a:pt x="284907" y="39048"/>
                </a:lnTo>
                <a:lnTo>
                  <a:pt x="292935" y="49266"/>
                </a:lnTo>
                <a:lnTo>
                  <a:pt x="297071" y="54740"/>
                </a:lnTo>
                <a:lnTo>
                  <a:pt x="301329" y="60579"/>
                </a:lnTo>
                <a:lnTo>
                  <a:pt x="305586" y="66296"/>
                </a:lnTo>
                <a:lnTo>
                  <a:pt x="309844" y="72257"/>
                </a:lnTo>
                <a:lnTo>
                  <a:pt x="314101" y="78460"/>
                </a:lnTo>
                <a:lnTo>
                  <a:pt x="318481" y="84664"/>
                </a:lnTo>
                <a:lnTo>
                  <a:pt x="322677" y="90807"/>
                </a:lnTo>
                <a:lnTo>
                  <a:pt x="326692" y="96890"/>
                </a:lnTo>
                <a:lnTo>
                  <a:pt x="330706" y="102850"/>
                </a:lnTo>
                <a:lnTo>
                  <a:pt x="334416" y="108628"/>
                </a:lnTo>
                <a:lnTo>
                  <a:pt x="337822" y="114224"/>
                </a:lnTo>
                <a:lnTo>
                  <a:pt x="341350" y="119820"/>
                </a:lnTo>
                <a:lnTo>
                  <a:pt x="344452" y="124868"/>
                </a:lnTo>
                <a:lnTo>
                  <a:pt x="347128" y="129369"/>
                </a:lnTo>
                <a:lnTo>
                  <a:pt x="361908" y="129369"/>
                </a:lnTo>
                <a:lnTo>
                  <a:pt x="361908" y="96525"/>
                </a:lnTo>
                <a:lnTo>
                  <a:pt x="344573" y="96525"/>
                </a:lnTo>
                <a:lnTo>
                  <a:pt x="341483" y="91518"/>
                </a:lnTo>
                <a:lnTo>
                  <a:pt x="316850" y="55629"/>
                </a:lnTo>
                <a:lnTo>
                  <a:pt x="302515" y="36539"/>
                </a:lnTo>
                <a:lnTo>
                  <a:pt x="297898" y="30654"/>
                </a:lnTo>
                <a:close/>
              </a:path>
              <a:path w="361950" h="132079">
                <a:moveTo>
                  <a:pt x="361908" y="2919"/>
                </a:moveTo>
                <a:lnTo>
                  <a:pt x="344573" y="2919"/>
                </a:lnTo>
                <a:lnTo>
                  <a:pt x="344573" y="96525"/>
                </a:lnTo>
                <a:lnTo>
                  <a:pt x="361908" y="96525"/>
                </a:lnTo>
                <a:lnTo>
                  <a:pt x="361908" y="2919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6013" y="5949568"/>
            <a:ext cx="220032" cy="131923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457289" y="4568832"/>
            <a:ext cx="751039" cy="385191"/>
          </a:xfrm>
          <a:prstGeom prst="rect">
            <a:avLst/>
          </a:prstGeom>
        </p:spPr>
      </p:pic>
      <p:sp>
        <p:nvSpPr>
          <p:cNvPr id="10" name="object 10" descr=""/>
          <p:cNvSpPr/>
          <p:nvPr/>
        </p:nvSpPr>
        <p:spPr>
          <a:xfrm>
            <a:off x="15532135" y="7696853"/>
            <a:ext cx="594360" cy="144145"/>
          </a:xfrm>
          <a:custGeom>
            <a:avLst/>
            <a:gdLst/>
            <a:ahLst/>
            <a:cxnLst/>
            <a:rect l="l" t="t" r="r" b="b"/>
            <a:pathLst>
              <a:path w="594359" h="144145">
                <a:moveTo>
                  <a:pt x="57477" y="30472"/>
                </a:moveTo>
                <a:lnTo>
                  <a:pt x="39777" y="30472"/>
                </a:lnTo>
                <a:lnTo>
                  <a:pt x="39777" y="141594"/>
                </a:lnTo>
                <a:lnTo>
                  <a:pt x="57477" y="141594"/>
                </a:lnTo>
                <a:lnTo>
                  <a:pt x="57477" y="30472"/>
                </a:lnTo>
                <a:close/>
              </a:path>
              <a:path w="594359" h="144145">
                <a:moveTo>
                  <a:pt x="97255" y="15144"/>
                </a:moveTo>
                <a:lnTo>
                  <a:pt x="0" y="15144"/>
                </a:lnTo>
                <a:lnTo>
                  <a:pt x="0" y="30472"/>
                </a:lnTo>
                <a:lnTo>
                  <a:pt x="97255" y="30472"/>
                </a:lnTo>
                <a:lnTo>
                  <a:pt x="97255" y="15144"/>
                </a:lnTo>
                <a:close/>
              </a:path>
              <a:path w="594359" h="144145">
                <a:moveTo>
                  <a:pt x="143329" y="84056"/>
                </a:moveTo>
                <a:lnTo>
                  <a:pt x="133374" y="84056"/>
                </a:lnTo>
                <a:lnTo>
                  <a:pt x="129401" y="84482"/>
                </a:lnTo>
                <a:lnTo>
                  <a:pt x="99985" y="119212"/>
                </a:lnTo>
                <a:lnTo>
                  <a:pt x="100814" y="123469"/>
                </a:lnTo>
                <a:lnTo>
                  <a:pt x="131408" y="143601"/>
                </a:lnTo>
                <a:lnTo>
                  <a:pt x="140531" y="143601"/>
                </a:lnTo>
                <a:lnTo>
                  <a:pt x="144302" y="143419"/>
                </a:lnTo>
                <a:lnTo>
                  <a:pt x="148073" y="143054"/>
                </a:lnTo>
                <a:lnTo>
                  <a:pt x="151966" y="142811"/>
                </a:lnTo>
                <a:lnTo>
                  <a:pt x="173801" y="139952"/>
                </a:lnTo>
                <a:lnTo>
                  <a:pt x="173801" y="129369"/>
                </a:lnTo>
                <a:lnTo>
                  <a:pt x="132077" y="129369"/>
                </a:lnTo>
                <a:lnTo>
                  <a:pt x="126785" y="128213"/>
                </a:lnTo>
                <a:lnTo>
                  <a:pt x="122893" y="125902"/>
                </a:lnTo>
                <a:lnTo>
                  <a:pt x="119000" y="123469"/>
                </a:lnTo>
                <a:lnTo>
                  <a:pt x="117054" y="119212"/>
                </a:lnTo>
                <a:lnTo>
                  <a:pt x="117054" y="109845"/>
                </a:lnTo>
                <a:lnTo>
                  <a:pt x="117844" y="107229"/>
                </a:lnTo>
                <a:lnTo>
                  <a:pt x="119426" y="105283"/>
                </a:lnTo>
                <a:lnTo>
                  <a:pt x="121007" y="103215"/>
                </a:lnTo>
                <a:lnTo>
                  <a:pt x="122954" y="101634"/>
                </a:lnTo>
                <a:lnTo>
                  <a:pt x="125265" y="100539"/>
                </a:lnTo>
                <a:lnTo>
                  <a:pt x="127698" y="99323"/>
                </a:lnTo>
                <a:lnTo>
                  <a:pt x="130313" y="98532"/>
                </a:lnTo>
                <a:lnTo>
                  <a:pt x="135554" y="97863"/>
                </a:lnTo>
                <a:lnTo>
                  <a:pt x="135118" y="97863"/>
                </a:lnTo>
                <a:lnTo>
                  <a:pt x="138767" y="97620"/>
                </a:lnTo>
                <a:lnTo>
                  <a:pt x="173801" y="97620"/>
                </a:lnTo>
                <a:lnTo>
                  <a:pt x="173801" y="86307"/>
                </a:lnTo>
                <a:lnTo>
                  <a:pt x="157307" y="86307"/>
                </a:lnTo>
                <a:lnTo>
                  <a:pt x="153426" y="85516"/>
                </a:lnTo>
                <a:lnTo>
                  <a:pt x="151966" y="85273"/>
                </a:lnTo>
                <a:lnTo>
                  <a:pt x="150263" y="85029"/>
                </a:lnTo>
                <a:lnTo>
                  <a:pt x="148681" y="84664"/>
                </a:lnTo>
                <a:lnTo>
                  <a:pt x="147404" y="84482"/>
                </a:lnTo>
                <a:lnTo>
                  <a:pt x="146522" y="84482"/>
                </a:lnTo>
                <a:lnTo>
                  <a:pt x="143329" y="84056"/>
                </a:lnTo>
                <a:close/>
              </a:path>
              <a:path w="594359" h="144145">
                <a:moveTo>
                  <a:pt x="173801" y="97620"/>
                </a:moveTo>
                <a:lnTo>
                  <a:pt x="145215" y="97620"/>
                </a:lnTo>
                <a:lnTo>
                  <a:pt x="148499" y="97863"/>
                </a:lnTo>
                <a:lnTo>
                  <a:pt x="151175" y="98349"/>
                </a:lnTo>
                <a:lnTo>
                  <a:pt x="153973" y="98714"/>
                </a:lnTo>
                <a:lnTo>
                  <a:pt x="156482" y="99323"/>
                </a:lnTo>
                <a:lnTo>
                  <a:pt x="156223" y="99323"/>
                </a:lnTo>
                <a:lnTo>
                  <a:pt x="157197" y="99809"/>
                </a:lnTo>
                <a:lnTo>
                  <a:pt x="157197" y="128213"/>
                </a:lnTo>
                <a:lnTo>
                  <a:pt x="156680" y="128213"/>
                </a:lnTo>
                <a:lnTo>
                  <a:pt x="155129" y="128578"/>
                </a:lnTo>
                <a:lnTo>
                  <a:pt x="152513" y="128943"/>
                </a:lnTo>
                <a:lnTo>
                  <a:pt x="146978" y="129369"/>
                </a:lnTo>
                <a:lnTo>
                  <a:pt x="173801" y="129369"/>
                </a:lnTo>
                <a:lnTo>
                  <a:pt x="173801" y="97620"/>
                </a:lnTo>
                <a:close/>
              </a:path>
              <a:path w="594359" h="144145">
                <a:moveTo>
                  <a:pt x="169348" y="58936"/>
                </a:moveTo>
                <a:lnTo>
                  <a:pt x="140227" y="58936"/>
                </a:lnTo>
                <a:lnTo>
                  <a:pt x="143755" y="59605"/>
                </a:lnTo>
                <a:lnTo>
                  <a:pt x="146431" y="60944"/>
                </a:lnTo>
                <a:lnTo>
                  <a:pt x="149229" y="62160"/>
                </a:lnTo>
                <a:lnTo>
                  <a:pt x="151418" y="63863"/>
                </a:lnTo>
                <a:lnTo>
                  <a:pt x="153000" y="66053"/>
                </a:lnTo>
                <a:lnTo>
                  <a:pt x="154581" y="68121"/>
                </a:lnTo>
                <a:lnTo>
                  <a:pt x="155676" y="70554"/>
                </a:lnTo>
                <a:lnTo>
                  <a:pt x="156284" y="73351"/>
                </a:lnTo>
                <a:lnTo>
                  <a:pt x="156892" y="76028"/>
                </a:lnTo>
                <a:lnTo>
                  <a:pt x="157197" y="78765"/>
                </a:lnTo>
                <a:lnTo>
                  <a:pt x="157197" y="86307"/>
                </a:lnTo>
                <a:lnTo>
                  <a:pt x="173801" y="86307"/>
                </a:lnTo>
                <a:lnTo>
                  <a:pt x="173801" y="75298"/>
                </a:lnTo>
                <a:lnTo>
                  <a:pt x="173208" y="70554"/>
                </a:lnTo>
                <a:lnTo>
                  <a:pt x="171039" y="62586"/>
                </a:lnTo>
                <a:lnTo>
                  <a:pt x="170924" y="62160"/>
                </a:lnTo>
                <a:lnTo>
                  <a:pt x="170809" y="61734"/>
                </a:lnTo>
                <a:lnTo>
                  <a:pt x="170760" y="61552"/>
                </a:lnTo>
                <a:lnTo>
                  <a:pt x="169348" y="58936"/>
                </a:lnTo>
                <a:close/>
              </a:path>
              <a:path w="594359" h="144145">
                <a:moveTo>
                  <a:pt x="144120" y="44339"/>
                </a:moveTo>
                <a:lnTo>
                  <a:pt x="131347" y="44339"/>
                </a:lnTo>
                <a:lnTo>
                  <a:pt x="125812" y="44826"/>
                </a:lnTo>
                <a:lnTo>
                  <a:pt x="120703" y="45799"/>
                </a:lnTo>
                <a:lnTo>
                  <a:pt x="115594" y="46650"/>
                </a:lnTo>
                <a:lnTo>
                  <a:pt x="111945" y="47563"/>
                </a:lnTo>
                <a:lnTo>
                  <a:pt x="109755" y="48536"/>
                </a:lnTo>
                <a:lnTo>
                  <a:pt x="111241" y="58936"/>
                </a:lnTo>
                <a:lnTo>
                  <a:pt x="111302" y="59362"/>
                </a:lnTo>
                <a:lnTo>
                  <a:pt x="111423" y="60214"/>
                </a:lnTo>
                <a:lnTo>
                  <a:pt x="111528" y="60944"/>
                </a:lnTo>
                <a:lnTo>
                  <a:pt x="111641" y="61734"/>
                </a:lnTo>
                <a:lnTo>
                  <a:pt x="111762" y="62586"/>
                </a:lnTo>
                <a:lnTo>
                  <a:pt x="113830" y="61734"/>
                </a:lnTo>
                <a:lnTo>
                  <a:pt x="116932" y="60944"/>
                </a:lnTo>
                <a:lnTo>
                  <a:pt x="121068" y="60214"/>
                </a:lnTo>
                <a:lnTo>
                  <a:pt x="125326" y="59362"/>
                </a:lnTo>
                <a:lnTo>
                  <a:pt x="130252" y="58936"/>
                </a:lnTo>
                <a:lnTo>
                  <a:pt x="169348" y="58936"/>
                </a:lnTo>
                <a:lnTo>
                  <a:pt x="168692" y="57720"/>
                </a:lnTo>
                <a:lnTo>
                  <a:pt x="165773" y="54557"/>
                </a:lnTo>
                <a:lnTo>
                  <a:pt x="162975" y="51273"/>
                </a:lnTo>
                <a:lnTo>
                  <a:pt x="159204" y="48779"/>
                </a:lnTo>
                <a:lnTo>
                  <a:pt x="154460" y="47076"/>
                </a:lnTo>
                <a:lnTo>
                  <a:pt x="149837" y="45251"/>
                </a:lnTo>
                <a:lnTo>
                  <a:pt x="144120" y="44339"/>
                </a:lnTo>
                <a:close/>
              </a:path>
              <a:path w="594359" h="144145">
                <a:moveTo>
                  <a:pt x="218955" y="0"/>
                </a:moveTo>
                <a:lnTo>
                  <a:pt x="201985" y="2919"/>
                </a:lnTo>
                <a:lnTo>
                  <a:pt x="201985" y="138857"/>
                </a:lnTo>
                <a:lnTo>
                  <a:pt x="205878" y="139952"/>
                </a:lnTo>
                <a:lnTo>
                  <a:pt x="210865" y="141047"/>
                </a:lnTo>
                <a:lnTo>
                  <a:pt x="223030" y="143236"/>
                </a:lnTo>
                <a:lnTo>
                  <a:pt x="230024" y="143784"/>
                </a:lnTo>
                <a:lnTo>
                  <a:pt x="245230" y="143784"/>
                </a:lnTo>
                <a:lnTo>
                  <a:pt x="251799" y="142628"/>
                </a:lnTo>
                <a:lnTo>
                  <a:pt x="263477" y="138006"/>
                </a:lnTo>
                <a:lnTo>
                  <a:pt x="268464" y="134721"/>
                </a:lnTo>
                <a:lnTo>
                  <a:pt x="274195" y="128821"/>
                </a:lnTo>
                <a:lnTo>
                  <a:pt x="233126" y="128821"/>
                </a:lnTo>
                <a:lnTo>
                  <a:pt x="229234" y="128639"/>
                </a:lnTo>
                <a:lnTo>
                  <a:pt x="226071" y="128274"/>
                </a:lnTo>
                <a:lnTo>
                  <a:pt x="223030" y="127787"/>
                </a:lnTo>
                <a:lnTo>
                  <a:pt x="220658" y="127301"/>
                </a:lnTo>
                <a:lnTo>
                  <a:pt x="218955" y="126814"/>
                </a:lnTo>
                <a:lnTo>
                  <a:pt x="218955" y="66783"/>
                </a:lnTo>
                <a:lnTo>
                  <a:pt x="221023" y="65080"/>
                </a:lnTo>
                <a:lnTo>
                  <a:pt x="224003" y="63437"/>
                </a:lnTo>
                <a:lnTo>
                  <a:pt x="231489" y="60396"/>
                </a:lnTo>
                <a:lnTo>
                  <a:pt x="231133" y="60396"/>
                </a:lnTo>
                <a:lnTo>
                  <a:pt x="236046" y="59484"/>
                </a:lnTo>
                <a:lnTo>
                  <a:pt x="275337" y="59484"/>
                </a:lnTo>
                <a:lnTo>
                  <a:pt x="270775" y="54010"/>
                </a:lnTo>
                <a:lnTo>
                  <a:pt x="266676" y="50908"/>
                </a:lnTo>
                <a:lnTo>
                  <a:pt x="218955" y="50908"/>
                </a:lnTo>
                <a:lnTo>
                  <a:pt x="218955" y="0"/>
                </a:lnTo>
                <a:close/>
              </a:path>
              <a:path w="594359" h="144145">
                <a:moveTo>
                  <a:pt x="275337" y="59484"/>
                </a:moveTo>
                <a:lnTo>
                  <a:pt x="245534" y="59484"/>
                </a:lnTo>
                <a:lnTo>
                  <a:pt x="249670" y="60396"/>
                </a:lnTo>
                <a:lnTo>
                  <a:pt x="253076" y="62221"/>
                </a:lnTo>
                <a:lnTo>
                  <a:pt x="256604" y="63924"/>
                </a:lnTo>
                <a:lnTo>
                  <a:pt x="259462" y="66357"/>
                </a:lnTo>
                <a:lnTo>
                  <a:pt x="261652" y="69520"/>
                </a:lnTo>
                <a:lnTo>
                  <a:pt x="263842" y="72561"/>
                </a:lnTo>
                <a:lnTo>
                  <a:pt x="265423" y="76210"/>
                </a:lnTo>
                <a:lnTo>
                  <a:pt x="267369" y="84725"/>
                </a:lnTo>
                <a:lnTo>
                  <a:pt x="267856" y="89287"/>
                </a:lnTo>
                <a:lnTo>
                  <a:pt x="267856" y="94153"/>
                </a:lnTo>
                <a:lnTo>
                  <a:pt x="267354" y="101816"/>
                </a:lnTo>
                <a:lnTo>
                  <a:pt x="267343" y="101987"/>
                </a:lnTo>
                <a:lnTo>
                  <a:pt x="265834" y="108750"/>
                </a:lnTo>
                <a:lnTo>
                  <a:pt x="265803" y="108887"/>
                </a:lnTo>
                <a:lnTo>
                  <a:pt x="263164" y="114954"/>
                </a:lnTo>
                <a:lnTo>
                  <a:pt x="259645" y="119881"/>
                </a:lnTo>
                <a:lnTo>
                  <a:pt x="254171" y="125841"/>
                </a:lnTo>
                <a:lnTo>
                  <a:pt x="246872" y="128821"/>
                </a:lnTo>
                <a:lnTo>
                  <a:pt x="274195" y="128821"/>
                </a:lnTo>
                <a:lnTo>
                  <a:pt x="276736" y="126206"/>
                </a:lnTo>
                <a:lnTo>
                  <a:pt x="279899" y="121036"/>
                </a:lnTo>
                <a:lnTo>
                  <a:pt x="282088" y="114954"/>
                </a:lnTo>
                <a:lnTo>
                  <a:pt x="284349" y="108887"/>
                </a:lnTo>
                <a:lnTo>
                  <a:pt x="284400" y="108750"/>
                </a:lnTo>
                <a:lnTo>
                  <a:pt x="285527" y="101987"/>
                </a:lnTo>
                <a:lnTo>
                  <a:pt x="285555" y="86854"/>
                </a:lnTo>
                <a:lnTo>
                  <a:pt x="284582" y="80163"/>
                </a:lnTo>
                <a:lnTo>
                  <a:pt x="282636" y="74081"/>
                </a:lnTo>
                <a:lnTo>
                  <a:pt x="280811" y="67999"/>
                </a:lnTo>
                <a:lnTo>
                  <a:pt x="278074" y="62768"/>
                </a:lnTo>
                <a:lnTo>
                  <a:pt x="275337" y="59484"/>
                </a:lnTo>
                <a:close/>
              </a:path>
              <a:path w="594359" h="144145">
                <a:moveTo>
                  <a:pt x="249670" y="44522"/>
                </a:moveTo>
                <a:lnTo>
                  <a:pt x="237384" y="44522"/>
                </a:lnTo>
                <a:lnTo>
                  <a:pt x="232518" y="45251"/>
                </a:lnTo>
                <a:lnTo>
                  <a:pt x="228260" y="46711"/>
                </a:lnTo>
                <a:lnTo>
                  <a:pt x="224125" y="48171"/>
                </a:lnTo>
                <a:lnTo>
                  <a:pt x="221023" y="49570"/>
                </a:lnTo>
                <a:lnTo>
                  <a:pt x="218955" y="50908"/>
                </a:lnTo>
                <a:lnTo>
                  <a:pt x="266676" y="50908"/>
                </a:lnTo>
                <a:lnTo>
                  <a:pt x="266275" y="50604"/>
                </a:lnTo>
                <a:lnTo>
                  <a:pt x="260922" y="48171"/>
                </a:lnTo>
                <a:lnTo>
                  <a:pt x="255691" y="45738"/>
                </a:lnTo>
                <a:lnTo>
                  <a:pt x="249670" y="44522"/>
                </a:lnTo>
                <a:close/>
              </a:path>
              <a:path w="594359" h="144145">
                <a:moveTo>
                  <a:pt x="326039" y="0"/>
                </a:moveTo>
                <a:lnTo>
                  <a:pt x="309069" y="2919"/>
                </a:lnTo>
                <a:lnTo>
                  <a:pt x="309069" y="125780"/>
                </a:lnTo>
                <a:lnTo>
                  <a:pt x="311259" y="132410"/>
                </a:lnTo>
                <a:lnTo>
                  <a:pt x="320017" y="140925"/>
                </a:lnTo>
                <a:lnTo>
                  <a:pt x="327438" y="143176"/>
                </a:lnTo>
                <a:lnTo>
                  <a:pt x="337899" y="143419"/>
                </a:lnTo>
                <a:lnTo>
                  <a:pt x="340271" y="129186"/>
                </a:lnTo>
                <a:lnTo>
                  <a:pt x="337595" y="128821"/>
                </a:lnTo>
                <a:lnTo>
                  <a:pt x="335345" y="128396"/>
                </a:lnTo>
                <a:lnTo>
                  <a:pt x="326039" y="116839"/>
                </a:lnTo>
                <a:lnTo>
                  <a:pt x="326039" y="0"/>
                </a:lnTo>
                <a:close/>
              </a:path>
              <a:path w="594359" h="144145">
                <a:moveTo>
                  <a:pt x="397281" y="44339"/>
                </a:moveTo>
                <a:lnTo>
                  <a:pt x="391807" y="44339"/>
                </a:lnTo>
                <a:lnTo>
                  <a:pt x="386454" y="45373"/>
                </a:lnTo>
                <a:lnTo>
                  <a:pt x="357779" y="72196"/>
                </a:lnTo>
                <a:lnTo>
                  <a:pt x="355253" y="78643"/>
                </a:lnTo>
                <a:lnTo>
                  <a:pt x="354036" y="85942"/>
                </a:lnTo>
                <a:lnTo>
                  <a:pt x="354036" y="101512"/>
                </a:lnTo>
                <a:lnTo>
                  <a:pt x="374351" y="137580"/>
                </a:lnTo>
                <a:lnTo>
                  <a:pt x="393571" y="143784"/>
                </a:lnTo>
                <a:lnTo>
                  <a:pt x="408411" y="143784"/>
                </a:lnTo>
                <a:lnTo>
                  <a:pt x="414250" y="143176"/>
                </a:lnTo>
                <a:lnTo>
                  <a:pt x="424590" y="140743"/>
                </a:lnTo>
                <a:lnTo>
                  <a:pt x="428240" y="139587"/>
                </a:lnTo>
                <a:lnTo>
                  <a:pt x="430307" y="138492"/>
                </a:lnTo>
                <a:lnTo>
                  <a:pt x="428696" y="128821"/>
                </a:lnTo>
                <a:lnTo>
                  <a:pt x="393084" y="128821"/>
                </a:lnTo>
                <a:lnTo>
                  <a:pt x="385299" y="126267"/>
                </a:lnTo>
                <a:lnTo>
                  <a:pt x="375324" y="116049"/>
                </a:lnTo>
                <a:lnTo>
                  <a:pt x="372465" y="108568"/>
                </a:lnTo>
                <a:lnTo>
                  <a:pt x="371735" y="98714"/>
                </a:lnTo>
                <a:lnTo>
                  <a:pt x="436694" y="98714"/>
                </a:lnTo>
                <a:lnTo>
                  <a:pt x="436815" y="97741"/>
                </a:lnTo>
                <a:lnTo>
                  <a:pt x="436876" y="92693"/>
                </a:lnTo>
                <a:lnTo>
                  <a:pt x="436499" y="85942"/>
                </a:lnTo>
                <a:lnTo>
                  <a:pt x="436448" y="85029"/>
                </a:lnTo>
                <a:lnTo>
                  <a:pt x="372100" y="85029"/>
                </a:lnTo>
                <a:lnTo>
                  <a:pt x="372465" y="81745"/>
                </a:lnTo>
                <a:lnTo>
                  <a:pt x="373168" y="78643"/>
                </a:lnTo>
                <a:lnTo>
                  <a:pt x="374290" y="75359"/>
                </a:lnTo>
                <a:lnTo>
                  <a:pt x="375413" y="72439"/>
                </a:lnTo>
                <a:lnTo>
                  <a:pt x="375506" y="72196"/>
                </a:lnTo>
                <a:lnTo>
                  <a:pt x="377149" y="69398"/>
                </a:lnTo>
                <a:lnTo>
                  <a:pt x="381285" y="64532"/>
                </a:lnTo>
                <a:lnTo>
                  <a:pt x="383778" y="62586"/>
                </a:lnTo>
                <a:lnTo>
                  <a:pt x="386454" y="61248"/>
                </a:lnTo>
                <a:lnTo>
                  <a:pt x="389739" y="59545"/>
                </a:lnTo>
                <a:lnTo>
                  <a:pt x="393206" y="58754"/>
                </a:lnTo>
                <a:lnTo>
                  <a:pt x="428237" y="58754"/>
                </a:lnTo>
                <a:lnTo>
                  <a:pt x="426658" y="56382"/>
                </a:lnTo>
                <a:lnTo>
                  <a:pt x="420990" y="51113"/>
                </a:lnTo>
                <a:lnTo>
                  <a:pt x="414205" y="47350"/>
                </a:lnTo>
                <a:lnTo>
                  <a:pt x="406302" y="45092"/>
                </a:lnTo>
                <a:lnTo>
                  <a:pt x="397281" y="44339"/>
                </a:lnTo>
                <a:close/>
              </a:path>
              <a:path w="594359" h="144145">
                <a:moveTo>
                  <a:pt x="427935" y="124260"/>
                </a:moveTo>
                <a:lnTo>
                  <a:pt x="409628" y="128821"/>
                </a:lnTo>
                <a:lnTo>
                  <a:pt x="428696" y="128821"/>
                </a:lnTo>
                <a:lnTo>
                  <a:pt x="427935" y="124260"/>
                </a:lnTo>
                <a:close/>
              </a:path>
              <a:path w="594359" h="144145">
                <a:moveTo>
                  <a:pt x="428237" y="58754"/>
                </a:moveTo>
                <a:lnTo>
                  <a:pt x="404032" y="58754"/>
                </a:lnTo>
                <a:lnTo>
                  <a:pt x="409445" y="61248"/>
                </a:lnTo>
                <a:lnTo>
                  <a:pt x="413338" y="66235"/>
                </a:lnTo>
                <a:lnTo>
                  <a:pt x="417352" y="71101"/>
                </a:lnTo>
                <a:lnTo>
                  <a:pt x="419299" y="77366"/>
                </a:lnTo>
                <a:lnTo>
                  <a:pt x="419177" y="85029"/>
                </a:lnTo>
                <a:lnTo>
                  <a:pt x="436448" y="85029"/>
                </a:lnTo>
                <a:lnTo>
                  <a:pt x="436265" y="81745"/>
                </a:lnTo>
                <a:lnTo>
                  <a:pt x="436238" y="81255"/>
                </a:lnTo>
                <a:lnTo>
                  <a:pt x="434322" y="71390"/>
                </a:lnTo>
                <a:lnTo>
                  <a:pt x="431129" y="63099"/>
                </a:lnTo>
                <a:lnTo>
                  <a:pt x="428237" y="58754"/>
                </a:lnTo>
                <a:close/>
              </a:path>
              <a:path w="594359" h="144145">
                <a:moveTo>
                  <a:pt x="477127" y="17334"/>
                </a:moveTo>
                <a:lnTo>
                  <a:pt x="460158" y="20253"/>
                </a:lnTo>
                <a:lnTo>
                  <a:pt x="460158" y="111244"/>
                </a:lnTo>
                <a:lnTo>
                  <a:pt x="481713" y="142932"/>
                </a:lnTo>
                <a:lnTo>
                  <a:pt x="482208" y="142932"/>
                </a:lnTo>
                <a:lnTo>
                  <a:pt x="486737" y="143601"/>
                </a:lnTo>
                <a:lnTo>
                  <a:pt x="498659" y="143601"/>
                </a:lnTo>
                <a:lnTo>
                  <a:pt x="503524" y="142932"/>
                </a:lnTo>
                <a:lnTo>
                  <a:pt x="507782" y="141594"/>
                </a:lnTo>
                <a:lnTo>
                  <a:pt x="512040" y="140378"/>
                </a:lnTo>
                <a:lnTo>
                  <a:pt x="515020" y="139344"/>
                </a:lnTo>
                <a:lnTo>
                  <a:pt x="516723" y="138492"/>
                </a:lnTo>
                <a:lnTo>
                  <a:pt x="514420" y="128639"/>
                </a:lnTo>
                <a:lnTo>
                  <a:pt x="491725" y="128639"/>
                </a:lnTo>
                <a:lnTo>
                  <a:pt x="489170" y="128274"/>
                </a:lnTo>
                <a:lnTo>
                  <a:pt x="477127" y="109480"/>
                </a:lnTo>
                <a:lnTo>
                  <a:pt x="477127" y="60944"/>
                </a:lnTo>
                <a:lnTo>
                  <a:pt x="513074" y="60944"/>
                </a:lnTo>
                <a:lnTo>
                  <a:pt x="513074" y="46711"/>
                </a:lnTo>
                <a:lnTo>
                  <a:pt x="477127" y="46711"/>
                </a:lnTo>
                <a:lnTo>
                  <a:pt x="477127" y="17334"/>
                </a:lnTo>
                <a:close/>
              </a:path>
              <a:path w="594359" h="144145">
                <a:moveTo>
                  <a:pt x="513438" y="124442"/>
                </a:moveTo>
                <a:lnTo>
                  <a:pt x="506870" y="126997"/>
                </a:lnTo>
                <a:lnTo>
                  <a:pt x="503829" y="128092"/>
                </a:lnTo>
                <a:lnTo>
                  <a:pt x="499753" y="128639"/>
                </a:lnTo>
                <a:lnTo>
                  <a:pt x="514420" y="128639"/>
                </a:lnTo>
                <a:lnTo>
                  <a:pt x="513438" y="124442"/>
                </a:lnTo>
                <a:close/>
              </a:path>
              <a:path w="594359" h="144145">
                <a:moveTo>
                  <a:pt x="530471" y="123895"/>
                </a:moveTo>
                <a:lnTo>
                  <a:pt x="527369" y="138492"/>
                </a:lnTo>
                <a:lnTo>
                  <a:pt x="529072" y="139222"/>
                </a:lnTo>
                <a:lnTo>
                  <a:pt x="532295" y="140256"/>
                </a:lnTo>
                <a:lnTo>
                  <a:pt x="537039" y="141594"/>
                </a:lnTo>
                <a:lnTo>
                  <a:pt x="541784" y="143054"/>
                </a:lnTo>
                <a:lnTo>
                  <a:pt x="548352" y="143784"/>
                </a:lnTo>
                <a:lnTo>
                  <a:pt x="556746" y="143784"/>
                </a:lnTo>
                <a:lnTo>
                  <a:pt x="592617" y="129369"/>
                </a:lnTo>
                <a:lnTo>
                  <a:pt x="549690" y="129369"/>
                </a:lnTo>
                <a:lnTo>
                  <a:pt x="544034" y="128639"/>
                </a:lnTo>
                <a:lnTo>
                  <a:pt x="535519" y="125720"/>
                </a:lnTo>
                <a:lnTo>
                  <a:pt x="532417" y="124625"/>
                </a:lnTo>
                <a:lnTo>
                  <a:pt x="530471" y="123895"/>
                </a:lnTo>
                <a:close/>
              </a:path>
              <a:path w="594359" h="144145">
                <a:moveTo>
                  <a:pt x="566173" y="44339"/>
                </a:moveTo>
                <a:lnTo>
                  <a:pt x="563497" y="44339"/>
                </a:lnTo>
                <a:lnTo>
                  <a:pt x="554592" y="44886"/>
                </a:lnTo>
                <a:lnTo>
                  <a:pt x="555506" y="44886"/>
                </a:lnTo>
                <a:lnTo>
                  <a:pt x="549128" y="46209"/>
                </a:lnTo>
                <a:lnTo>
                  <a:pt x="528828" y="75967"/>
                </a:lnTo>
                <a:lnTo>
                  <a:pt x="529558" y="79555"/>
                </a:lnTo>
                <a:lnTo>
                  <a:pt x="563558" y="102850"/>
                </a:lnTo>
                <a:lnTo>
                  <a:pt x="568971" y="105587"/>
                </a:lnTo>
                <a:lnTo>
                  <a:pt x="575540" y="110453"/>
                </a:lnTo>
                <a:lnTo>
                  <a:pt x="577182" y="113738"/>
                </a:lnTo>
                <a:lnTo>
                  <a:pt x="577182" y="121888"/>
                </a:lnTo>
                <a:lnTo>
                  <a:pt x="575586" y="124625"/>
                </a:lnTo>
                <a:lnTo>
                  <a:pt x="575479" y="124807"/>
                </a:lnTo>
                <a:lnTo>
                  <a:pt x="572073" y="126632"/>
                </a:lnTo>
                <a:lnTo>
                  <a:pt x="568789" y="128457"/>
                </a:lnTo>
                <a:lnTo>
                  <a:pt x="563680" y="129369"/>
                </a:lnTo>
                <a:lnTo>
                  <a:pt x="592617" y="129369"/>
                </a:lnTo>
                <a:lnTo>
                  <a:pt x="594334" y="125902"/>
                </a:lnTo>
                <a:lnTo>
                  <a:pt x="594334" y="112643"/>
                </a:lnTo>
                <a:lnTo>
                  <a:pt x="593665" y="108872"/>
                </a:lnTo>
                <a:lnTo>
                  <a:pt x="592327" y="105831"/>
                </a:lnTo>
                <a:lnTo>
                  <a:pt x="591066" y="102850"/>
                </a:lnTo>
                <a:lnTo>
                  <a:pt x="590989" y="102668"/>
                </a:lnTo>
                <a:lnTo>
                  <a:pt x="589043" y="99992"/>
                </a:lnTo>
                <a:lnTo>
                  <a:pt x="586488" y="97802"/>
                </a:lnTo>
                <a:lnTo>
                  <a:pt x="584055" y="95612"/>
                </a:lnTo>
                <a:lnTo>
                  <a:pt x="581267" y="93849"/>
                </a:lnTo>
                <a:lnTo>
                  <a:pt x="577547" y="92146"/>
                </a:lnTo>
                <a:lnTo>
                  <a:pt x="574019" y="90442"/>
                </a:lnTo>
                <a:lnTo>
                  <a:pt x="570005" y="88739"/>
                </a:lnTo>
                <a:lnTo>
                  <a:pt x="565504" y="87036"/>
                </a:lnTo>
                <a:lnTo>
                  <a:pt x="562098" y="85820"/>
                </a:lnTo>
                <a:lnTo>
                  <a:pt x="559179" y="84664"/>
                </a:lnTo>
                <a:lnTo>
                  <a:pt x="545798" y="72317"/>
                </a:lnTo>
                <a:lnTo>
                  <a:pt x="545798" y="66235"/>
                </a:lnTo>
                <a:lnTo>
                  <a:pt x="547562" y="63316"/>
                </a:lnTo>
                <a:lnTo>
                  <a:pt x="551089" y="61491"/>
                </a:lnTo>
                <a:lnTo>
                  <a:pt x="554617" y="59545"/>
                </a:lnTo>
                <a:lnTo>
                  <a:pt x="558753" y="58572"/>
                </a:lnTo>
                <a:lnTo>
                  <a:pt x="587092" y="58572"/>
                </a:lnTo>
                <a:lnTo>
                  <a:pt x="589223" y="48547"/>
                </a:lnTo>
                <a:lnTo>
                  <a:pt x="588252" y="48171"/>
                </a:lnTo>
                <a:lnTo>
                  <a:pt x="586853" y="47745"/>
                </a:lnTo>
                <a:lnTo>
                  <a:pt x="585028" y="47259"/>
                </a:lnTo>
                <a:lnTo>
                  <a:pt x="583325" y="46772"/>
                </a:lnTo>
                <a:lnTo>
                  <a:pt x="581318" y="46346"/>
                </a:lnTo>
                <a:lnTo>
                  <a:pt x="579007" y="45981"/>
                </a:lnTo>
                <a:lnTo>
                  <a:pt x="576696" y="45495"/>
                </a:lnTo>
                <a:lnTo>
                  <a:pt x="574202" y="45130"/>
                </a:lnTo>
                <a:lnTo>
                  <a:pt x="571526" y="44886"/>
                </a:lnTo>
                <a:lnTo>
                  <a:pt x="568850" y="44522"/>
                </a:lnTo>
                <a:lnTo>
                  <a:pt x="566173" y="44339"/>
                </a:lnTo>
                <a:close/>
              </a:path>
              <a:path w="594359" h="144145">
                <a:moveTo>
                  <a:pt x="587092" y="58572"/>
                </a:moveTo>
                <a:lnTo>
                  <a:pt x="568971" y="58572"/>
                </a:lnTo>
                <a:lnTo>
                  <a:pt x="573655" y="59119"/>
                </a:lnTo>
                <a:lnTo>
                  <a:pt x="577547" y="60214"/>
                </a:lnTo>
                <a:lnTo>
                  <a:pt x="581440" y="61187"/>
                </a:lnTo>
                <a:lnTo>
                  <a:pt x="584298" y="62160"/>
                </a:lnTo>
                <a:lnTo>
                  <a:pt x="586123" y="63133"/>
                </a:lnTo>
                <a:lnTo>
                  <a:pt x="586886" y="59545"/>
                </a:lnTo>
                <a:lnTo>
                  <a:pt x="586976" y="59119"/>
                </a:lnTo>
                <a:lnTo>
                  <a:pt x="587092" y="58572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3686021" y="5983727"/>
            <a:ext cx="109855" cy="260985"/>
          </a:xfrm>
          <a:custGeom>
            <a:avLst/>
            <a:gdLst/>
            <a:ahLst/>
            <a:cxnLst/>
            <a:rect l="l" t="t" r="r" b="b"/>
            <a:pathLst>
              <a:path w="109855" h="260985">
                <a:moveTo>
                  <a:pt x="109733" y="165635"/>
                </a:moveTo>
                <a:lnTo>
                  <a:pt x="0" y="165635"/>
                </a:lnTo>
                <a:lnTo>
                  <a:pt x="45363" y="244207"/>
                </a:lnTo>
                <a:lnTo>
                  <a:pt x="45363" y="175138"/>
                </a:lnTo>
                <a:lnTo>
                  <a:pt x="64369" y="175138"/>
                </a:lnTo>
                <a:lnTo>
                  <a:pt x="64369" y="244207"/>
                </a:lnTo>
                <a:lnTo>
                  <a:pt x="109733" y="165635"/>
                </a:lnTo>
                <a:close/>
              </a:path>
              <a:path w="109855" h="260985">
                <a:moveTo>
                  <a:pt x="64369" y="165635"/>
                </a:moveTo>
                <a:lnTo>
                  <a:pt x="64369" y="0"/>
                </a:lnTo>
                <a:lnTo>
                  <a:pt x="45363" y="0"/>
                </a:lnTo>
                <a:lnTo>
                  <a:pt x="45363" y="165635"/>
                </a:lnTo>
                <a:lnTo>
                  <a:pt x="64369" y="165635"/>
                </a:lnTo>
                <a:close/>
              </a:path>
              <a:path w="109855" h="260985">
                <a:moveTo>
                  <a:pt x="64369" y="244207"/>
                </a:moveTo>
                <a:lnTo>
                  <a:pt x="64369" y="175138"/>
                </a:lnTo>
                <a:lnTo>
                  <a:pt x="45363" y="175138"/>
                </a:lnTo>
                <a:lnTo>
                  <a:pt x="45363" y="244207"/>
                </a:lnTo>
                <a:lnTo>
                  <a:pt x="54866" y="260667"/>
                </a:lnTo>
                <a:lnTo>
                  <a:pt x="64369" y="244207"/>
                </a:lnTo>
                <a:close/>
              </a:path>
            </a:pathLst>
          </a:custGeom>
          <a:solidFill>
            <a:srgbClr val="E3E1E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2" name="object 12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946212" y="6427224"/>
            <a:ext cx="1583865" cy="1444485"/>
          </a:xfrm>
          <a:prstGeom prst="rect">
            <a:avLst/>
          </a:prstGeom>
        </p:spPr>
      </p:pic>
      <p:sp>
        <p:nvSpPr>
          <p:cNvPr id="13" name="object 13" descr=""/>
          <p:cNvSpPr/>
          <p:nvPr/>
        </p:nvSpPr>
        <p:spPr>
          <a:xfrm>
            <a:off x="15797429" y="6635386"/>
            <a:ext cx="109855" cy="260985"/>
          </a:xfrm>
          <a:custGeom>
            <a:avLst/>
            <a:gdLst/>
            <a:ahLst/>
            <a:cxnLst/>
            <a:rect l="l" t="t" r="r" b="b"/>
            <a:pathLst>
              <a:path w="109855" h="260984">
                <a:moveTo>
                  <a:pt x="109733" y="165635"/>
                </a:moveTo>
                <a:lnTo>
                  <a:pt x="0" y="165635"/>
                </a:lnTo>
                <a:lnTo>
                  <a:pt x="45363" y="244207"/>
                </a:lnTo>
                <a:lnTo>
                  <a:pt x="45363" y="175138"/>
                </a:lnTo>
                <a:lnTo>
                  <a:pt x="64369" y="175138"/>
                </a:lnTo>
                <a:lnTo>
                  <a:pt x="64369" y="244207"/>
                </a:lnTo>
                <a:lnTo>
                  <a:pt x="109733" y="165635"/>
                </a:lnTo>
                <a:close/>
              </a:path>
              <a:path w="109855" h="260984">
                <a:moveTo>
                  <a:pt x="64369" y="165635"/>
                </a:moveTo>
                <a:lnTo>
                  <a:pt x="64369" y="0"/>
                </a:lnTo>
                <a:lnTo>
                  <a:pt x="45363" y="0"/>
                </a:lnTo>
                <a:lnTo>
                  <a:pt x="45363" y="165635"/>
                </a:lnTo>
                <a:lnTo>
                  <a:pt x="64369" y="165635"/>
                </a:lnTo>
                <a:close/>
              </a:path>
              <a:path w="109855" h="260984">
                <a:moveTo>
                  <a:pt x="64369" y="244207"/>
                </a:moveTo>
                <a:lnTo>
                  <a:pt x="64369" y="175138"/>
                </a:lnTo>
                <a:lnTo>
                  <a:pt x="45363" y="175138"/>
                </a:lnTo>
                <a:lnTo>
                  <a:pt x="45363" y="244207"/>
                </a:lnTo>
                <a:lnTo>
                  <a:pt x="54866" y="260667"/>
                </a:lnTo>
                <a:lnTo>
                  <a:pt x="64369" y="244207"/>
                </a:lnTo>
                <a:close/>
              </a:path>
            </a:pathLst>
          </a:custGeom>
          <a:solidFill>
            <a:srgbClr val="E3E1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3577021" y="6160202"/>
            <a:ext cx="1716405" cy="1716405"/>
          </a:xfrm>
          <a:custGeom>
            <a:avLst/>
            <a:gdLst/>
            <a:ahLst/>
            <a:cxnLst/>
            <a:rect l="l" t="t" r="r" b="b"/>
            <a:pathLst>
              <a:path w="1716404" h="1716404">
                <a:moveTo>
                  <a:pt x="16859" y="1583400"/>
                </a:moveTo>
                <a:lnTo>
                  <a:pt x="4862" y="1583400"/>
                </a:lnTo>
                <a:lnTo>
                  <a:pt x="0" y="1588263"/>
                </a:lnTo>
                <a:lnTo>
                  <a:pt x="0" y="1650894"/>
                </a:lnTo>
                <a:lnTo>
                  <a:pt x="5121" y="1676260"/>
                </a:lnTo>
                <a:lnTo>
                  <a:pt x="19086" y="1696975"/>
                </a:lnTo>
                <a:lnTo>
                  <a:pt x="39801" y="1710940"/>
                </a:lnTo>
                <a:lnTo>
                  <a:pt x="65166" y="1716061"/>
                </a:lnTo>
                <a:lnTo>
                  <a:pt x="65166" y="1694339"/>
                </a:lnTo>
                <a:lnTo>
                  <a:pt x="48256" y="1690925"/>
                </a:lnTo>
                <a:lnTo>
                  <a:pt x="34446" y="1681614"/>
                </a:lnTo>
                <a:lnTo>
                  <a:pt x="25136" y="1667805"/>
                </a:lnTo>
                <a:lnTo>
                  <a:pt x="21722" y="1650894"/>
                </a:lnTo>
                <a:lnTo>
                  <a:pt x="21722" y="1588263"/>
                </a:lnTo>
                <a:lnTo>
                  <a:pt x="16859" y="1583400"/>
                </a:lnTo>
                <a:close/>
              </a:path>
              <a:path w="1716404" h="1716404">
                <a:moveTo>
                  <a:pt x="121800" y="1694339"/>
                </a:moveTo>
                <a:lnTo>
                  <a:pt x="65166" y="1694339"/>
                </a:lnTo>
                <a:lnTo>
                  <a:pt x="65166" y="1716061"/>
                </a:lnTo>
                <a:lnTo>
                  <a:pt x="121800" y="1716061"/>
                </a:lnTo>
                <a:lnTo>
                  <a:pt x="121800" y="1694339"/>
                </a:lnTo>
                <a:close/>
              </a:path>
              <a:path w="1716404" h="1716404">
                <a:moveTo>
                  <a:pt x="127798" y="1694339"/>
                </a:moveTo>
                <a:lnTo>
                  <a:pt x="121800" y="1694339"/>
                </a:lnTo>
                <a:lnTo>
                  <a:pt x="121800" y="1716061"/>
                </a:lnTo>
                <a:lnTo>
                  <a:pt x="127798" y="1716061"/>
                </a:lnTo>
                <a:lnTo>
                  <a:pt x="132661" y="1711199"/>
                </a:lnTo>
                <a:lnTo>
                  <a:pt x="132661" y="1699202"/>
                </a:lnTo>
                <a:lnTo>
                  <a:pt x="127798" y="1694339"/>
                </a:lnTo>
                <a:close/>
              </a:path>
              <a:path w="1716404" h="1716404">
                <a:moveTo>
                  <a:pt x="16859" y="1356868"/>
                </a:moveTo>
                <a:lnTo>
                  <a:pt x="4862" y="1356868"/>
                </a:lnTo>
                <a:lnTo>
                  <a:pt x="0" y="1361730"/>
                </a:lnTo>
                <a:lnTo>
                  <a:pt x="0" y="1486994"/>
                </a:lnTo>
                <a:lnTo>
                  <a:pt x="4862" y="1491856"/>
                </a:lnTo>
                <a:lnTo>
                  <a:pt x="16859" y="1491856"/>
                </a:lnTo>
                <a:lnTo>
                  <a:pt x="21722" y="1486994"/>
                </a:lnTo>
                <a:lnTo>
                  <a:pt x="21722" y="1361730"/>
                </a:lnTo>
                <a:lnTo>
                  <a:pt x="16859" y="1356868"/>
                </a:lnTo>
                <a:close/>
              </a:path>
              <a:path w="1716404" h="1716404">
                <a:moveTo>
                  <a:pt x="16859" y="1130335"/>
                </a:moveTo>
                <a:lnTo>
                  <a:pt x="4862" y="1130335"/>
                </a:lnTo>
                <a:lnTo>
                  <a:pt x="0" y="1135198"/>
                </a:lnTo>
                <a:lnTo>
                  <a:pt x="0" y="1260461"/>
                </a:lnTo>
                <a:lnTo>
                  <a:pt x="4862" y="1265324"/>
                </a:lnTo>
                <a:lnTo>
                  <a:pt x="16859" y="1265324"/>
                </a:lnTo>
                <a:lnTo>
                  <a:pt x="21722" y="1260461"/>
                </a:lnTo>
                <a:lnTo>
                  <a:pt x="21722" y="1135198"/>
                </a:lnTo>
                <a:lnTo>
                  <a:pt x="16859" y="1130335"/>
                </a:lnTo>
                <a:close/>
              </a:path>
              <a:path w="1716404" h="1716404">
                <a:moveTo>
                  <a:pt x="16859" y="903803"/>
                </a:moveTo>
                <a:lnTo>
                  <a:pt x="4862" y="903803"/>
                </a:lnTo>
                <a:lnTo>
                  <a:pt x="0" y="908665"/>
                </a:lnTo>
                <a:lnTo>
                  <a:pt x="0" y="1033928"/>
                </a:lnTo>
                <a:lnTo>
                  <a:pt x="4862" y="1038791"/>
                </a:lnTo>
                <a:lnTo>
                  <a:pt x="16859" y="1038791"/>
                </a:lnTo>
                <a:lnTo>
                  <a:pt x="21722" y="1033928"/>
                </a:lnTo>
                <a:lnTo>
                  <a:pt x="21722" y="908665"/>
                </a:lnTo>
                <a:lnTo>
                  <a:pt x="16859" y="903803"/>
                </a:lnTo>
                <a:close/>
              </a:path>
              <a:path w="1716404" h="1716404">
                <a:moveTo>
                  <a:pt x="16859" y="677270"/>
                </a:moveTo>
                <a:lnTo>
                  <a:pt x="4862" y="677270"/>
                </a:lnTo>
                <a:lnTo>
                  <a:pt x="0" y="682133"/>
                </a:lnTo>
                <a:lnTo>
                  <a:pt x="0" y="807396"/>
                </a:lnTo>
                <a:lnTo>
                  <a:pt x="4862" y="812259"/>
                </a:lnTo>
                <a:lnTo>
                  <a:pt x="16859" y="812259"/>
                </a:lnTo>
                <a:lnTo>
                  <a:pt x="21722" y="807396"/>
                </a:lnTo>
                <a:lnTo>
                  <a:pt x="21722" y="682133"/>
                </a:lnTo>
                <a:lnTo>
                  <a:pt x="16859" y="677270"/>
                </a:lnTo>
                <a:close/>
              </a:path>
              <a:path w="1716404" h="1716404">
                <a:moveTo>
                  <a:pt x="16859" y="450737"/>
                </a:moveTo>
                <a:lnTo>
                  <a:pt x="4862" y="450737"/>
                </a:lnTo>
                <a:lnTo>
                  <a:pt x="0" y="455600"/>
                </a:lnTo>
                <a:lnTo>
                  <a:pt x="0" y="580863"/>
                </a:lnTo>
                <a:lnTo>
                  <a:pt x="4862" y="585726"/>
                </a:lnTo>
                <a:lnTo>
                  <a:pt x="16859" y="585726"/>
                </a:lnTo>
                <a:lnTo>
                  <a:pt x="21722" y="580863"/>
                </a:lnTo>
                <a:lnTo>
                  <a:pt x="21722" y="455600"/>
                </a:lnTo>
                <a:lnTo>
                  <a:pt x="16859" y="450737"/>
                </a:lnTo>
                <a:close/>
              </a:path>
              <a:path w="1716404" h="1716404">
                <a:moveTo>
                  <a:pt x="16859" y="224205"/>
                </a:moveTo>
                <a:lnTo>
                  <a:pt x="4862" y="224205"/>
                </a:lnTo>
                <a:lnTo>
                  <a:pt x="0" y="229068"/>
                </a:lnTo>
                <a:lnTo>
                  <a:pt x="0" y="354331"/>
                </a:lnTo>
                <a:lnTo>
                  <a:pt x="4862" y="359194"/>
                </a:lnTo>
                <a:lnTo>
                  <a:pt x="16859" y="359194"/>
                </a:lnTo>
                <a:lnTo>
                  <a:pt x="21722" y="354331"/>
                </a:lnTo>
                <a:lnTo>
                  <a:pt x="21722" y="229068"/>
                </a:lnTo>
                <a:lnTo>
                  <a:pt x="16859" y="224205"/>
                </a:lnTo>
                <a:close/>
              </a:path>
              <a:path w="1716404" h="1716404">
                <a:moveTo>
                  <a:pt x="65166" y="0"/>
                </a:moveTo>
                <a:lnTo>
                  <a:pt x="39801" y="5121"/>
                </a:lnTo>
                <a:lnTo>
                  <a:pt x="19086" y="19087"/>
                </a:lnTo>
                <a:lnTo>
                  <a:pt x="5121" y="39801"/>
                </a:lnTo>
                <a:lnTo>
                  <a:pt x="0" y="65167"/>
                </a:lnTo>
                <a:lnTo>
                  <a:pt x="0" y="127798"/>
                </a:lnTo>
                <a:lnTo>
                  <a:pt x="4862" y="132661"/>
                </a:lnTo>
                <a:lnTo>
                  <a:pt x="16859" y="132661"/>
                </a:lnTo>
                <a:lnTo>
                  <a:pt x="21722" y="127798"/>
                </a:lnTo>
                <a:lnTo>
                  <a:pt x="21722" y="65167"/>
                </a:lnTo>
                <a:lnTo>
                  <a:pt x="25136" y="48256"/>
                </a:lnTo>
                <a:lnTo>
                  <a:pt x="34446" y="34447"/>
                </a:lnTo>
                <a:lnTo>
                  <a:pt x="48256" y="25136"/>
                </a:lnTo>
                <a:lnTo>
                  <a:pt x="65166" y="21722"/>
                </a:lnTo>
                <a:lnTo>
                  <a:pt x="65166" y="0"/>
                </a:lnTo>
                <a:close/>
              </a:path>
              <a:path w="1716404" h="1716404">
                <a:moveTo>
                  <a:pt x="121800" y="0"/>
                </a:moveTo>
                <a:lnTo>
                  <a:pt x="65166" y="0"/>
                </a:lnTo>
                <a:lnTo>
                  <a:pt x="65166" y="21722"/>
                </a:lnTo>
                <a:lnTo>
                  <a:pt x="121800" y="21722"/>
                </a:lnTo>
                <a:lnTo>
                  <a:pt x="121800" y="0"/>
                </a:lnTo>
                <a:close/>
              </a:path>
              <a:path w="1716404" h="1716404">
                <a:moveTo>
                  <a:pt x="127798" y="0"/>
                </a:moveTo>
                <a:lnTo>
                  <a:pt x="121800" y="0"/>
                </a:lnTo>
                <a:lnTo>
                  <a:pt x="121800" y="21722"/>
                </a:lnTo>
                <a:lnTo>
                  <a:pt x="127798" y="21722"/>
                </a:lnTo>
                <a:lnTo>
                  <a:pt x="132661" y="16859"/>
                </a:lnTo>
                <a:lnTo>
                  <a:pt x="132661" y="4862"/>
                </a:lnTo>
                <a:lnTo>
                  <a:pt x="127798" y="0"/>
                </a:lnTo>
                <a:close/>
              </a:path>
              <a:path w="1716404" h="1716404">
                <a:moveTo>
                  <a:pt x="235066" y="0"/>
                </a:moveTo>
                <a:lnTo>
                  <a:pt x="229067" y="0"/>
                </a:lnTo>
                <a:lnTo>
                  <a:pt x="224205" y="4862"/>
                </a:lnTo>
                <a:lnTo>
                  <a:pt x="224205" y="16859"/>
                </a:lnTo>
                <a:lnTo>
                  <a:pt x="229067" y="21722"/>
                </a:lnTo>
                <a:lnTo>
                  <a:pt x="235066" y="21722"/>
                </a:lnTo>
                <a:lnTo>
                  <a:pt x="235066" y="0"/>
                </a:lnTo>
                <a:close/>
              </a:path>
              <a:path w="1716404" h="1716404">
                <a:moveTo>
                  <a:pt x="348332" y="0"/>
                </a:moveTo>
                <a:lnTo>
                  <a:pt x="235066" y="0"/>
                </a:lnTo>
                <a:lnTo>
                  <a:pt x="235066" y="21722"/>
                </a:lnTo>
                <a:lnTo>
                  <a:pt x="348332" y="21722"/>
                </a:lnTo>
                <a:lnTo>
                  <a:pt x="348332" y="0"/>
                </a:lnTo>
                <a:close/>
              </a:path>
              <a:path w="1716404" h="1716404">
                <a:moveTo>
                  <a:pt x="354331" y="0"/>
                </a:moveTo>
                <a:lnTo>
                  <a:pt x="348332" y="0"/>
                </a:lnTo>
                <a:lnTo>
                  <a:pt x="348332" y="21722"/>
                </a:lnTo>
                <a:lnTo>
                  <a:pt x="354331" y="21722"/>
                </a:lnTo>
                <a:lnTo>
                  <a:pt x="359193" y="16859"/>
                </a:lnTo>
                <a:lnTo>
                  <a:pt x="359193" y="4862"/>
                </a:lnTo>
                <a:lnTo>
                  <a:pt x="354331" y="0"/>
                </a:lnTo>
                <a:close/>
              </a:path>
              <a:path w="1716404" h="1716404">
                <a:moveTo>
                  <a:pt x="461598" y="0"/>
                </a:moveTo>
                <a:lnTo>
                  <a:pt x="455600" y="0"/>
                </a:lnTo>
                <a:lnTo>
                  <a:pt x="450737" y="4862"/>
                </a:lnTo>
                <a:lnTo>
                  <a:pt x="450737" y="16859"/>
                </a:lnTo>
                <a:lnTo>
                  <a:pt x="455600" y="21722"/>
                </a:lnTo>
                <a:lnTo>
                  <a:pt x="461598" y="21722"/>
                </a:lnTo>
                <a:lnTo>
                  <a:pt x="461598" y="0"/>
                </a:lnTo>
                <a:close/>
              </a:path>
              <a:path w="1716404" h="1716404">
                <a:moveTo>
                  <a:pt x="574865" y="0"/>
                </a:moveTo>
                <a:lnTo>
                  <a:pt x="461598" y="0"/>
                </a:lnTo>
                <a:lnTo>
                  <a:pt x="461598" y="21722"/>
                </a:lnTo>
                <a:lnTo>
                  <a:pt x="574865" y="21722"/>
                </a:lnTo>
                <a:lnTo>
                  <a:pt x="574865" y="0"/>
                </a:lnTo>
                <a:close/>
              </a:path>
              <a:path w="1716404" h="1716404">
                <a:moveTo>
                  <a:pt x="580863" y="0"/>
                </a:moveTo>
                <a:lnTo>
                  <a:pt x="574865" y="0"/>
                </a:lnTo>
                <a:lnTo>
                  <a:pt x="574865" y="21722"/>
                </a:lnTo>
                <a:lnTo>
                  <a:pt x="580863" y="21722"/>
                </a:lnTo>
                <a:lnTo>
                  <a:pt x="585726" y="16859"/>
                </a:lnTo>
                <a:lnTo>
                  <a:pt x="585726" y="4862"/>
                </a:lnTo>
                <a:lnTo>
                  <a:pt x="580863" y="0"/>
                </a:lnTo>
                <a:close/>
              </a:path>
              <a:path w="1716404" h="1716404">
                <a:moveTo>
                  <a:pt x="688131" y="0"/>
                </a:moveTo>
                <a:lnTo>
                  <a:pt x="682133" y="0"/>
                </a:lnTo>
                <a:lnTo>
                  <a:pt x="677270" y="4862"/>
                </a:lnTo>
                <a:lnTo>
                  <a:pt x="677270" y="16859"/>
                </a:lnTo>
                <a:lnTo>
                  <a:pt x="682133" y="21722"/>
                </a:lnTo>
                <a:lnTo>
                  <a:pt x="688131" y="21722"/>
                </a:lnTo>
                <a:lnTo>
                  <a:pt x="688131" y="0"/>
                </a:lnTo>
                <a:close/>
              </a:path>
              <a:path w="1716404" h="1716404">
                <a:moveTo>
                  <a:pt x="801397" y="0"/>
                </a:moveTo>
                <a:lnTo>
                  <a:pt x="688131" y="0"/>
                </a:lnTo>
                <a:lnTo>
                  <a:pt x="688131" y="21722"/>
                </a:lnTo>
                <a:lnTo>
                  <a:pt x="801397" y="21722"/>
                </a:lnTo>
                <a:lnTo>
                  <a:pt x="801397" y="0"/>
                </a:lnTo>
                <a:close/>
              </a:path>
              <a:path w="1716404" h="1716404">
                <a:moveTo>
                  <a:pt x="807396" y="0"/>
                </a:moveTo>
                <a:lnTo>
                  <a:pt x="801397" y="0"/>
                </a:lnTo>
                <a:lnTo>
                  <a:pt x="801397" y="21722"/>
                </a:lnTo>
                <a:lnTo>
                  <a:pt x="807396" y="21722"/>
                </a:lnTo>
                <a:lnTo>
                  <a:pt x="812258" y="16859"/>
                </a:lnTo>
                <a:lnTo>
                  <a:pt x="812258" y="4862"/>
                </a:lnTo>
                <a:lnTo>
                  <a:pt x="807396" y="0"/>
                </a:lnTo>
                <a:close/>
              </a:path>
              <a:path w="1716404" h="1716404">
                <a:moveTo>
                  <a:pt x="914664" y="0"/>
                </a:moveTo>
                <a:lnTo>
                  <a:pt x="908665" y="0"/>
                </a:lnTo>
                <a:lnTo>
                  <a:pt x="903802" y="4862"/>
                </a:lnTo>
                <a:lnTo>
                  <a:pt x="903802" y="16859"/>
                </a:lnTo>
                <a:lnTo>
                  <a:pt x="908665" y="21722"/>
                </a:lnTo>
                <a:lnTo>
                  <a:pt x="914664" y="21722"/>
                </a:lnTo>
                <a:lnTo>
                  <a:pt x="914664" y="0"/>
                </a:lnTo>
                <a:close/>
              </a:path>
              <a:path w="1716404" h="1716404">
                <a:moveTo>
                  <a:pt x="1027930" y="0"/>
                </a:moveTo>
                <a:lnTo>
                  <a:pt x="914664" y="0"/>
                </a:lnTo>
                <a:lnTo>
                  <a:pt x="914664" y="21722"/>
                </a:lnTo>
                <a:lnTo>
                  <a:pt x="1027930" y="21722"/>
                </a:lnTo>
                <a:lnTo>
                  <a:pt x="1027930" y="0"/>
                </a:lnTo>
                <a:close/>
              </a:path>
              <a:path w="1716404" h="1716404">
                <a:moveTo>
                  <a:pt x="1033928" y="0"/>
                </a:moveTo>
                <a:lnTo>
                  <a:pt x="1027930" y="0"/>
                </a:lnTo>
                <a:lnTo>
                  <a:pt x="1027930" y="21722"/>
                </a:lnTo>
                <a:lnTo>
                  <a:pt x="1033928" y="21722"/>
                </a:lnTo>
                <a:lnTo>
                  <a:pt x="1038791" y="16859"/>
                </a:lnTo>
                <a:lnTo>
                  <a:pt x="1038791" y="4862"/>
                </a:lnTo>
                <a:lnTo>
                  <a:pt x="1033928" y="0"/>
                </a:lnTo>
                <a:close/>
              </a:path>
              <a:path w="1716404" h="1716404">
                <a:moveTo>
                  <a:pt x="1141196" y="0"/>
                </a:moveTo>
                <a:lnTo>
                  <a:pt x="1135198" y="0"/>
                </a:lnTo>
                <a:lnTo>
                  <a:pt x="1130335" y="4862"/>
                </a:lnTo>
                <a:lnTo>
                  <a:pt x="1130335" y="16859"/>
                </a:lnTo>
                <a:lnTo>
                  <a:pt x="1135198" y="21722"/>
                </a:lnTo>
                <a:lnTo>
                  <a:pt x="1141196" y="21722"/>
                </a:lnTo>
                <a:lnTo>
                  <a:pt x="1141196" y="0"/>
                </a:lnTo>
                <a:close/>
              </a:path>
              <a:path w="1716404" h="1716404">
                <a:moveTo>
                  <a:pt x="1254462" y="0"/>
                </a:moveTo>
                <a:lnTo>
                  <a:pt x="1141196" y="0"/>
                </a:lnTo>
                <a:lnTo>
                  <a:pt x="1141196" y="21722"/>
                </a:lnTo>
                <a:lnTo>
                  <a:pt x="1254462" y="21722"/>
                </a:lnTo>
                <a:lnTo>
                  <a:pt x="1254462" y="0"/>
                </a:lnTo>
                <a:close/>
              </a:path>
              <a:path w="1716404" h="1716404">
                <a:moveTo>
                  <a:pt x="1260461" y="0"/>
                </a:moveTo>
                <a:lnTo>
                  <a:pt x="1254462" y="0"/>
                </a:lnTo>
                <a:lnTo>
                  <a:pt x="1254462" y="21722"/>
                </a:lnTo>
                <a:lnTo>
                  <a:pt x="1260461" y="21722"/>
                </a:lnTo>
                <a:lnTo>
                  <a:pt x="1265323" y="16859"/>
                </a:lnTo>
                <a:lnTo>
                  <a:pt x="1265323" y="4862"/>
                </a:lnTo>
                <a:lnTo>
                  <a:pt x="1260461" y="0"/>
                </a:lnTo>
                <a:close/>
              </a:path>
              <a:path w="1716404" h="1716404">
                <a:moveTo>
                  <a:pt x="1367729" y="0"/>
                </a:moveTo>
                <a:lnTo>
                  <a:pt x="1361730" y="0"/>
                </a:lnTo>
                <a:lnTo>
                  <a:pt x="1356867" y="4862"/>
                </a:lnTo>
                <a:lnTo>
                  <a:pt x="1356867" y="16859"/>
                </a:lnTo>
                <a:lnTo>
                  <a:pt x="1361730" y="21722"/>
                </a:lnTo>
                <a:lnTo>
                  <a:pt x="1367729" y="21722"/>
                </a:lnTo>
                <a:lnTo>
                  <a:pt x="1367729" y="0"/>
                </a:lnTo>
                <a:close/>
              </a:path>
              <a:path w="1716404" h="1716404">
                <a:moveTo>
                  <a:pt x="1480995" y="0"/>
                </a:moveTo>
                <a:lnTo>
                  <a:pt x="1367729" y="0"/>
                </a:lnTo>
                <a:lnTo>
                  <a:pt x="1367729" y="21722"/>
                </a:lnTo>
                <a:lnTo>
                  <a:pt x="1480995" y="21722"/>
                </a:lnTo>
                <a:lnTo>
                  <a:pt x="1480995" y="0"/>
                </a:lnTo>
                <a:close/>
              </a:path>
              <a:path w="1716404" h="1716404">
                <a:moveTo>
                  <a:pt x="1486993" y="0"/>
                </a:moveTo>
                <a:lnTo>
                  <a:pt x="1480995" y="0"/>
                </a:lnTo>
                <a:lnTo>
                  <a:pt x="1480995" y="21722"/>
                </a:lnTo>
                <a:lnTo>
                  <a:pt x="1486993" y="21722"/>
                </a:lnTo>
                <a:lnTo>
                  <a:pt x="1491856" y="16859"/>
                </a:lnTo>
                <a:lnTo>
                  <a:pt x="1491856" y="4862"/>
                </a:lnTo>
                <a:lnTo>
                  <a:pt x="1486993" y="0"/>
                </a:lnTo>
                <a:close/>
              </a:path>
              <a:path w="1716404" h="1716404">
                <a:moveTo>
                  <a:pt x="1650894" y="0"/>
                </a:moveTo>
                <a:lnTo>
                  <a:pt x="1650894" y="21722"/>
                </a:lnTo>
                <a:lnTo>
                  <a:pt x="1667805" y="25136"/>
                </a:lnTo>
                <a:lnTo>
                  <a:pt x="1681614" y="34447"/>
                </a:lnTo>
                <a:lnTo>
                  <a:pt x="1690925" y="48256"/>
                </a:lnTo>
                <a:lnTo>
                  <a:pt x="1694339" y="65167"/>
                </a:lnTo>
                <a:lnTo>
                  <a:pt x="1694339" y="127798"/>
                </a:lnTo>
                <a:lnTo>
                  <a:pt x="1699202" y="132661"/>
                </a:lnTo>
                <a:lnTo>
                  <a:pt x="1711199" y="132661"/>
                </a:lnTo>
                <a:lnTo>
                  <a:pt x="1716061" y="127798"/>
                </a:lnTo>
                <a:lnTo>
                  <a:pt x="1716061" y="65167"/>
                </a:lnTo>
                <a:lnTo>
                  <a:pt x="1710940" y="39801"/>
                </a:lnTo>
                <a:lnTo>
                  <a:pt x="1696974" y="19086"/>
                </a:lnTo>
                <a:lnTo>
                  <a:pt x="1676260" y="5121"/>
                </a:lnTo>
                <a:lnTo>
                  <a:pt x="1650894" y="0"/>
                </a:lnTo>
                <a:close/>
              </a:path>
              <a:path w="1716404" h="1716404">
                <a:moveTo>
                  <a:pt x="1594261" y="0"/>
                </a:moveTo>
                <a:lnTo>
                  <a:pt x="1588262" y="0"/>
                </a:lnTo>
                <a:lnTo>
                  <a:pt x="1583400" y="4862"/>
                </a:lnTo>
                <a:lnTo>
                  <a:pt x="1583400" y="16859"/>
                </a:lnTo>
                <a:lnTo>
                  <a:pt x="1588262" y="21722"/>
                </a:lnTo>
                <a:lnTo>
                  <a:pt x="1594261" y="21722"/>
                </a:lnTo>
                <a:lnTo>
                  <a:pt x="1594261" y="0"/>
                </a:lnTo>
                <a:close/>
              </a:path>
              <a:path w="1716404" h="1716404">
                <a:moveTo>
                  <a:pt x="1650894" y="0"/>
                </a:moveTo>
                <a:lnTo>
                  <a:pt x="1594261" y="0"/>
                </a:lnTo>
                <a:lnTo>
                  <a:pt x="1594261" y="21722"/>
                </a:lnTo>
                <a:lnTo>
                  <a:pt x="1650894" y="21722"/>
                </a:lnTo>
                <a:lnTo>
                  <a:pt x="1650894" y="0"/>
                </a:lnTo>
                <a:close/>
              </a:path>
              <a:path w="1716404" h="1716404">
                <a:moveTo>
                  <a:pt x="1711199" y="224205"/>
                </a:moveTo>
                <a:lnTo>
                  <a:pt x="1699202" y="224205"/>
                </a:lnTo>
                <a:lnTo>
                  <a:pt x="1694339" y="229067"/>
                </a:lnTo>
                <a:lnTo>
                  <a:pt x="1694339" y="354331"/>
                </a:lnTo>
                <a:lnTo>
                  <a:pt x="1699202" y="359193"/>
                </a:lnTo>
                <a:lnTo>
                  <a:pt x="1711199" y="359193"/>
                </a:lnTo>
                <a:lnTo>
                  <a:pt x="1716061" y="354331"/>
                </a:lnTo>
                <a:lnTo>
                  <a:pt x="1716061" y="229067"/>
                </a:lnTo>
                <a:lnTo>
                  <a:pt x="1711199" y="224205"/>
                </a:lnTo>
                <a:close/>
              </a:path>
              <a:path w="1716404" h="1716404">
                <a:moveTo>
                  <a:pt x="1711199" y="450737"/>
                </a:moveTo>
                <a:lnTo>
                  <a:pt x="1699202" y="450737"/>
                </a:lnTo>
                <a:lnTo>
                  <a:pt x="1694339" y="455600"/>
                </a:lnTo>
                <a:lnTo>
                  <a:pt x="1694339" y="580863"/>
                </a:lnTo>
                <a:lnTo>
                  <a:pt x="1699202" y="585726"/>
                </a:lnTo>
                <a:lnTo>
                  <a:pt x="1711199" y="585726"/>
                </a:lnTo>
                <a:lnTo>
                  <a:pt x="1716061" y="580863"/>
                </a:lnTo>
                <a:lnTo>
                  <a:pt x="1716061" y="455600"/>
                </a:lnTo>
                <a:lnTo>
                  <a:pt x="1711199" y="450737"/>
                </a:lnTo>
                <a:close/>
              </a:path>
              <a:path w="1716404" h="1716404">
                <a:moveTo>
                  <a:pt x="1711199" y="677270"/>
                </a:moveTo>
                <a:lnTo>
                  <a:pt x="1699202" y="677270"/>
                </a:lnTo>
                <a:lnTo>
                  <a:pt x="1694339" y="682133"/>
                </a:lnTo>
                <a:lnTo>
                  <a:pt x="1694339" y="807396"/>
                </a:lnTo>
                <a:lnTo>
                  <a:pt x="1699202" y="812258"/>
                </a:lnTo>
                <a:lnTo>
                  <a:pt x="1711199" y="812258"/>
                </a:lnTo>
                <a:lnTo>
                  <a:pt x="1716061" y="807396"/>
                </a:lnTo>
                <a:lnTo>
                  <a:pt x="1716061" y="682133"/>
                </a:lnTo>
                <a:lnTo>
                  <a:pt x="1711199" y="677270"/>
                </a:lnTo>
                <a:close/>
              </a:path>
              <a:path w="1716404" h="1716404">
                <a:moveTo>
                  <a:pt x="1711199" y="903802"/>
                </a:moveTo>
                <a:lnTo>
                  <a:pt x="1699202" y="903802"/>
                </a:lnTo>
                <a:lnTo>
                  <a:pt x="1694339" y="908665"/>
                </a:lnTo>
                <a:lnTo>
                  <a:pt x="1694339" y="1033928"/>
                </a:lnTo>
                <a:lnTo>
                  <a:pt x="1699202" y="1038791"/>
                </a:lnTo>
                <a:lnTo>
                  <a:pt x="1711199" y="1038791"/>
                </a:lnTo>
                <a:lnTo>
                  <a:pt x="1716061" y="1033928"/>
                </a:lnTo>
                <a:lnTo>
                  <a:pt x="1716061" y="908665"/>
                </a:lnTo>
                <a:lnTo>
                  <a:pt x="1711199" y="903802"/>
                </a:lnTo>
                <a:close/>
              </a:path>
              <a:path w="1716404" h="1716404">
                <a:moveTo>
                  <a:pt x="1711199" y="1130335"/>
                </a:moveTo>
                <a:lnTo>
                  <a:pt x="1699202" y="1130335"/>
                </a:lnTo>
                <a:lnTo>
                  <a:pt x="1694339" y="1135198"/>
                </a:lnTo>
                <a:lnTo>
                  <a:pt x="1694339" y="1260461"/>
                </a:lnTo>
                <a:lnTo>
                  <a:pt x="1699202" y="1265323"/>
                </a:lnTo>
                <a:lnTo>
                  <a:pt x="1711199" y="1265323"/>
                </a:lnTo>
                <a:lnTo>
                  <a:pt x="1716061" y="1260461"/>
                </a:lnTo>
                <a:lnTo>
                  <a:pt x="1716061" y="1135198"/>
                </a:lnTo>
                <a:lnTo>
                  <a:pt x="1711199" y="1130335"/>
                </a:lnTo>
                <a:close/>
              </a:path>
              <a:path w="1716404" h="1716404">
                <a:moveTo>
                  <a:pt x="1711199" y="1356867"/>
                </a:moveTo>
                <a:lnTo>
                  <a:pt x="1699202" y="1356867"/>
                </a:lnTo>
                <a:lnTo>
                  <a:pt x="1694339" y="1361730"/>
                </a:lnTo>
                <a:lnTo>
                  <a:pt x="1694339" y="1486993"/>
                </a:lnTo>
                <a:lnTo>
                  <a:pt x="1699202" y="1491856"/>
                </a:lnTo>
                <a:lnTo>
                  <a:pt x="1711199" y="1491856"/>
                </a:lnTo>
                <a:lnTo>
                  <a:pt x="1716061" y="1486993"/>
                </a:lnTo>
                <a:lnTo>
                  <a:pt x="1716061" y="1361730"/>
                </a:lnTo>
                <a:lnTo>
                  <a:pt x="1711199" y="1356867"/>
                </a:lnTo>
                <a:close/>
              </a:path>
              <a:path w="1716404" h="1716404">
                <a:moveTo>
                  <a:pt x="1594261" y="1694339"/>
                </a:moveTo>
                <a:lnTo>
                  <a:pt x="1588263" y="1694339"/>
                </a:lnTo>
                <a:lnTo>
                  <a:pt x="1583400" y="1699202"/>
                </a:lnTo>
                <a:lnTo>
                  <a:pt x="1583400" y="1711199"/>
                </a:lnTo>
                <a:lnTo>
                  <a:pt x="1588263" y="1716061"/>
                </a:lnTo>
                <a:lnTo>
                  <a:pt x="1594261" y="1716061"/>
                </a:lnTo>
                <a:lnTo>
                  <a:pt x="1594261" y="1694339"/>
                </a:lnTo>
                <a:close/>
              </a:path>
              <a:path w="1716404" h="1716404">
                <a:moveTo>
                  <a:pt x="1650894" y="1694339"/>
                </a:moveTo>
                <a:lnTo>
                  <a:pt x="1594261" y="1694339"/>
                </a:lnTo>
                <a:lnTo>
                  <a:pt x="1594261" y="1716061"/>
                </a:lnTo>
                <a:lnTo>
                  <a:pt x="1650894" y="1716061"/>
                </a:lnTo>
                <a:lnTo>
                  <a:pt x="1650894" y="1694339"/>
                </a:lnTo>
                <a:close/>
              </a:path>
              <a:path w="1716404" h="1716404">
                <a:moveTo>
                  <a:pt x="1711199" y="1583400"/>
                </a:moveTo>
                <a:lnTo>
                  <a:pt x="1699202" y="1583400"/>
                </a:lnTo>
                <a:lnTo>
                  <a:pt x="1694339" y="1588263"/>
                </a:lnTo>
                <a:lnTo>
                  <a:pt x="1694339" y="1650894"/>
                </a:lnTo>
                <a:lnTo>
                  <a:pt x="1690925" y="1667805"/>
                </a:lnTo>
                <a:lnTo>
                  <a:pt x="1681614" y="1681614"/>
                </a:lnTo>
                <a:lnTo>
                  <a:pt x="1667805" y="1690925"/>
                </a:lnTo>
                <a:lnTo>
                  <a:pt x="1650894" y="1694339"/>
                </a:lnTo>
                <a:lnTo>
                  <a:pt x="1650894" y="1716061"/>
                </a:lnTo>
                <a:lnTo>
                  <a:pt x="1676260" y="1710940"/>
                </a:lnTo>
                <a:lnTo>
                  <a:pt x="1696974" y="1696974"/>
                </a:lnTo>
                <a:lnTo>
                  <a:pt x="1710940" y="1676260"/>
                </a:lnTo>
                <a:lnTo>
                  <a:pt x="1716061" y="1650894"/>
                </a:lnTo>
                <a:lnTo>
                  <a:pt x="1716061" y="1588263"/>
                </a:lnTo>
                <a:lnTo>
                  <a:pt x="1711199" y="1583400"/>
                </a:lnTo>
                <a:close/>
              </a:path>
              <a:path w="1716404" h="1716404">
                <a:moveTo>
                  <a:pt x="1367729" y="1694339"/>
                </a:moveTo>
                <a:lnTo>
                  <a:pt x="1361730" y="1694339"/>
                </a:lnTo>
                <a:lnTo>
                  <a:pt x="1356868" y="1699202"/>
                </a:lnTo>
                <a:lnTo>
                  <a:pt x="1356868" y="1711199"/>
                </a:lnTo>
                <a:lnTo>
                  <a:pt x="1361730" y="1716061"/>
                </a:lnTo>
                <a:lnTo>
                  <a:pt x="1367729" y="1716061"/>
                </a:lnTo>
                <a:lnTo>
                  <a:pt x="1367729" y="1694339"/>
                </a:lnTo>
                <a:close/>
              </a:path>
              <a:path w="1716404" h="1716404">
                <a:moveTo>
                  <a:pt x="1480995" y="1694339"/>
                </a:moveTo>
                <a:lnTo>
                  <a:pt x="1367729" y="1694339"/>
                </a:lnTo>
                <a:lnTo>
                  <a:pt x="1367729" y="1716061"/>
                </a:lnTo>
                <a:lnTo>
                  <a:pt x="1480995" y="1716061"/>
                </a:lnTo>
                <a:lnTo>
                  <a:pt x="1480995" y="1694339"/>
                </a:lnTo>
                <a:close/>
              </a:path>
              <a:path w="1716404" h="1716404">
                <a:moveTo>
                  <a:pt x="1486994" y="1694339"/>
                </a:moveTo>
                <a:lnTo>
                  <a:pt x="1480995" y="1694339"/>
                </a:lnTo>
                <a:lnTo>
                  <a:pt x="1480995" y="1716061"/>
                </a:lnTo>
                <a:lnTo>
                  <a:pt x="1486994" y="1716061"/>
                </a:lnTo>
                <a:lnTo>
                  <a:pt x="1491856" y="1711199"/>
                </a:lnTo>
                <a:lnTo>
                  <a:pt x="1491856" y="1699202"/>
                </a:lnTo>
                <a:lnTo>
                  <a:pt x="1486994" y="1694339"/>
                </a:lnTo>
                <a:close/>
              </a:path>
              <a:path w="1716404" h="1716404">
                <a:moveTo>
                  <a:pt x="1141196" y="1694339"/>
                </a:moveTo>
                <a:lnTo>
                  <a:pt x="1135198" y="1694339"/>
                </a:lnTo>
                <a:lnTo>
                  <a:pt x="1130335" y="1699202"/>
                </a:lnTo>
                <a:lnTo>
                  <a:pt x="1130335" y="1711199"/>
                </a:lnTo>
                <a:lnTo>
                  <a:pt x="1135198" y="1716061"/>
                </a:lnTo>
                <a:lnTo>
                  <a:pt x="1141196" y="1716061"/>
                </a:lnTo>
                <a:lnTo>
                  <a:pt x="1141196" y="1694339"/>
                </a:lnTo>
                <a:close/>
              </a:path>
              <a:path w="1716404" h="1716404">
                <a:moveTo>
                  <a:pt x="1254463" y="1694339"/>
                </a:moveTo>
                <a:lnTo>
                  <a:pt x="1141196" y="1694339"/>
                </a:lnTo>
                <a:lnTo>
                  <a:pt x="1141196" y="1716061"/>
                </a:lnTo>
                <a:lnTo>
                  <a:pt x="1254463" y="1716061"/>
                </a:lnTo>
                <a:lnTo>
                  <a:pt x="1254463" y="1694339"/>
                </a:lnTo>
                <a:close/>
              </a:path>
              <a:path w="1716404" h="1716404">
                <a:moveTo>
                  <a:pt x="1260461" y="1694339"/>
                </a:moveTo>
                <a:lnTo>
                  <a:pt x="1254463" y="1694339"/>
                </a:lnTo>
                <a:lnTo>
                  <a:pt x="1254463" y="1716061"/>
                </a:lnTo>
                <a:lnTo>
                  <a:pt x="1260461" y="1716061"/>
                </a:lnTo>
                <a:lnTo>
                  <a:pt x="1265324" y="1711199"/>
                </a:lnTo>
                <a:lnTo>
                  <a:pt x="1265324" y="1699202"/>
                </a:lnTo>
                <a:lnTo>
                  <a:pt x="1260461" y="1694339"/>
                </a:lnTo>
                <a:close/>
              </a:path>
              <a:path w="1716404" h="1716404">
                <a:moveTo>
                  <a:pt x="914664" y="1694339"/>
                </a:moveTo>
                <a:lnTo>
                  <a:pt x="908665" y="1694339"/>
                </a:lnTo>
                <a:lnTo>
                  <a:pt x="903802" y="1699202"/>
                </a:lnTo>
                <a:lnTo>
                  <a:pt x="903802" y="1711199"/>
                </a:lnTo>
                <a:lnTo>
                  <a:pt x="908665" y="1716061"/>
                </a:lnTo>
                <a:lnTo>
                  <a:pt x="914664" y="1716061"/>
                </a:lnTo>
                <a:lnTo>
                  <a:pt x="914664" y="1694339"/>
                </a:lnTo>
                <a:close/>
              </a:path>
              <a:path w="1716404" h="1716404">
                <a:moveTo>
                  <a:pt x="1027930" y="1694339"/>
                </a:moveTo>
                <a:lnTo>
                  <a:pt x="914664" y="1694339"/>
                </a:lnTo>
                <a:lnTo>
                  <a:pt x="914664" y="1716061"/>
                </a:lnTo>
                <a:lnTo>
                  <a:pt x="1027930" y="1716061"/>
                </a:lnTo>
                <a:lnTo>
                  <a:pt x="1027930" y="1694339"/>
                </a:lnTo>
                <a:close/>
              </a:path>
              <a:path w="1716404" h="1716404">
                <a:moveTo>
                  <a:pt x="1033928" y="1694339"/>
                </a:moveTo>
                <a:lnTo>
                  <a:pt x="1027930" y="1694339"/>
                </a:lnTo>
                <a:lnTo>
                  <a:pt x="1027930" y="1716061"/>
                </a:lnTo>
                <a:lnTo>
                  <a:pt x="1033928" y="1716061"/>
                </a:lnTo>
                <a:lnTo>
                  <a:pt x="1038791" y="1711199"/>
                </a:lnTo>
                <a:lnTo>
                  <a:pt x="1038791" y="1699202"/>
                </a:lnTo>
                <a:lnTo>
                  <a:pt x="1033928" y="1694339"/>
                </a:lnTo>
                <a:close/>
              </a:path>
              <a:path w="1716404" h="1716404">
                <a:moveTo>
                  <a:pt x="688131" y="1694339"/>
                </a:moveTo>
                <a:lnTo>
                  <a:pt x="682133" y="1694339"/>
                </a:lnTo>
                <a:lnTo>
                  <a:pt x="677270" y="1699202"/>
                </a:lnTo>
                <a:lnTo>
                  <a:pt x="677270" y="1711199"/>
                </a:lnTo>
                <a:lnTo>
                  <a:pt x="682133" y="1716061"/>
                </a:lnTo>
                <a:lnTo>
                  <a:pt x="688131" y="1716061"/>
                </a:lnTo>
                <a:lnTo>
                  <a:pt x="688131" y="1694339"/>
                </a:lnTo>
                <a:close/>
              </a:path>
              <a:path w="1716404" h="1716404">
                <a:moveTo>
                  <a:pt x="801397" y="1694339"/>
                </a:moveTo>
                <a:lnTo>
                  <a:pt x="688131" y="1694339"/>
                </a:lnTo>
                <a:lnTo>
                  <a:pt x="688131" y="1716061"/>
                </a:lnTo>
                <a:lnTo>
                  <a:pt x="801397" y="1716061"/>
                </a:lnTo>
                <a:lnTo>
                  <a:pt x="801397" y="1694339"/>
                </a:lnTo>
                <a:close/>
              </a:path>
              <a:path w="1716404" h="1716404">
                <a:moveTo>
                  <a:pt x="807396" y="1694339"/>
                </a:moveTo>
                <a:lnTo>
                  <a:pt x="801397" y="1694339"/>
                </a:lnTo>
                <a:lnTo>
                  <a:pt x="801397" y="1716061"/>
                </a:lnTo>
                <a:lnTo>
                  <a:pt x="807396" y="1716061"/>
                </a:lnTo>
                <a:lnTo>
                  <a:pt x="812259" y="1711199"/>
                </a:lnTo>
                <a:lnTo>
                  <a:pt x="812259" y="1699202"/>
                </a:lnTo>
                <a:lnTo>
                  <a:pt x="807396" y="1694339"/>
                </a:lnTo>
                <a:close/>
              </a:path>
              <a:path w="1716404" h="1716404">
                <a:moveTo>
                  <a:pt x="461599" y="1694339"/>
                </a:moveTo>
                <a:lnTo>
                  <a:pt x="455600" y="1694339"/>
                </a:lnTo>
                <a:lnTo>
                  <a:pt x="450737" y="1699202"/>
                </a:lnTo>
                <a:lnTo>
                  <a:pt x="450737" y="1711199"/>
                </a:lnTo>
                <a:lnTo>
                  <a:pt x="455600" y="1716061"/>
                </a:lnTo>
                <a:lnTo>
                  <a:pt x="461599" y="1716061"/>
                </a:lnTo>
                <a:lnTo>
                  <a:pt x="461599" y="1694339"/>
                </a:lnTo>
                <a:close/>
              </a:path>
              <a:path w="1716404" h="1716404">
                <a:moveTo>
                  <a:pt x="574865" y="1694339"/>
                </a:moveTo>
                <a:lnTo>
                  <a:pt x="461599" y="1694339"/>
                </a:lnTo>
                <a:lnTo>
                  <a:pt x="461599" y="1716061"/>
                </a:lnTo>
                <a:lnTo>
                  <a:pt x="574865" y="1716061"/>
                </a:lnTo>
                <a:lnTo>
                  <a:pt x="574865" y="1694339"/>
                </a:lnTo>
                <a:close/>
              </a:path>
              <a:path w="1716404" h="1716404">
                <a:moveTo>
                  <a:pt x="580863" y="1694339"/>
                </a:moveTo>
                <a:lnTo>
                  <a:pt x="574865" y="1694339"/>
                </a:lnTo>
                <a:lnTo>
                  <a:pt x="574865" y="1716061"/>
                </a:lnTo>
                <a:lnTo>
                  <a:pt x="580863" y="1716061"/>
                </a:lnTo>
                <a:lnTo>
                  <a:pt x="585726" y="1711199"/>
                </a:lnTo>
                <a:lnTo>
                  <a:pt x="585726" y="1699202"/>
                </a:lnTo>
                <a:lnTo>
                  <a:pt x="580863" y="1694339"/>
                </a:lnTo>
                <a:close/>
              </a:path>
              <a:path w="1716404" h="1716404">
                <a:moveTo>
                  <a:pt x="235066" y="1694339"/>
                </a:moveTo>
                <a:lnTo>
                  <a:pt x="229068" y="1694339"/>
                </a:lnTo>
                <a:lnTo>
                  <a:pt x="224205" y="1699202"/>
                </a:lnTo>
                <a:lnTo>
                  <a:pt x="224205" y="1711199"/>
                </a:lnTo>
                <a:lnTo>
                  <a:pt x="229068" y="1716061"/>
                </a:lnTo>
                <a:lnTo>
                  <a:pt x="235066" y="1716061"/>
                </a:lnTo>
                <a:lnTo>
                  <a:pt x="235066" y="1694339"/>
                </a:lnTo>
                <a:close/>
              </a:path>
              <a:path w="1716404" h="1716404">
                <a:moveTo>
                  <a:pt x="348332" y="1694339"/>
                </a:moveTo>
                <a:lnTo>
                  <a:pt x="235066" y="1694339"/>
                </a:lnTo>
                <a:lnTo>
                  <a:pt x="235066" y="1716061"/>
                </a:lnTo>
                <a:lnTo>
                  <a:pt x="348332" y="1716061"/>
                </a:lnTo>
                <a:lnTo>
                  <a:pt x="348332" y="1694339"/>
                </a:lnTo>
                <a:close/>
              </a:path>
              <a:path w="1716404" h="1716404">
                <a:moveTo>
                  <a:pt x="354331" y="1694339"/>
                </a:moveTo>
                <a:lnTo>
                  <a:pt x="348332" y="1694339"/>
                </a:lnTo>
                <a:lnTo>
                  <a:pt x="348332" y="1716061"/>
                </a:lnTo>
                <a:lnTo>
                  <a:pt x="354331" y="1716061"/>
                </a:lnTo>
                <a:lnTo>
                  <a:pt x="359193" y="1711199"/>
                </a:lnTo>
                <a:lnTo>
                  <a:pt x="359193" y="1699202"/>
                </a:lnTo>
                <a:lnTo>
                  <a:pt x="354331" y="1694339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0927849" y="5034458"/>
            <a:ext cx="1716405" cy="1716405"/>
          </a:xfrm>
          <a:custGeom>
            <a:avLst/>
            <a:gdLst/>
            <a:ahLst/>
            <a:cxnLst/>
            <a:rect l="l" t="t" r="r" b="b"/>
            <a:pathLst>
              <a:path w="1716404" h="1716404">
                <a:moveTo>
                  <a:pt x="16859" y="1583400"/>
                </a:moveTo>
                <a:lnTo>
                  <a:pt x="4862" y="1583400"/>
                </a:lnTo>
                <a:lnTo>
                  <a:pt x="0" y="1588263"/>
                </a:lnTo>
                <a:lnTo>
                  <a:pt x="0" y="1650894"/>
                </a:lnTo>
                <a:lnTo>
                  <a:pt x="5121" y="1676260"/>
                </a:lnTo>
                <a:lnTo>
                  <a:pt x="19086" y="1696975"/>
                </a:lnTo>
                <a:lnTo>
                  <a:pt x="39801" y="1710940"/>
                </a:lnTo>
                <a:lnTo>
                  <a:pt x="65166" y="1716061"/>
                </a:lnTo>
                <a:lnTo>
                  <a:pt x="65166" y="1694339"/>
                </a:lnTo>
                <a:lnTo>
                  <a:pt x="48256" y="1690925"/>
                </a:lnTo>
                <a:lnTo>
                  <a:pt x="34446" y="1681614"/>
                </a:lnTo>
                <a:lnTo>
                  <a:pt x="25136" y="1667805"/>
                </a:lnTo>
                <a:lnTo>
                  <a:pt x="21722" y="1650894"/>
                </a:lnTo>
                <a:lnTo>
                  <a:pt x="21722" y="1588263"/>
                </a:lnTo>
                <a:lnTo>
                  <a:pt x="16859" y="1583400"/>
                </a:lnTo>
                <a:close/>
              </a:path>
              <a:path w="1716404" h="1716404">
                <a:moveTo>
                  <a:pt x="121800" y="1694339"/>
                </a:moveTo>
                <a:lnTo>
                  <a:pt x="65166" y="1694339"/>
                </a:lnTo>
                <a:lnTo>
                  <a:pt x="65166" y="1716061"/>
                </a:lnTo>
                <a:lnTo>
                  <a:pt x="121800" y="1716061"/>
                </a:lnTo>
                <a:lnTo>
                  <a:pt x="121800" y="1694339"/>
                </a:lnTo>
                <a:close/>
              </a:path>
              <a:path w="1716404" h="1716404">
                <a:moveTo>
                  <a:pt x="127798" y="1694339"/>
                </a:moveTo>
                <a:lnTo>
                  <a:pt x="121800" y="1694339"/>
                </a:lnTo>
                <a:lnTo>
                  <a:pt x="121800" y="1716061"/>
                </a:lnTo>
                <a:lnTo>
                  <a:pt x="127798" y="1716061"/>
                </a:lnTo>
                <a:lnTo>
                  <a:pt x="132661" y="1711199"/>
                </a:lnTo>
                <a:lnTo>
                  <a:pt x="132661" y="1699202"/>
                </a:lnTo>
                <a:lnTo>
                  <a:pt x="127798" y="1694339"/>
                </a:lnTo>
                <a:close/>
              </a:path>
              <a:path w="1716404" h="1716404">
                <a:moveTo>
                  <a:pt x="16859" y="1356868"/>
                </a:moveTo>
                <a:lnTo>
                  <a:pt x="4862" y="1356868"/>
                </a:lnTo>
                <a:lnTo>
                  <a:pt x="0" y="1361730"/>
                </a:lnTo>
                <a:lnTo>
                  <a:pt x="0" y="1486994"/>
                </a:lnTo>
                <a:lnTo>
                  <a:pt x="4862" y="1491856"/>
                </a:lnTo>
                <a:lnTo>
                  <a:pt x="16859" y="1491856"/>
                </a:lnTo>
                <a:lnTo>
                  <a:pt x="21722" y="1486994"/>
                </a:lnTo>
                <a:lnTo>
                  <a:pt x="21722" y="1361730"/>
                </a:lnTo>
                <a:lnTo>
                  <a:pt x="16859" y="1356868"/>
                </a:lnTo>
                <a:close/>
              </a:path>
              <a:path w="1716404" h="1716404">
                <a:moveTo>
                  <a:pt x="16859" y="1130335"/>
                </a:moveTo>
                <a:lnTo>
                  <a:pt x="4862" y="1130335"/>
                </a:lnTo>
                <a:lnTo>
                  <a:pt x="0" y="1135198"/>
                </a:lnTo>
                <a:lnTo>
                  <a:pt x="0" y="1260461"/>
                </a:lnTo>
                <a:lnTo>
                  <a:pt x="4862" y="1265324"/>
                </a:lnTo>
                <a:lnTo>
                  <a:pt x="16859" y="1265324"/>
                </a:lnTo>
                <a:lnTo>
                  <a:pt x="21722" y="1260461"/>
                </a:lnTo>
                <a:lnTo>
                  <a:pt x="21722" y="1135198"/>
                </a:lnTo>
                <a:lnTo>
                  <a:pt x="16859" y="1130335"/>
                </a:lnTo>
                <a:close/>
              </a:path>
              <a:path w="1716404" h="1716404">
                <a:moveTo>
                  <a:pt x="16859" y="903803"/>
                </a:moveTo>
                <a:lnTo>
                  <a:pt x="4862" y="903803"/>
                </a:lnTo>
                <a:lnTo>
                  <a:pt x="0" y="908665"/>
                </a:lnTo>
                <a:lnTo>
                  <a:pt x="0" y="1033928"/>
                </a:lnTo>
                <a:lnTo>
                  <a:pt x="4862" y="1038791"/>
                </a:lnTo>
                <a:lnTo>
                  <a:pt x="16859" y="1038791"/>
                </a:lnTo>
                <a:lnTo>
                  <a:pt x="21722" y="1033928"/>
                </a:lnTo>
                <a:lnTo>
                  <a:pt x="21722" y="908665"/>
                </a:lnTo>
                <a:lnTo>
                  <a:pt x="16859" y="903803"/>
                </a:lnTo>
                <a:close/>
              </a:path>
              <a:path w="1716404" h="1716404">
                <a:moveTo>
                  <a:pt x="16859" y="677270"/>
                </a:moveTo>
                <a:lnTo>
                  <a:pt x="4862" y="677270"/>
                </a:lnTo>
                <a:lnTo>
                  <a:pt x="0" y="682133"/>
                </a:lnTo>
                <a:lnTo>
                  <a:pt x="0" y="807396"/>
                </a:lnTo>
                <a:lnTo>
                  <a:pt x="4862" y="812259"/>
                </a:lnTo>
                <a:lnTo>
                  <a:pt x="16859" y="812259"/>
                </a:lnTo>
                <a:lnTo>
                  <a:pt x="21722" y="807396"/>
                </a:lnTo>
                <a:lnTo>
                  <a:pt x="21722" y="682133"/>
                </a:lnTo>
                <a:lnTo>
                  <a:pt x="16859" y="677270"/>
                </a:lnTo>
                <a:close/>
              </a:path>
              <a:path w="1716404" h="1716404">
                <a:moveTo>
                  <a:pt x="16859" y="450737"/>
                </a:moveTo>
                <a:lnTo>
                  <a:pt x="4862" y="450737"/>
                </a:lnTo>
                <a:lnTo>
                  <a:pt x="0" y="455600"/>
                </a:lnTo>
                <a:lnTo>
                  <a:pt x="0" y="580863"/>
                </a:lnTo>
                <a:lnTo>
                  <a:pt x="4862" y="585726"/>
                </a:lnTo>
                <a:lnTo>
                  <a:pt x="16859" y="585726"/>
                </a:lnTo>
                <a:lnTo>
                  <a:pt x="21722" y="580863"/>
                </a:lnTo>
                <a:lnTo>
                  <a:pt x="21722" y="455600"/>
                </a:lnTo>
                <a:lnTo>
                  <a:pt x="16859" y="450737"/>
                </a:lnTo>
                <a:close/>
              </a:path>
              <a:path w="1716404" h="1716404">
                <a:moveTo>
                  <a:pt x="16859" y="224205"/>
                </a:moveTo>
                <a:lnTo>
                  <a:pt x="4862" y="224205"/>
                </a:lnTo>
                <a:lnTo>
                  <a:pt x="0" y="229068"/>
                </a:lnTo>
                <a:lnTo>
                  <a:pt x="0" y="354331"/>
                </a:lnTo>
                <a:lnTo>
                  <a:pt x="4862" y="359194"/>
                </a:lnTo>
                <a:lnTo>
                  <a:pt x="16859" y="359194"/>
                </a:lnTo>
                <a:lnTo>
                  <a:pt x="21722" y="354331"/>
                </a:lnTo>
                <a:lnTo>
                  <a:pt x="21722" y="229068"/>
                </a:lnTo>
                <a:lnTo>
                  <a:pt x="16859" y="224205"/>
                </a:lnTo>
                <a:close/>
              </a:path>
              <a:path w="1716404" h="1716404">
                <a:moveTo>
                  <a:pt x="65166" y="0"/>
                </a:moveTo>
                <a:lnTo>
                  <a:pt x="39801" y="5121"/>
                </a:lnTo>
                <a:lnTo>
                  <a:pt x="19086" y="19087"/>
                </a:lnTo>
                <a:lnTo>
                  <a:pt x="5121" y="39801"/>
                </a:lnTo>
                <a:lnTo>
                  <a:pt x="0" y="65167"/>
                </a:lnTo>
                <a:lnTo>
                  <a:pt x="0" y="127798"/>
                </a:lnTo>
                <a:lnTo>
                  <a:pt x="4862" y="132661"/>
                </a:lnTo>
                <a:lnTo>
                  <a:pt x="16859" y="132661"/>
                </a:lnTo>
                <a:lnTo>
                  <a:pt x="21722" y="127798"/>
                </a:lnTo>
                <a:lnTo>
                  <a:pt x="21722" y="65167"/>
                </a:lnTo>
                <a:lnTo>
                  <a:pt x="25136" y="48256"/>
                </a:lnTo>
                <a:lnTo>
                  <a:pt x="34446" y="34447"/>
                </a:lnTo>
                <a:lnTo>
                  <a:pt x="48256" y="25136"/>
                </a:lnTo>
                <a:lnTo>
                  <a:pt x="65166" y="21722"/>
                </a:lnTo>
                <a:lnTo>
                  <a:pt x="65166" y="0"/>
                </a:lnTo>
                <a:close/>
              </a:path>
              <a:path w="1716404" h="1716404">
                <a:moveTo>
                  <a:pt x="121800" y="0"/>
                </a:moveTo>
                <a:lnTo>
                  <a:pt x="65166" y="0"/>
                </a:lnTo>
                <a:lnTo>
                  <a:pt x="65166" y="21722"/>
                </a:lnTo>
                <a:lnTo>
                  <a:pt x="121800" y="21722"/>
                </a:lnTo>
                <a:lnTo>
                  <a:pt x="121800" y="0"/>
                </a:lnTo>
                <a:close/>
              </a:path>
              <a:path w="1716404" h="1716404">
                <a:moveTo>
                  <a:pt x="127798" y="0"/>
                </a:moveTo>
                <a:lnTo>
                  <a:pt x="121800" y="0"/>
                </a:lnTo>
                <a:lnTo>
                  <a:pt x="121800" y="21722"/>
                </a:lnTo>
                <a:lnTo>
                  <a:pt x="127798" y="21722"/>
                </a:lnTo>
                <a:lnTo>
                  <a:pt x="132661" y="16859"/>
                </a:lnTo>
                <a:lnTo>
                  <a:pt x="132661" y="4862"/>
                </a:lnTo>
                <a:lnTo>
                  <a:pt x="127798" y="0"/>
                </a:lnTo>
                <a:close/>
              </a:path>
              <a:path w="1716404" h="1716404">
                <a:moveTo>
                  <a:pt x="235066" y="0"/>
                </a:moveTo>
                <a:lnTo>
                  <a:pt x="229067" y="0"/>
                </a:lnTo>
                <a:lnTo>
                  <a:pt x="224205" y="4862"/>
                </a:lnTo>
                <a:lnTo>
                  <a:pt x="224205" y="16859"/>
                </a:lnTo>
                <a:lnTo>
                  <a:pt x="229067" y="21722"/>
                </a:lnTo>
                <a:lnTo>
                  <a:pt x="235066" y="21722"/>
                </a:lnTo>
                <a:lnTo>
                  <a:pt x="235066" y="0"/>
                </a:lnTo>
                <a:close/>
              </a:path>
              <a:path w="1716404" h="1716404">
                <a:moveTo>
                  <a:pt x="348332" y="0"/>
                </a:moveTo>
                <a:lnTo>
                  <a:pt x="235066" y="0"/>
                </a:lnTo>
                <a:lnTo>
                  <a:pt x="235066" y="21722"/>
                </a:lnTo>
                <a:lnTo>
                  <a:pt x="348332" y="21722"/>
                </a:lnTo>
                <a:lnTo>
                  <a:pt x="348332" y="0"/>
                </a:lnTo>
                <a:close/>
              </a:path>
              <a:path w="1716404" h="1716404">
                <a:moveTo>
                  <a:pt x="354331" y="0"/>
                </a:moveTo>
                <a:lnTo>
                  <a:pt x="348332" y="0"/>
                </a:lnTo>
                <a:lnTo>
                  <a:pt x="348332" y="21722"/>
                </a:lnTo>
                <a:lnTo>
                  <a:pt x="354331" y="21722"/>
                </a:lnTo>
                <a:lnTo>
                  <a:pt x="359193" y="16859"/>
                </a:lnTo>
                <a:lnTo>
                  <a:pt x="359193" y="4862"/>
                </a:lnTo>
                <a:lnTo>
                  <a:pt x="354331" y="0"/>
                </a:lnTo>
                <a:close/>
              </a:path>
              <a:path w="1716404" h="1716404">
                <a:moveTo>
                  <a:pt x="461598" y="0"/>
                </a:moveTo>
                <a:lnTo>
                  <a:pt x="455600" y="0"/>
                </a:lnTo>
                <a:lnTo>
                  <a:pt x="450737" y="4862"/>
                </a:lnTo>
                <a:lnTo>
                  <a:pt x="450737" y="16859"/>
                </a:lnTo>
                <a:lnTo>
                  <a:pt x="455600" y="21722"/>
                </a:lnTo>
                <a:lnTo>
                  <a:pt x="461598" y="21722"/>
                </a:lnTo>
                <a:lnTo>
                  <a:pt x="461598" y="0"/>
                </a:lnTo>
                <a:close/>
              </a:path>
              <a:path w="1716404" h="1716404">
                <a:moveTo>
                  <a:pt x="574865" y="0"/>
                </a:moveTo>
                <a:lnTo>
                  <a:pt x="461598" y="0"/>
                </a:lnTo>
                <a:lnTo>
                  <a:pt x="461598" y="21722"/>
                </a:lnTo>
                <a:lnTo>
                  <a:pt x="574865" y="21722"/>
                </a:lnTo>
                <a:lnTo>
                  <a:pt x="574865" y="0"/>
                </a:lnTo>
                <a:close/>
              </a:path>
              <a:path w="1716404" h="1716404">
                <a:moveTo>
                  <a:pt x="580863" y="0"/>
                </a:moveTo>
                <a:lnTo>
                  <a:pt x="574865" y="0"/>
                </a:lnTo>
                <a:lnTo>
                  <a:pt x="574865" y="21722"/>
                </a:lnTo>
                <a:lnTo>
                  <a:pt x="580863" y="21722"/>
                </a:lnTo>
                <a:lnTo>
                  <a:pt x="585726" y="16859"/>
                </a:lnTo>
                <a:lnTo>
                  <a:pt x="585726" y="4862"/>
                </a:lnTo>
                <a:lnTo>
                  <a:pt x="580863" y="0"/>
                </a:lnTo>
                <a:close/>
              </a:path>
              <a:path w="1716404" h="1716404">
                <a:moveTo>
                  <a:pt x="688131" y="0"/>
                </a:moveTo>
                <a:lnTo>
                  <a:pt x="682133" y="0"/>
                </a:lnTo>
                <a:lnTo>
                  <a:pt x="677270" y="4862"/>
                </a:lnTo>
                <a:lnTo>
                  <a:pt x="677270" y="16859"/>
                </a:lnTo>
                <a:lnTo>
                  <a:pt x="682133" y="21722"/>
                </a:lnTo>
                <a:lnTo>
                  <a:pt x="688131" y="21722"/>
                </a:lnTo>
                <a:lnTo>
                  <a:pt x="688131" y="0"/>
                </a:lnTo>
                <a:close/>
              </a:path>
              <a:path w="1716404" h="1716404">
                <a:moveTo>
                  <a:pt x="801397" y="0"/>
                </a:moveTo>
                <a:lnTo>
                  <a:pt x="688131" y="0"/>
                </a:lnTo>
                <a:lnTo>
                  <a:pt x="688131" y="21722"/>
                </a:lnTo>
                <a:lnTo>
                  <a:pt x="801397" y="21722"/>
                </a:lnTo>
                <a:lnTo>
                  <a:pt x="801397" y="0"/>
                </a:lnTo>
                <a:close/>
              </a:path>
              <a:path w="1716404" h="1716404">
                <a:moveTo>
                  <a:pt x="807396" y="0"/>
                </a:moveTo>
                <a:lnTo>
                  <a:pt x="801397" y="0"/>
                </a:lnTo>
                <a:lnTo>
                  <a:pt x="801397" y="21722"/>
                </a:lnTo>
                <a:lnTo>
                  <a:pt x="807396" y="21722"/>
                </a:lnTo>
                <a:lnTo>
                  <a:pt x="812258" y="16859"/>
                </a:lnTo>
                <a:lnTo>
                  <a:pt x="812258" y="4862"/>
                </a:lnTo>
                <a:lnTo>
                  <a:pt x="807396" y="0"/>
                </a:lnTo>
                <a:close/>
              </a:path>
              <a:path w="1716404" h="1716404">
                <a:moveTo>
                  <a:pt x="914664" y="0"/>
                </a:moveTo>
                <a:lnTo>
                  <a:pt x="908665" y="0"/>
                </a:lnTo>
                <a:lnTo>
                  <a:pt x="903802" y="4862"/>
                </a:lnTo>
                <a:lnTo>
                  <a:pt x="903802" y="16859"/>
                </a:lnTo>
                <a:lnTo>
                  <a:pt x="908665" y="21722"/>
                </a:lnTo>
                <a:lnTo>
                  <a:pt x="914664" y="21722"/>
                </a:lnTo>
                <a:lnTo>
                  <a:pt x="914664" y="0"/>
                </a:lnTo>
                <a:close/>
              </a:path>
              <a:path w="1716404" h="1716404">
                <a:moveTo>
                  <a:pt x="1027930" y="0"/>
                </a:moveTo>
                <a:lnTo>
                  <a:pt x="914664" y="0"/>
                </a:lnTo>
                <a:lnTo>
                  <a:pt x="914664" y="21722"/>
                </a:lnTo>
                <a:lnTo>
                  <a:pt x="1027930" y="21722"/>
                </a:lnTo>
                <a:lnTo>
                  <a:pt x="1027930" y="0"/>
                </a:lnTo>
                <a:close/>
              </a:path>
              <a:path w="1716404" h="1716404">
                <a:moveTo>
                  <a:pt x="1033928" y="0"/>
                </a:moveTo>
                <a:lnTo>
                  <a:pt x="1027930" y="0"/>
                </a:lnTo>
                <a:lnTo>
                  <a:pt x="1027930" y="21722"/>
                </a:lnTo>
                <a:lnTo>
                  <a:pt x="1033928" y="21722"/>
                </a:lnTo>
                <a:lnTo>
                  <a:pt x="1038791" y="16859"/>
                </a:lnTo>
                <a:lnTo>
                  <a:pt x="1038791" y="4862"/>
                </a:lnTo>
                <a:lnTo>
                  <a:pt x="1033928" y="0"/>
                </a:lnTo>
                <a:close/>
              </a:path>
              <a:path w="1716404" h="1716404">
                <a:moveTo>
                  <a:pt x="1141196" y="0"/>
                </a:moveTo>
                <a:lnTo>
                  <a:pt x="1135198" y="0"/>
                </a:lnTo>
                <a:lnTo>
                  <a:pt x="1130335" y="4862"/>
                </a:lnTo>
                <a:lnTo>
                  <a:pt x="1130335" y="16859"/>
                </a:lnTo>
                <a:lnTo>
                  <a:pt x="1135198" y="21722"/>
                </a:lnTo>
                <a:lnTo>
                  <a:pt x="1141196" y="21722"/>
                </a:lnTo>
                <a:lnTo>
                  <a:pt x="1141196" y="0"/>
                </a:lnTo>
                <a:close/>
              </a:path>
              <a:path w="1716404" h="1716404">
                <a:moveTo>
                  <a:pt x="1254462" y="0"/>
                </a:moveTo>
                <a:lnTo>
                  <a:pt x="1141196" y="0"/>
                </a:lnTo>
                <a:lnTo>
                  <a:pt x="1141196" y="21722"/>
                </a:lnTo>
                <a:lnTo>
                  <a:pt x="1254462" y="21722"/>
                </a:lnTo>
                <a:lnTo>
                  <a:pt x="1254462" y="0"/>
                </a:lnTo>
                <a:close/>
              </a:path>
              <a:path w="1716404" h="1716404">
                <a:moveTo>
                  <a:pt x="1260461" y="0"/>
                </a:moveTo>
                <a:lnTo>
                  <a:pt x="1254462" y="0"/>
                </a:lnTo>
                <a:lnTo>
                  <a:pt x="1254462" y="21722"/>
                </a:lnTo>
                <a:lnTo>
                  <a:pt x="1260461" y="21722"/>
                </a:lnTo>
                <a:lnTo>
                  <a:pt x="1265323" y="16859"/>
                </a:lnTo>
                <a:lnTo>
                  <a:pt x="1265323" y="4862"/>
                </a:lnTo>
                <a:lnTo>
                  <a:pt x="1260461" y="0"/>
                </a:lnTo>
                <a:close/>
              </a:path>
              <a:path w="1716404" h="1716404">
                <a:moveTo>
                  <a:pt x="1367729" y="0"/>
                </a:moveTo>
                <a:lnTo>
                  <a:pt x="1361730" y="0"/>
                </a:lnTo>
                <a:lnTo>
                  <a:pt x="1356867" y="4862"/>
                </a:lnTo>
                <a:lnTo>
                  <a:pt x="1356867" y="16859"/>
                </a:lnTo>
                <a:lnTo>
                  <a:pt x="1361730" y="21722"/>
                </a:lnTo>
                <a:lnTo>
                  <a:pt x="1367729" y="21722"/>
                </a:lnTo>
                <a:lnTo>
                  <a:pt x="1367729" y="0"/>
                </a:lnTo>
                <a:close/>
              </a:path>
              <a:path w="1716404" h="1716404">
                <a:moveTo>
                  <a:pt x="1480995" y="0"/>
                </a:moveTo>
                <a:lnTo>
                  <a:pt x="1367729" y="0"/>
                </a:lnTo>
                <a:lnTo>
                  <a:pt x="1367729" y="21722"/>
                </a:lnTo>
                <a:lnTo>
                  <a:pt x="1480995" y="21722"/>
                </a:lnTo>
                <a:lnTo>
                  <a:pt x="1480995" y="0"/>
                </a:lnTo>
                <a:close/>
              </a:path>
              <a:path w="1716404" h="1716404">
                <a:moveTo>
                  <a:pt x="1486993" y="0"/>
                </a:moveTo>
                <a:lnTo>
                  <a:pt x="1480995" y="0"/>
                </a:lnTo>
                <a:lnTo>
                  <a:pt x="1480995" y="21722"/>
                </a:lnTo>
                <a:lnTo>
                  <a:pt x="1486993" y="21722"/>
                </a:lnTo>
                <a:lnTo>
                  <a:pt x="1491856" y="16859"/>
                </a:lnTo>
                <a:lnTo>
                  <a:pt x="1491856" y="4862"/>
                </a:lnTo>
                <a:lnTo>
                  <a:pt x="1486993" y="0"/>
                </a:lnTo>
                <a:close/>
              </a:path>
              <a:path w="1716404" h="1716404">
                <a:moveTo>
                  <a:pt x="1650894" y="0"/>
                </a:moveTo>
                <a:lnTo>
                  <a:pt x="1650894" y="21722"/>
                </a:lnTo>
                <a:lnTo>
                  <a:pt x="1667805" y="25136"/>
                </a:lnTo>
                <a:lnTo>
                  <a:pt x="1681614" y="34447"/>
                </a:lnTo>
                <a:lnTo>
                  <a:pt x="1690925" y="48256"/>
                </a:lnTo>
                <a:lnTo>
                  <a:pt x="1694339" y="65167"/>
                </a:lnTo>
                <a:lnTo>
                  <a:pt x="1694339" y="127798"/>
                </a:lnTo>
                <a:lnTo>
                  <a:pt x="1699202" y="132661"/>
                </a:lnTo>
                <a:lnTo>
                  <a:pt x="1711199" y="132661"/>
                </a:lnTo>
                <a:lnTo>
                  <a:pt x="1716061" y="127798"/>
                </a:lnTo>
                <a:lnTo>
                  <a:pt x="1716061" y="65167"/>
                </a:lnTo>
                <a:lnTo>
                  <a:pt x="1710940" y="39801"/>
                </a:lnTo>
                <a:lnTo>
                  <a:pt x="1696974" y="19086"/>
                </a:lnTo>
                <a:lnTo>
                  <a:pt x="1676260" y="5121"/>
                </a:lnTo>
                <a:lnTo>
                  <a:pt x="1650894" y="0"/>
                </a:lnTo>
                <a:close/>
              </a:path>
              <a:path w="1716404" h="1716404">
                <a:moveTo>
                  <a:pt x="1594261" y="0"/>
                </a:moveTo>
                <a:lnTo>
                  <a:pt x="1588262" y="0"/>
                </a:lnTo>
                <a:lnTo>
                  <a:pt x="1583400" y="4862"/>
                </a:lnTo>
                <a:lnTo>
                  <a:pt x="1583400" y="16859"/>
                </a:lnTo>
                <a:lnTo>
                  <a:pt x="1588262" y="21722"/>
                </a:lnTo>
                <a:lnTo>
                  <a:pt x="1594261" y="21722"/>
                </a:lnTo>
                <a:lnTo>
                  <a:pt x="1594261" y="0"/>
                </a:lnTo>
                <a:close/>
              </a:path>
              <a:path w="1716404" h="1716404">
                <a:moveTo>
                  <a:pt x="1650894" y="0"/>
                </a:moveTo>
                <a:lnTo>
                  <a:pt x="1594261" y="0"/>
                </a:lnTo>
                <a:lnTo>
                  <a:pt x="1594261" y="21722"/>
                </a:lnTo>
                <a:lnTo>
                  <a:pt x="1650894" y="21722"/>
                </a:lnTo>
                <a:lnTo>
                  <a:pt x="1650894" y="0"/>
                </a:lnTo>
                <a:close/>
              </a:path>
              <a:path w="1716404" h="1716404">
                <a:moveTo>
                  <a:pt x="1711199" y="224205"/>
                </a:moveTo>
                <a:lnTo>
                  <a:pt x="1699202" y="224205"/>
                </a:lnTo>
                <a:lnTo>
                  <a:pt x="1694339" y="229067"/>
                </a:lnTo>
                <a:lnTo>
                  <a:pt x="1694339" y="354331"/>
                </a:lnTo>
                <a:lnTo>
                  <a:pt x="1699202" y="359193"/>
                </a:lnTo>
                <a:lnTo>
                  <a:pt x="1711199" y="359193"/>
                </a:lnTo>
                <a:lnTo>
                  <a:pt x="1716061" y="354331"/>
                </a:lnTo>
                <a:lnTo>
                  <a:pt x="1716061" y="229067"/>
                </a:lnTo>
                <a:lnTo>
                  <a:pt x="1711199" y="224205"/>
                </a:lnTo>
                <a:close/>
              </a:path>
              <a:path w="1716404" h="1716404">
                <a:moveTo>
                  <a:pt x="1711199" y="450737"/>
                </a:moveTo>
                <a:lnTo>
                  <a:pt x="1699202" y="450737"/>
                </a:lnTo>
                <a:lnTo>
                  <a:pt x="1694339" y="455600"/>
                </a:lnTo>
                <a:lnTo>
                  <a:pt x="1694339" y="580863"/>
                </a:lnTo>
                <a:lnTo>
                  <a:pt x="1699202" y="585726"/>
                </a:lnTo>
                <a:lnTo>
                  <a:pt x="1711199" y="585726"/>
                </a:lnTo>
                <a:lnTo>
                  <a:pt x="1716061" y="580863"/>
                </a:lnTo>
                <a:lnTo>
                  <a:pt x="1716061" y="455600"/>
                </a:lnTo>
                <a:lnTo>
                  <a:pt x="1711199" y="450737"/>
                </a:lnTo>
                <a:close/>
              </a:path>
              <a:path w="1716404" h="1716404">
                <a:moveTo>
                  <a:pt x="1711199" y="677270"/>
                </a:moveTo>
                <a:lnTo>
                  <a:pt x="1699202" y="677270"/>
                </a:lnTo>
                <a:lnTo>
                  <a:pt x="1694339" y="682133"/>
                </a:lnTo>
                <a:lnTo>
                  <a:pt x="1694339" y="807396"/>
                </a:lnTo>
                <a:lnTo>
                  <a:pt x="1699202" y="812258"/>
                </a:lnTo>
                <a:lnTo>
                  <a:pt x="1711199" y="812258"/>
                </a:lnTo>
                <a:lnTo>
                  <a:pt x="1716061" y="807396"/>
                </a:lnTo>
                <a:lnTo>
                  <a:pt x="1716061" y="682133"/>
                </a:lnTo>
                <a:lnTo>
                  <a:pt x="1711199" y="677270"/>
                </a:lnTo>
                <a:close/>
              </a:path>
              <a:path w="1716404" h="1716404">
                <a:moveTo>
                  <a:pt x="1711199" y="903802"/>
                </a:moveTo>
                <a:lnTo>
                  <a:pt x="1699202" y="903802"/>
                </a:lnTo>
                <a:lnTo>
                  <a:pt x="1694339" y="908665"/>
                </a:lnTo>
                <a:lnTo>
                  <a:pt x="1694339" y="1033928"/>
                </a:lnTo>
                <a:lnTo>
                  <a:pt x="1699202" y="1038791"/>
                </a:lnTo>
                <a:lnTo>
                  <a:pt x="1711199" y="1038791"/>
                </a:lnTo>
                <a:lnTo>
                  <a:pt x="1716061" y="1033928"/>
                </a:lnTo>
                <a:lnTo>
                  <a:pt x="1716061" y="908665"/>
                </a:lnTo>
                <a:lnTo>
                  <a:pt x="1711199" y="903802"/>
                </a:lnTo>
                <a:close/>
              </a:path>
              <a:path w="1716404" h="1716404">
                <a:moveTo>
                  <a:pt x="1711199" y="1130335"/>
                </a:moveTo>
                <a:lnTo>
                  <a:pt x="1699202" y="1130335"/>
                </a:lnTo>
                <a:lnTo>
                  <a:pt x="1694339" y="1135198"/>
                </a:lnTo>
                <a:lnTo>
                  <a:pt x="1694339" y="1260461"/>
                </a:lnTo>
                <a:lnTo>
                  <a:pt x="1699202" y="1265323"/>
                </a:lnTo>
                <a:lnTo>
                  <a:pt x="1711199" y="1265323"/>
                </a:lnTo>
                <a:lnTo>
                  <a:pt x="1716061" y="1260461"/>
                </a:lnTo>
                <a:lnTo>
                  <a:pt x="1716061" y="1135198"/>
                </a:lnTo>
                <a:lnTo>
                  <a:pt x="1711199" y="1130335"/>
                </a:lnTo>
                <a:close/>
              </a:path>
              <a:path w="1716404" h="1716404">
                <a:moveTo>
                  <a:pt x="1711199" y="1356867"/>
                </a:moveTo>
                <a:lnTo>
                  <a:pt x="1699202" y="1356867"/>
                </a:lnTo>
                <a:lnTo>
                  <a:pt x="1694339" y="1361730"/>
                </a:lnTo>
                <a:lnTo>
                  <a:pt x="1694339" y="1486993"/>
                </a:lnTo>
                <a:lnTo>
                  <a:pt x="1699202" y="1491856"/>
                </a:lnTo>
                <a:lnTo>
                  <a:pt x="1711199" y="1491856"/>
                </a:lnTo>
                <a:lnTo>
                  <a:pt x="1716061" y="1486993"/>
                </a:lnTo>
                <a:lnTo>
                  <a:pt x="1716061" y="1361730"/>
                </a:lnTo>
                <a:lnTo>
                  <a:pt x="1711199" y="1356867"/>
                </a:lnTo>
                <a:close/>
              </a:path>
              <a:path w="1716404" h="1716404">
                <a:moveTo>
                  <a:pt x="1594261" y="1694339"/>
                </a:moveTo>
                <a:lnTo>
                  <a:pt x="1588263" y="1694339"/>
                </a:lnTo>
                <a:lnTo>
                  <a:pt x="1583400" y="1699202"/>
                </a:lnTo>
                <a:lnTo>
                  <a:pt x="1583400" y="1711199"/>
                </a:lnTo>
                <a:lnTo>
                  <a:pt x="1588263" y="1716061"/>
                </a:lnTo>
                <a:lnTo>
                  <a:pt x="1594261" y="1716061"/>
                </a:lnTo>
                <a:lnTo>
                  <a:pt x="1594261" y="1694339"/>
                </a:lnTo>
                <a:close/>
              </a:path>
              <a:path w="1716404" h="1716404">
                <a:moveTo>
                  <a:pt x="1650894" y="1694339"/>
                </a:moveTo>
                <a:lnTo>
                  <a:pt x="1594261" y="1694339"/>
                </a:lnTo>
                <a:lnTo>
                  <a:pt x="1594261" y="1716061"/>
                </a:lnTo>
                <a:lnTo>
                  <a:pt x="1650894" y="1716061"/>
                </a:lnTo>
                <a:lnTo>
                  <a:pt x="1650894" y="1694339"/>
                </a:lnTo>
                <a:close/>
              </a:path>
              <a:path w="1716404" h="1716404">
                <a:moveTo>
                  <a:pt x="1711199" y="1583400"/>
                </a:moveTo>
                <a:lnTo>
                  <a:pt x="1699202" y="1583400"/>
                </a:lnTo>
                <a:lnTo>
                  <a:pt x="1694339" y="1588263"/>
                </a:lnTo>
                <a:lnTo>
                  <a:pt x="1694339" y="1650894"/>
                </a:lnTo>
                <a:lnTo>
                  <a:pt x="1690925" y="1667805"/>
                </a:lnTo>
                <a:lnTo>
                  <a:pt x="1681614" y="1681614"/>
                </a:lnTo>
                <a:lnTo>
                  <a:pt x="1667805" y="1690925"/>
                </a:lnTo>
                <a:lnTo>
                  <a:pt x="1650894" y="1694339"/>
                </a:lnTo>
                <a:lnTo>
                  <a:pt x="1650894" y="1716061"/>
                </a:lnTo>
                <a:lnTo>
                  <a:pt x="1676260" y="1710940"/>
                </a:lnTo>
                <a:lnTo>
                  <a:pt x="1696974" y="1696974"/>
                </a:lnTo>
                <a:lnTo>
                  <a:pt x="1710940" y="1676260"/>
                </a:lnTo>
                <a:lnTo>
                  <a:pt x="1716061" y="1650894"/>
                </a:lnTo>
                <a:lnTo>
                  <a:pt x="1716061" y="1588263"/>
                </a:lnTo>
                <a:lnTo>
                  <a:pt x="1711199" y="1583400"/>
                </a:lnTo>
                <a:close/>
              </a:path>
              <a:path w="1716404" h="1716404">
                <a:moveTo>
                  <a:pt x="1367729" y="1694339"/>
                </a:moveTo>
                <a:lnTo>
                  <a:pt x="1361730" y="1694339"/>
                </a:lnTo>
                <a:lnTo>
                  <a:pt x="1356868" y="1699202"/>
                </a:lnTo>
                <a:lnTo>
                  <a:pt x="1356868" y="1711199"/>
                </a:lnTo>
                <a:lnTo>
                  <a:pt x="1361730" y="1716061"/>
                </a:lnTo>
                <a:lnTo>
                  <a:pt x="1367729" y="1716061"/>
                </a:lnTo>
                <a:lnTo>
                  <a:pt x="1367729" y="1694339"/>
                </a:lnTo>
                <a:close/>
              </a:path>
              <a:path w="1716404" h="1716404">
                <a:moveTo>
                  <a:pt x="1480995" y="1694339"/>
                </a:moveTo>
                <a:lnTo>
                  <a:pt x="1367729" y="1694339"/>
                </a:lnTo>
                <a:lnTo>
                  <a:pt x="1367729" y="1716061"/>
                </a:lnTo>
                <a:lnTo>
                  <a:pt x="1480995" y="1716061"/>
                </a:lnTo>
                <a:lnTo>
                  <a:pt x="1480995" y="1694339"/>
                </a:lnTo>
                <a:close/>
              </a:path>
              <a:path w="1716404" h="1716404">
                <a:moveTo>
                  <a:pt x="1486994" y="1694339"/>
                </a:moveTo>
                <a:lnTo>
                  <a:pt x="1480995" y="1694339"/>
                </a:lnTo>
                <a:lnTo>
                  <a:pt x="1480995" y="1716061"/>
                </a:lnTo>
                <a:lnTo>
                  <a:pt x="1486994" y="1716061"/>
                </a:lnTo>
                <a:lnTo>
                  <a:pt x="1491856" y="1711199"/>
                </a:lnTo>
                <a:lnTo>
                  <a:pt x="1491856" y="1699202"/>
                </a:lnTo>
                <a:lnTo>
                  <a:pt x="1486994" y="1694339"/>
                </a:lnTo>
                <a:close/>
              </a:path>
              <a:path w="1716404" h="1716404">
                <a:moveTo>
                  <a:pt x="1141196" y="1694339"/>
                </a:moveTo>
                <a:lnTo>
                  <a:pt x="1135198" y="1694339"/>
                </a:lnTo>
                <a:lnTo>
                  <a:pt x="1130335" y="1699202"/>
                </a:lnTo>
                <a:lnTo>
                  <a:pt x="1130335" y="1711199"/>
                </a:lnTo>
                <a:lnTo>
                  <a:pt x="1135198" y="1716061"/>
                </a:lnTo>
                <a:lnTo>
                  <a:pt x="1141196" y="1716061"/>
                </a:lnTo>
                <a:lnTo>
                  <a:pt x="1141196" y="1694339"/>
                </a:lnTo>
                <a:close/>
              </a:path>
              <a:path w="1716404" h="1716404">
                <a:moveTo>
                  <a:pt x="1254463" y="1694339"/>
                </a:moveTo>
                <a:lnTo>
                  <a:pt x="1141196" y="1694339"/>
                </a:lnTo>
                <a:lnTo>
                  <a:pt x="1141196" y="1716061"/>
                </a:lnTo>
                <a:lnTo>
                  <a:pt x="1254463" y="1716061"/>
                </a:lnTo>
                <a:lnTo>
                  <a:pt x="1254463" y="1694339"/>
                </a:lnTo>
                <a:close/>
              </a:path>
              <a:path w="1716404" h="1716404">
                <a:moveTo>
                  <a:pt x="1260461" y="1694339"/>
                </a:moveTo>
                <a:lnTo>
                  <a:pt x="1254463" y="1694339"/>
                </a:lnTo>
                <a:lnTo>
                  <a:pt x="1254463" y="1716061"/>
                </a:lnTo>
                <a:lnTo>
                  <a:pt x="1260461" y="1716061"/>
                </a:lnTo>
                <a:lnTo>
                  <a:pt x="1265324" y="1711199"/>
                </a:lnTo>
                <a:lnTo>
                  <a:pt x="1265324" y="1699202"/>
                </a:lnTo>
                <a:lnTo>
                  <a:pt x="1260461" y="1694339"/>
                </a:lnTo>
                <a:close/>
              </a:path>
              <a:path w="1716404" h="1716404">
                <a:moveTo>
                  <a:pt x="914664" y="1694339"/>
                </a:moveTo>
                <a:lnTo>
                  <a:pt x="908665" y="1694339"/>
                </a:lnTo>
                <a:lnTo>
                  <a:pt x="903802" y="1699202"/>
                </a:lnTo>
                <a:lnTo>
                  <a:pt x="903802" y="1711199"/>
                </a:lnTo>
                <a:lnTo>
                  <a:pt x="908665" y="1716061"/>
                </a:lnTo>
                <a:lnTo>
                  <a:pt x="914664" y="1716061"/>
                </a:lnTo>
                <a:lnTo>
                  <a:pt x="914664" y="1694339"/>
                </a:lnTo>
                <a:close/>
              </a:path>
              <a:path w="1716404" h="1716404">
                <a:moveTo>
                  <a:pt x="1027930" y="1694339"/>
                </a:moveTo>
                <a:lnTo>
                  <a:pt x="914664" y="1694339"/>
                </a:lnTo>
                <a:lnTo>
                  <a:pt x="914664" y="1716061"/>
                </a:lnTo>
                <a:lnTo>
                  <a:pt x="1027930" y="1716061"/>
                </a:lnTo>
                <a:lnTo>
                  <a:pt x="1027930" y="1694339"/>
                </a:lnTo>
                <a:close/>
              </a:path>
              <a:path w="1716404" h="1716404">
                <a:moveTo>
                  <a:pt x="1033928" y="1694339"/>
                </a:moveTo>
                <a:lnTo>
                  <a:pt x="1027930" y="1694339"/>
                </a:lnTo>
                <a:lnTo>
                  <a:pt x="1027930" y="1716061"/>
                </a:lnTo>
                <a:lnTo>
                  <a:pt x="1033928" y="1716061"/>
                </a:lnTo>
                <a:lnTo>
                  <a:pt x="1038791" y="1711199"/>
                </a:lnTo>
                <a:lnTo>
                  <a:pt x="1038791" y="1699202"/>
                </a:lnTo>
                <a:lnTo>
                  <a:pt x="1033928" y="1694339"/>
                </a:lnTo>
                <a:close/>
              </a:path>
              <a:path w="1716404" h="1716404">
                <a:moveTo>
                  <a:pt x="688131" y="1694339"/>
                </a:moveTo>
                <a:lnTo>
                  <a:pt x="682133" y="1694339"/>
                </a:lnTo>
                <a:lnTo>
                  <a:pt x="677270" y="1699202"/>
                </a:lnTo>
                <a:lnTo>
                  <a:pt x="677270" y="1711199"/>
                </a:lnTo>
                <a:lnTo>
                  <a:pt x="682133" y="1716061"/>
                </a:lnTo>
                <a:lnTo>
                  <a:pt x="688131" y="1716061"/>
                </a:lnTo>
                <a:lnTo>
                  <a:pt x="688131" y="1694339"/>
                </a:lnTo>
                <a:close/>
              </a:path>
              <a:path w="1716404" h="1716404">
                <a:moveTo>
                  <a:pt x="801397" y="1694339"/>
                </a:moveTo>
                <a:lnTo>
                  <a:pt x="688131" y="1694339"/>
                </a:lnTo>
                <a:lnTo>
                  <a:pt x="688131" y="1716061"/>
                </a:lnTo>
                <a:lnTo>
                  <a:pt x="801397" y="1716061"/>
                </a:lnTo>
                <a:lnTo>
                  <a:pt x="801397" y="1694339"/>
                </a:lnTo>
                <a:close/>
              </a:path>
              <a:path w="1716404" h="1716404">
                <a:moveTo>
                  <a:pt x="807396" y="1694339"/>
                </a:moveTo>
                <a:lnTo>
                  <a:pt x="801397" y="1694339"/>
                </a:lnTo>
                <a:lnTo>
                  <a:pt x="801397" y="1716061"/>
                </a:lnTo>
                <a:lnTo>
                  <a:pt x="807396" y="1716061"/>
                </a:lnTo>
                <a:lnTo>
                  <a:pt x="812259" y="1711199"/>
                </a:lnTo>
                <a:lnTo>
                  <a:pt x="812259" y="1699202"/>
                </a:lnTo>
                <a:lnTo>
                  <a:pt x="807396" y="1694339"/>
                </a:lnTo>
                <a:close/>
              </a:path>
              <a:path w="1716404" h="1716404">
                <a:moveTo>
                  <a:pt x="461599" y="1694339"/>
                </a:moveTo>
                <a:lnTo>
                  <a:pt x="455600" y="1694339"/>
                </a:lnTo>
                <a:lnTo>
                  <a:pt x="450737" y="1699202"/>
                </a:lnTo>
                <a:lnTo>
                  <a:pt x="450737" y="1711199"/>
                </a:lnTo>
                <a:lnTo>
                  <a:pt x="455600" y="1716061"/>
                </a:lnTo>
                <a:lnTo>
                  <a:pt x="461599" y="1716061"/>
                </a:lnTo>
                <a:lnTo>
                  <a:pt x="461599" y="1694339"/>
                </a:lnTo>
                <a:close/>
              </a:path>
              <a:path w="1716404" h="1716404">
                <a:moveTo>
                  <a:pt x="574865" y="1694339"/>
                </a:moveTo>
                <a:lnTo>
                  <a:pt x="461599" y="1694339"/>
                </a:lnTo>
                <a:lnTo>
                  <a:pt x="461599" y="1716061"/>
                </a:lnTo>
                <a:lnTo>
                  <a:pt x="574865" y="1716061"/>
                </a:lnTo>
                <a:lnTo>
                  <a:pt x="574865" y="1694339"/>
                </a:lnTo>
                <a:close/>
              </a:path>
              <a:path w="1716404" h="1716404">
                <a:moveTo>
                  <a:pt x="580863" y="1694339"/>
                </a:moveTo>
                <a:lnTo>
                  <a:pt x="574865" y="1694339"/>
                </a:lnTo>
                <a:lnTo>
                  <a:pt x="574865" y="1716061"/>
                </a:lnTo>
                <a:lnTo>
                  <a:pt x="580863" y="1716061"/>
                </a:lnTo>
                <a:lnTo>
                  <a:pt x="585726" y="1711199"/>
                </a:lnTo>
                <a:lnTo>
                  <a:pt x="585726" y="1699202"/>
                </a:lnTo>
                <a:lnTo>
                  <a:pt x="580863" y="1694339"/>
                </a:lnTo>
                <a:close/>
              </a:path>
              <a:path w="1716404" h="1716404">
                <a:moveTo>
                  <a:pt x="235066" y="1694339"/>
                </a:moveTo>
                <a:lnTo>
                  <a:pt x="229068" y="1694339"/>
                </a:lnTo>
                <a:lnTo>
                  <a:pt x="224205" y="1699202"/>
                </a:lnTo>
                <a:lnTo>
                  <a:pt x="224205" y="1711199"/>
                </a:lnTo>
                <a:lnTo>
                  <a:pt x="229068" y="1716061"/>
                </a:lnTo>
                <a:lnTo>
                  <a:pt x="235066" y="1716061"/>
                </a:lnTo>
                <a:lnTo>
                  <a:pt x="235066" y="1694339"/>
                </a:lnTo>
                <a:close/>
              </a:path>
              <a:path w="1716404" h="1716404">
                <a:moveTo>
                  <a:pt x="348332" y="1694339"/>
                </a:moveTo>
                <a:lnTo>
                  <a:pt x="235066" y="1694339"/>
                </a:lnTo>
                <a:lnTo>
                  <a:pt x="235066" y="1716061"/>
                </a:lnTo>
                <a:lnTo>
                  <a:pt x="348332" y="1716061"/>
                </a:lnTo>
                <a:lnTo>
                  <a:pt x="348332" y="1694339"/>
                </a:lnTo>
                <a:close/>
              </a:path>
              <a:path w="1716404" h="1716404">
                <a:moveTo>
                  <a:pt x="354331" y="1694339"/>
                </a:moveTo>
                <a:lnTo>
                  <a:pt x="348332" y="1694339"/>
                </a:lnTo>
                <a:lnTo>
                  <a:pt x="348332" y="1716061"/>
                </a:lnTo>
                <a:lnTo>
                  <a:pt x="354331" y="1716061"/>
                </a:lnTo>
                <a:lnTo>
                  <a:pt x="359193" y="1711199"/>
                </a:lnTo>
                <a:lnTo>
                  <a:pt x="359193" y="1699202"/>
                </a:lnTo>
                <a:lnTo>
                  <a:pt x="354331" y="1694339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7729494" y="5644864"/>
            <a:ext cx="162560" cy="533400"/>
          </a:xfrm>
          <a:custGeom>
            <a:avLst/>
            <a:gdLst/>
            <a:ahLst/>
            <a:cxnLst/>
            <a:rect l="l" t="t" r="r" b="b"/>
            <a:pathLst>
              <a:path w="162559" h="533400">
                <a:moveTo>
                  <a:pt x="15390" y="440131"/>
                </a:moveTo>
                <a:lnTo>
                  <a:pt x="8500" y="440131"/>
                </a:lnTo>
                <a:lnTo>
                  <a:pt x="0" y="448631"/>
                </a:lnTo>
                <a:lnTo>
                  <a:pt x="0" y="455522"/>
                </a:lnTo>
                <a:lnTo>
                  <a:pt x="77758" y="533280"/>
                </a:lnTo>
                <a:lnTo>
                  <a:pt x="84648" y="533280"/>
                </a:lnTo>
                <a:lnTo>
                  <a:pt x="96594" y="521335"/>
                </a:lnTo>
                <a:lnTo>
                  <a:pt x="70320" y="521335"/>
                </a:lnTo>
                <a:lnTo>
                  <a:pt x="70320" y="495061"/>
                </a:lnTo>
                <a:lnTo>
                  <a:pt x="15390" y="440131"/>
                </a:lnTo>
                <a:close/>
              </a:path>
              <a:path w="162559" h="533400">
                <a:moveTo>
                  <a:pt x="70320" y="495061"/>
                </a:moveTo>
                <a:lnTo>
                  <a:pt x="70320" y="521335"/>
                </a:lnTo>
                <a:lnTo>
                  <a:pt x="92086" y="521335"/>
                </a:lnTo>
                <a:lnTo>
                  <a:pt x="92086" y="505944"/>
                </a:lnTo>
                <a:lnTo>
                  <a:pt x="81203" y="505944"/>
                </a:lnTo>
                <a:lnTo>
                  <a:pt x="70320" y="495061"/>
                </a:lnTo>
                <a:close/>
              </a:path>
              <a:path w="162559" h="533400">
                <a:moveTo>
                  <a:pt x="153907" y="440131"/>
                </a:moveTo>
                <a:lnTo>
                  <a:pt x="147016" y="440131"/>
                </a:lnTo>
                <a:lnTo>
                  <a:pt x="92086" y="495061"/>
                </a:lnTo>
                <a:lnTo>
                  <a:pt x="92086" y="521335"/>
                </a:lnTo>
                <a:lnTo>
                  <a:pt x="96594" y="521335"/>
                </a:lnTo>
                <a:lnTo>
                  <a:pt x="162407" y="455522"/>
                </a:lnTo>
                <a:lnTo>
                  <a:pt x="162407" y="448631"/>
                </a:lnTo>
                <a:lnTo>
                  <a:pt x="153907" y="440131"/>
                </a:lnTo>
                <a:close/>
              </a:path>
              <a:path w="162559" h="533400">
                <a:moveTo>
                  <a:pt x="92086" y="0"/>
                </a:moveTo>
                <a:lnTo>
                  <a:pt x="70320" y="0"/>
                </a:lnTo>
                <a:lnTo>
                  <a:pt x="70320" y="495061"/>
                </a:lnTo>
                <a:lnTo>
                  <a:pt x="81203" y="505944"/>
                </a:lnTo>
                <a:lnTo>
                  <a:pt x="92086" y="495061"/>
                </a:lnTo>
                <a:lnTo>
                  <a:pt x="92086" y="0"/>
                </a:lnTo>
                <a:close/>
              </a:path>
              <a:path w="162559" h="533400">
                <a:moveTo>
                  <a:pt x="92086" y="495061"/>
                </a:moveTo>
                <a:lnTo>
                  <a:pt x="81203" y="505944"/>
                </a:lnTo>
                <a:lnTo>
                  <a:pt x="92086" y="505944"/>
                </a:lnTo>
                <a:lnTo>
                  <a:pt x="92086" y="495061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5282209" y="4930184"/>
            <a:ext cx="2019300" cy="2294890"/>
          </a:xfrm>
          <a:custGeom>
            <a:avLst/>
            <a:gdLst/>
            <a:ahLst/>
            <a:cxnLst/>
            <a:rect l="l" t="t" r="r" b="b"/>
            <a:pathLst>
              <a:path w="2019300" h="2294890">
                <a:moveTo>
                  <a:pt x="2019096" y="2210066"/>
                </a:moveTo>
                <a:lnTo>
                  <a:pt x="2011654" y="2202637"/>
                </a:lnTo>
                <a:lnTo>
                  <a:pt x="1941334" y="2132317"/>
                </a:lnTo>
                <a:lnTo>
                  <a:pt x="1934438" y="2132317"/>
                </a:lnTo>
                <a:lnTo>
                  <a:pt x="1925942" y="2140813"/>
                </a:lnTo>
                <a:lnTo>
                  <a:pt x="1925942" y="2147697"/>
                </a:lnTo>
                <a:lnTo>
                  <a:pt x="1980869" y="2202637"/>
                </a:lnTo>
                <a:lnTo>
                  <a:pt x="0" y="2202637"/>
                </a:lnTo>
                <a:lnTo>
                  <a:pt x="0" y="2224392"/>
                </a:lnTo>
                <a:lnTo>
                  <a:pt x="1980869" y="2224392"/>
                </a:lnTo>
                <a:lnTo>
                  <a:pt x="1991753" y="2213521"/>
                </a:lnTo>
                <a:lnTo>
                  <a:pt x="1925942" y="2279332"/>
                </a:lnTo>
                <a:lnTo>
                  <a:pt x="1925942" y="2286216"/>
                </a:lnTo>
                <a:lnTo>
                  <a:pt x="1934438" y="2294712"/>
                </a:lnTo>
                <a:lnTo>
                  <a:pt x="1941334" y="2294712"/>
                </a:lnTo>
                <a:lnTo>
                  <a:pt x="2011654" y="2224392"/>
                </a:lnTo>
                <a:lnTo>
                  <a:pt x="2019096" y="2216962"/>
                </a:lnTo>
                <a:lnTo>
                  <a:pt x="2019096" y="2210066"/>
                </a:lnTo>
                <a:close/>
              </a:path>
              <a:path w="2019300" h="2294890">
                <a:moveTo>
                  <a:pt x="2019096" y="2008060"/>
                </a:moveTo>
                <a:lnTo>
                  <a:pt x="2011654" y="2000618"/>
                </a:lnTo>
                <a:lnTo>
                  <a:pt x="1941334" y="1930298"/>
                </a:lnTo>
                <a:lnTo>
                  <a:pt x="1934438" y="1930298"/>
                </a:lnTo>
                <a:lnTo>
                  <a:pt x="1925942" y="1938794"/>
                </a:lnTo>
                <a:lnTo>
                  <a:pt x="1925942" y="1945690"/>
                </a:lnTo>
                <a:lnTo>
                  <a:pt x="1980869" y="2000618"/>
                </a:lnTo>
                <a:lnTo>
                  <a:pt x="1705229" y="2000618"/>
                </a:lnTo>
                <a:lnTo>
                  <a:pt x="1705229" y="21767"/>
                </a:lnTo>
                <a:lnTo>
                  <a:pt x="1705229" y="0"/>
                </a:lnTo>
                <a:lnTo>
                  <a:pt x="1694345" y="0"/>
                </a:lnTo>
                <a:lnTo>
                  <a:pt x="0" y="0"/>
                </a:lnTo>
                <a:lnTo>
                  <a:pt x="0" y="21767"/>
                </a:lnTo>
                <a:lnTo>
                  <a:pt x="1683461" y="21767"/>
                </a:lnTo>
                <a:lnTo>
                  <a:pt x="1683461" y="2022386"/>
                </a:lnTo>
                <a:lnTo>
                  <a:pt x="1694345" y="2022386"/>
                </a:lnTo>
                <a:lnTo>
                  <a:pt x="1980869" y="2022386"/>
                </a:lnTo>
                <a:lnTo>
                  <a:pt x="1925942" y="2077313"/>
                </a:lnTo>
                <a:lnTo>
                  <a:pt x="1925942" y="2084209"/>
                </a:lnTo>
                <a:lnTo>
                  <a:pt x="1934438" y="2092706"/>
                </a:lnTo>
                <a:lnTo>
                  <a:pt x="1941334" y="2092706"/>
                </a:lnTo>
                <a:lnTo>
                  <a:pt x="2011654" y="2022386"/>
                </a:lnTo>
                <a:lnTo>
                  <a:pt x="2019096" y="2014943"/>
                </a:lnTo>
                <a:lnTo>
                  <a:pt x="2019096" y="2008060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8407231" y="5632919"/>
            <a:ext cx="162560" cy="544195"/>
          </a:xfrm>
          <a:custGeom>
            <a:avLst/>
            <a:gdLst/>
            <a:ahLst/>
            <a:cxnLst/>
            <a:rect l="l" t="t" r="r" b="b"/>
            <a:pathLst>
              <a:path w="162559" h="544195">
                <a:moveTo>
                  <a:pt x="81203" y="27336"/>
                </a:moveTo>
                <a:lnTo>
                  <a:pt x="70320" y="38218"/>
                </a:lnTo>
                <a:lnTo>
                  <a:pt x="70320" y="539291"/>
                </a:lnTo>
                <a:lnTo>
                  <a:pt x="75193" y="544163"/>
                </a:lnTo>
                <a:lnTo>
                  <a:pt x="87214" y="544163"/>
                </a:lnTo>
                <a:lnTo>
                  <a:pt x="92086" y="539291"/>
                </a:lnTo>
                <a:lnTo>
                  <a:pt x="92086" y="38218"/>
                </a:lnTo>
                <a:lnTo>
                  <a:pt x="81203" y="27336"/>
                </a:lnTo>
                <a:close/>
              </a:path>
              <a:path w="162559" h="544195">
                <a:moveTo>
                  <a:pt x="84648" y="0"/>
                </a:moveTo>
                <a:lnTo>
                  <a:pt x="77758" y="0"/>
                </a:lnTo>
                <a:lnTo>
                  <a:pt x="0" y="77758"/>
                </a:lnTo>
                <a:lnTo>
                  <a:pt x="0" y="84648"/>
                </a:lnTo>
                <a:lnTo>
                  <a:pt x="8500" y="93148"/>
                </a:lnTo>
                <a:lnTo>
                  <a:pt x="15390" y="93148"/>
                </a:lnTo>
                <a:lnTo>
                  <a:pt x="70320" y="38218"/>
                </a:lnTo>
                <a:lnTo>
                  <a:pt x="70320" y="11945"/>
                </a:lnTo>
                <a:lnTo>
                  <a:pt x="96594" y="11945"/>
                </a:lnTo>
                <a:lnTo>
                  <a:pt x="84648" y="0"/>
                </a:lnTo>
                <a:close/>
              </a:path>
              <a:path w="162559" h="544195">
                <a:moveTo>
                  <a:pt x="96594" y="11945"/>
                </a:moveTo>
                <a:lnTo>
                  <a:pt x="92086" y="11945"/>
                </a:lnTo>
                <a:lnTo>
                  <a:pt x="92086" y="38218"/>
                </a:lnTo>
                <a:lnTo>
                  <a:pt x="147016" y="93148"/>
                </a:lnTo>
                <a:lnTo>
                  <a:pt x="153907" y="93148"/>
                </a:lnTo>
                <a:lnTo>
                  <a:pt x="162407" y="84648"/>
                </a:lnTo>
                <a:lnTo>
                  <a:pt x="162407" y="77758"/>
                </a:lnTo>
                <a:lnTo>
                  <a:pt x="96594" y="11945"/>
                </a:lnTo>
                <a:close/>
              </a:path>
              <a:path w="162559" h="544195">
                <a:moveTo>
                  <a:pt x="92086" y="11945"/>
                </a:moveTo>
                <a:lnTo>
                  <a:pt x="70320" y="11945"/>
                </a:lnTo>
                <a:lnTo>
                  <a:pt x="70320" y="38218"/>
                </a:lnTo>
                <a:lnTo>
                  <a:pt x="81203" y="27336"/>
                </a:lnTo>
                <a:lnTo>
                  <a:pt x="92086" y="27336"/>
                </a:lnTo>
                <a:lnTo>
                  <a:pt x="92086" y="11945"/>
                </a:lnTo>
                <a:close/>
              </a:path>
              <a:path w="162559" h="544195">
                <a:moveTo>
                  <a:pt x="92086" y="27336"/>
                </a:moveTo>
                <a:lnTo>
                  <a:pt x="81203" y="27336"/>
                </a:lnTo>
                <a:lnTo>
                  <a:pt x="92086" y="38218"/>
                </a:lnTo>
                <a:lnTo>
                  <a:pt x="92086" y="27336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5542889" y="6478989"/>
            <a:ext cx="1160145" cy="534670"/>
          </a:xfrm>
          <a:custGeom>
            <a:avLst/>
            <a:gdLst/>
            <a:ahLst/>
            <a:cxnLst/>
            <a:rect l="l" t="t" r="r" b="b"/>
            <a:pathLst>
              <a:path w="1160145" h="534670">
                <a:moveTo>
                  <a:pt x="1159971" y="0"/>
                </a:moveTo>
                <a:lnTo>
                  <a:pt x="0" y="0"/>
                </a:lnTo>
                <a:lnTo>
                  <a:pt x="0" y="534368"/>
                </a:lnTo>
                <a:lnTo>
                  <a:pt x="1159971" y="534368"/>
                </a:lnTo>
                <a:lnTo>
                  <a:pt x="1159971" y="0"/>
                </a:lnTo>
                <a:close/>
              </a:path>
            </a:pathLst>
          </a:custGeom>
          <a:solidFill>
            <a:srgbClr val="49508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12828553" y="4810728"/>
            <a:ext cx="1811655" cy="795655"/>
          </a:xfrm>
          <a:custGeom>
            <a:avLst/>
            <a:gdLst/>
            <a:ahLst/>
            <a:cxnLst/>
            <a:rect l="l" t="t" r="r" b="b"/>
            <a:pathLst>
              <a:path w="1811655" h="795654">
                <a:moveTo>
                  <a:pt x="1811640" y="0"/>
                </a:moveTo>
                <a:lnTo>
                  <a:pt x="0" y="0"/>
                </a:lnTo>
                <a:lnTo>
                  <a:pt x="0" y="795036"/>
                </a:lnTo>
                <a:lnTo>
                  <a:pt x="1811640" y="795036"/>
                </a:lnTo>
                <a:lnTo>
                  <a:pt x="1811640" y="0"/>
                </a:lnTo>
                <a:close/>
              </a:path>
            </a:pathLst>
          </a:custGeom>
          <a:solidFill>
            <a:srgbClr val="49508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5542889" y="4237263"/>
            <a:ext cx="1160145" cy="534670"/>
          </a:xfrm>
          <a:custGeom>
            <a:avLst/>
            <a:gdLst/>
            <a:ahLst/>
            <a:cxnLst/>
            <a:rect l="l" t="t" r="r" b="b"/>
            <a:pathLst>
              <a:path w="1160145" h="534670">
                <a:moveTo>
                  <a:pt x="1159971" y="0"/>
                </a:moveTo>
                <a:lnTo>
                  <a:pt x="0" y="0"/>
                </a:lnTo>
                <a:lnTo>
                  <a:pt x="0" y="534368"/>
                </a:lnTo>
                <a:lnTo>
                  <a:pt x="1159971" y="534368"/>
                </a:lnTo>
                <a:lnTo>
                  <a:pt x="1159971" y="0"/>
                </a:lnTo>
                <a:close/>
              </a:path>
            </a:pathLst>
          </a:custGeom>
          <a:solidFill>
            <a:srgbClr val="49508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9518070" y="5123535"/>
            <a:ext cx="1160145" cy="534670"/>
          </a:xfrm>
          <a:custGeom>
            <a:avLst/>
            <a:gdLst/>
            <a:ahLst/>
            <a:cxnLst/>
            <a:rect l="l" t="t" r="r" b="b"/>
            <a:pathLst>
              <a:path w="1160145" h="534670">
                <a:moveTo>
                  <a:pt x="1159971" y="0"/>
                </a:moveTo>
                <a:lnTo>
                  <a:pt x="0" y="0"/>
                </a:lnTo>
                <a:lnTo>
                  <a:pt x="0" y="534368"/>
                </a:lnTo>
                <a:lnTo>
                  <a:pt x="1159971" y="534368"/>
                </a:lnTo>
                <a:lnTo>
                  <a:pt x="1159971" y="0"/>
                </a:lnTo>
                <a:close/>
              </a:path>
            </a:pathLst>
          </a:custGeom>
          <a:solidFill>
            <a:srgbClr val="49508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5687967" y="6575990"/>
            <a:ext cx="852805" cy="384810"/>
          </a:xfrm>
          <a:custGeom>
            <a:avLst/>
            <a:gdLst/>
            <a:ahLst/>
            <a:cxnLst/>
            <a:rect l="l" t="t" r="r" b="b"/>
            <a:pathLst>
              <a:path w="852804" h="384809">
                <a:moveTo>
                  <a:pt x="66478" y="12225"/>
                </a:moveTo>
                <a:lnTo>
                  <a:pt x="52368" y="12225"/>
                </a:lnTo>
                <a:lnTo>
                  <a:pt x="44461" y="13685"/>
                </a:lnTo>
                <a:lnTo>
                  <a:pt x="12407" y="34972"/>
                </a:lnTo>
                <a:lnTo>
                  <a:pt x="0" y="78278"/>
                </a:lnTo>
                <a:lnTo>
                  <a:pt x="256" y="85820"/>
                </a:lnTo>
                <a:lnTo>
                  <a:pt x="21652" y="132592"/>
                </a:lnTo>
                <a:lnTo>
                  <a:pt x="50604" y="144149"/>
                </a:lnTo>
                <a:lnTo>
                  <a:pt x="63863" y="144149"/>
                </a:lnTo>
                <a:lnTo>
                  <a:pt x="68181" y="143905"/>
                </a:lnTo>
                <a:lnTo>
                  <a:pt x="72439" y="143419"/>
                </a:lnTo>
                <a:lnTo>
                  <a:pt x="76697" y="143054"/>
                </a:lnTo>
                <a:lnTo>
                  <a:pt x="79616" y="142689"/>
                </a:lnTo>
                <a:lnTo>
                  <a:pt x="79872" y="142689"/>
                </a:lnTo>
                <a:lnTo>
                  <a:pt x="87766" y="141351"/>
                </a:lnTo>
                <a:lnTo>
                  <a:pt x="90929" y="140743"/>
                </a:lnTo>
                <a:lnTo>
                  <a:pt x="96403" y="139526"/>
                </a:lnTo>
                <a:lnTo>
                  <a:pt x="98532" y="138979"/>
                </a:lnTo>
                <a:lnTo>
                  <a:pt x="99992" y="138492"/>
                </a:lnTo>
                <a:lnTo>
                  <a:pt x="99992" y="128821"/>
                </a:lnTo>
                <a:lnTo>
                  <a:pt x="54314" y="128821"/>
                </a:lnTo>
                <a:lnTo>
                  <a:pt x="48049" y="127605"/>
                </a:lnTo>
                <a:lnTo>
                  <a:pt x="21348" y="98897"/>
                </a:lnTo>
                <a:lnTo>
                  <a:pt x="18794" y="70569"/>
                </a:lnTo>
                <a:lnTo>
                  <a:pt x="19828" y="63498"/>
                </a:lnTo>
                <a:lnTo>
                  <a:pt x="21896" y="57294"/>
                </a:lnTo>
                <a:lnTo>
                  <a:pt x="23964" y="50969"/>
                </a:lnTo>
                <a:lnTo>
                  <a:pt x="55226" y="27735"/>
                </a:lnTo>
                <a:lnTo>
                  <a:pt x="96678" y="27735"/>
                </a:lnTo>
                <a:lnTo>
                  <a:pt x="99262" y="20983"/>
                </a:lnTo>
                <a:lnTo>
                  <a:pt x="98532" y="20497"/>
                </a:lnTo>
                <a:lnTo>
                  <a:pt x="97133" y="19767"/>
                </a:lnTo>
                <a:lnTo>
                  <a:pt x="95065" y="18794"/>
                </a:lnTo>
                <a:lnTo>
                  <a:pt x="93119" y="17820"/>
                </a:lnTo>
                <a:lnTo>
                  <a:pt x="90564" y="16847"/>
                </a:lnTo>
                <a:lnTo>
                  <a:pt x="84239" y="14901"/>
                </a:lnTo>
                <a:lnTo>
                  <a:pt x="80407" y="14049"/>
                </a:lnTo>
                <a:lnTo>
                  <a:pt x="71527" y="12590"/>
                </a:lnTo>
                <a:lnTo>
                  <a:pt x="66478" y="12225"/>
                </a:lnTo>
                <a:close/>
              </a:path>
              <a:path w="852804" h="384809">
                <a:moveTo>
                  <a:pt x="99992" y="79373"/>
                </a:moveTo>
                <a:lnTo>
                  <a:pt x="82292" y="79373"/>
                </a:lnTo>
                <a:lnTo>
                  <a:pt x="82292" y="126449"/>
                </a:lnTo>
                <a:lnTo>
                  <a:pt x="80711" y="126936"/>
                </a:lnTo>
                <a:lnTo>
                  <a:pt x="77514" y="127605"/>
                </a:lnTo>
                <a:lnTo>
                  <a:pt x="77366" y="127605"/>
                </a:lnTo>
                <a:lnTo>
                  <a:pt x="74446" y="128092"/>
                </a:lnTo>
                <a:lnTo>
                  <a:pt x="70918" y="128578"/>
                </a:lnTo>
                <a:lnTo>
                  <a:pt x="66600" y="128821"/>
                </a:lnTo>
                <a:lnTo>
                  <a:pt x="99992" y="128821"/>
                </a:lnTo>
                <a:lnTo>
                  <a:pt x="99992" y="79373"/>
                </a:lnTo>
                <a:close/>
              </a:path>
              <a:path w="852804" h="384809">
                <a:moveTo>
                  <a:pt x="96678" y="27735"/>
                </a:moveTo>
                <a:lnTo>
                  <a:pt x="67756" y="27735"/>
                </a:lnTo>
                <a:lnTo>
                  <a:pt x="73716" y="28525"/>
                </a:lnTo>
                <a:lnTo>
                  <a:pt x="79555" y="30107"/>
                </a:lnTo>
                <a:lnTo>
                  <a:pt x="85394" y="31566"/>
                </a:lnTo>
                <a:lnTo>
                  <a:pt x="90170" y="33513"/>
                </a:lnTo>
                <a:lnTo>
                  <a:pt x="93605" y="35763"/>
                </a:lnTo>
                <a:lnTo>
                  <a:pt x="96678" y="27735"/>
                </a:lnTo>
                <a:close/>
              </a:path>
              <a:path w="852804" h="384809">
                <a:moveTo>
                  <a:pt x="164562" y="44339"/>
                </a:moveTo>
                <a:lnTo>
                  <a:pt x="159088" y="44339"/>
                </a:lnTo>
                <a:lnTo>
                  <a:pt x="153736" y="45373"/>
                </a:lnTo>
                <a:lnTo>
                  <a:pt x="125060" y="72196"/>
                </a:lnTo>
                <a:lnTo>
                  <a:pt x="122534" y="78643"/>
                </a:lnTo>
                <a:lnTo>
                  <a:pt x="121318" y="85942"/>
                </a:lnTo>
                <a:lnTo>
                  <a:pt x="121318" y="101512"/>
                </a:lnTo>
                <a:lnTo>
                  <a:pt x="141632" y="137580"/>
                </a:lnTo>
                <a:lnTo>
                  <a:pt x="160852" y="143784"/>
                </a:lnTo>
                <a:lnTo>
                  <a:pt x="175693" y="143784"/>
                </a:lnTo>
                <a:lnTo>
                  <a:pt x="181532" y="143176"/>
                </a:lnTo>
                <a:lnTo>
                  <a:pt x="191872" y="140743"/>
                </a:lnTo>
                <a:lnTo>
                  <a:pt x="195521" y="139587"/>
                </a:lnTo>
                <a:lnTo>
                  <a:pt x="197589" y="138492"/>
                </a:lnTo>
                <a:lnTo>
                  <a:pt x="195977" y="128821"/>
                </a:lnTo>
                <a:lnTo>
                  <a:pt x="160366" y="128821"/>
                </a:lnTo>
                <a:lnTo>
                  <a:pt x="152580" y="126267"/>
                </a:lnTo>
                <a:lnTo>
                  <a:pt x="142605" y="116049"/>
                </a:lnTo>
                <a:lnTo>
                  <a:pt x="139747" y="108568"/>
                </a:lnTo>
                <a:lnTo>
                  <a:pt x="139017" y="98714"/>
                </a:lnTo>
                <a:lnTo>
                  <a:pt x="203975" y="98714"/>
                </a:lnTo>
                <a:lnTo>
                  <a:pt x="204097" y="97741"/>
                </a:lnTo>
                <a:lnTo>
                  <a:pt x="204158" y="92693"/>
                </a:lnTo>
                <a:lnTo>
                  <a:pt x="203781" y="85942"/>
                </a:lnTo>
                <a:lnTo>
                  <a:pt x="203730" y="85029"/>
                </a:lnTo>
                <a:lnTo>
                  <a:pt x="139382" y="85029"/>
                </a:lnTo>
                <a:lnTo>
                  <a:pt x="139747" y="81745"/>
                </a:lnTo>
                <a:lnTo>
                  <a:pt x="153736" y="61248"/>
                </a:lnTo>
                <a:lnTo>
                  <a:pt x="157020" y="59545"/>
                </a:lnTo>
                <a:lnTo>
                  <a:pt x="160487" y="58754"/>
                </a:lnTo>
                <a:lnTo>
                  <a:pt x="195518" y="58754"/>
                </a:lnTo>
                <a:lnTo>
                  <a:pt x="193940" y="56382"/>
                </a:lnTo>
                <a:lnTo>
                  <a:pt x="188272" y="51113"/>
                </a:lnTo>
                <a:lnTo>
                  <a:pt x="181486" y="47350"/>
                </a:lnTo>
                <a:lnTo>
                  <a:pt x="173583" y="45092"/>
                </a:lnTo>
                <a:lnTo>
                  <a:pt x="164562" y="44339"/>
                </a:lnTo>
                <a:close/>
              </a:path>
              <a:path w="852804" h="384809">
                <a:moveTo>
                  <a:pt x="195217" y="124260"/>
                </a:moveTo>
                <a:lnTo>
                  <a:pt x="176909" y="128821"/>
                </a:lnTo>
                <a:lnTo>
                  <a:pt x="195977" y="128821"/>
                </a:lnTo>
                <a:lnTo>
                  <a:pt x="195217" y="124260"/>
                </a:lnTo>
                <a:close/>
              </a:path>
              <a:path w="852804" h="384809">
                <a:moveTo>
                  <a:pt x="195518" y="58754"/>
                </a:moveTo>
                <a:lnTo>
                  <a:pt x="171314" y="58754"/>
                </a:lnTo>
                <a:lnTo>
                  <a:pt x="176727" y="61248"/>
                </a:lnTo>
                <a:lnTo>
                  <a:pt x="180619" y="66235"/>
                </a:lnTo>
                <a:lnTo>
                  <a:pt x="184634" y="71101"/>
                </a:lnTo>
                <a:lnTo>
                  <a:pt x="186580" y="77366"/>
                </a:lnTo>
                <a:lnTo>
                  <a:pt x="186458" y="85029"/>
                </a:lnTo>
                <a:lnTo>
                  <a:pt x="203730" y="85029"/>
                </a:lnTo>
                <a:lnTo>
                  <a:pt x="203546" y="81745"/>
                </a:lnTo>
                <a:lnTo>
                  <a:pt x="203519" y="81254"/>
                </a:lnTo>
                <a:lnTo>
                  <a:pt x="201603" y="71390"/>
                </a:lnTo>
                <a:lnTo>
                  <a:pt x="198410" y="63099"/>
                </a:lnTo>
                <a:lnTo>
                  <a:pt x="195518" y="58754"/>
                </a:lnTo>
                <a:close/>
              </a:path>
              <a:path w="852804" h="384809">
                <a:moveTo>
                  <a:pt x="273847" y="44704"/>
                </a:moveTo>
                <a:lnTo>
                  <a:pt x="257911" y="44704"/>
                </a:lnTo>
                <a:lnTo>
                  <a:pt x="250491" y="45251"/>
                </a:lnTo>
                <a:lnTo>
                  <a:pt x="237597" y="47441"/>
                </a:lnTo>
                <a:lnTo>
                  <a:pt x="232427" y="48475"/>
                </a:lnTo>
                <a:lnTo>
                  <a:pt x="228534" y="49448"/>
                </a:lnTo>
                <a:lnTo>
                  <a:pt x="228534" y="141594"/>
                </a:lnTo>
                <a:lnTo>
                  <a:pt x="245504" y="141594"/>
                </a:lnTo>
                <a:lnTo>
                  <a:pt x="245504" y="61491"/>
                </a:lnTo>
                <a:lnTo>
                  <a:pt x="249883" y="60700"/>
                </a:lnTo>
                <a:lnTo>
                  <a:pt x="251464" y="60518"/>
                </a:lnTo>
                <a:lnTo>
                  <a:pt x="252255" y="60518"/>
                </a:lnTo>
                <a:lnTo>
                  <a:pt x="256361" y="59970"/>
                </a:lnTo>
                <a:lnTo>
                  <a:pt x="299412" y="59970"/>
                </a:lnTo>
                <a:lnTo>
                  <a:pt x="296959" y="56929"/>
                </a:lnTo>
                <a:lnTo>
                  <a:pt x="294040" y="53037"/>
                </a:lnTo>
                <a:lnTo>
                  <a:pt x="290087" y="50056"/>
                </a:lnTo>
                <a:lnTo>
                  <a:pt x="285099" y="47988"/>
                </a:lnTo>
                <a:lnTo>
                  <a:pt x="280112" y="45799"/>
                </a:lnTo>
                <a:lnTo>
                  <a:pt x="273847" y="44704"/>
                </a:lnTo>
                <a:close/>
              </a:path>
              <a:path w="852804" h="384809">
                <a:moveTo>
                  <a:pt x="299412" y="59970"/>
                </a:moveTo>
                <a:lnTo>
                  <a:pt x="270867" y="59970"/>
                </a:lnTo>
                <a:lnTo>
                  <a:pt x="274260" y="60518"/>
                </a:lnTo>
                <a:lnTo>
                  <a:pt x="273360" y="60518"/>
                </a:lnTo>
                <a:lnTo>
                  <a:pt x="275793" y="61491"/>
                </a:lnTo>
                <a:lnTo>
                  <a:pt x="278834" y="62586"/>
                </a:lnTo>
                <a:lnTo>
                  <a:pt x="281267" y="64410"/>
                </a:lnTo>
                <a:lnTo>
                  <a:pt x="284917" y="69520"/>
                </a:lnTo>
                <a:lnTo>
                  <a:pt x="286194" y="72865"/>
                </a:lnTo>
                <a:lnTo>
                  <a:pt x="286924" y="77001"/>
                </a:lnTo>
                <a:lnTo>
                  <a:pt x="287775" y="81137"/>
                </a:lnTo>
                <a:lnTo>
                  <a:pt x="288201" y="86124"/>
                </a:lnTo>
                <a:lnTo>
                  <a:pt x="288201" y="141594"/>
                </a:lnTo>
                <a:lnTo>
                  <a:pt x="305170" y="141594"/>
                </a:lnTo>
                <a:lnTo>
                  <a:pt x="305095" y="81137"/>
                </a:lnTo>
                <a:lnTo>
                  <a:pt x="304669" y="77001"/>
                </a:lnTo>
                <a:lnTo>
                  <a:pt x="304562" y="75967"/>
                </a:lnTo>
                <a:lnTo>
                  <a:pt x="302129" y="65262"/>
                </a:lnTo>
                <a:lnTo>
                  <a:pt x="300001" y="60700"/>
                </a:lnTo>
                <a:lnTo>
                  <a:pt x="299412" y="59970"/>
                </a:lnTo>
                <a:close/>
              </a:path>
              <a:path w="852804" h="384809">
                <a:moveTo>
                  <a:pt x="371264" y="44339"/>
                </a:moveTo>
                <a:lnTo>
                  <a:pt x="365790" y="44339"/>
                </a:lnTo>
                <a:lnTo>
                  <a:pt x="360437" y="45373"/>
                </a:lnTo>
                <a:lnTo>
                  <a:pt x="331762" y="72196"/>
                </a:lnTo>
                <a:lnTo>
                  <a:pt x="329235" y="78643"/>
                </a:lnTo>
                <a:lnTo>
                  <a:pt x="328019" y="85942"/>
                </a:lnTo>
                <a:lnTo>
                  <a:pt x="328019" y="101512"/>
                </a:lnTo>
                <a:lnTo>
                  <a:pt x="348334" y="137580"/>
                </a:lnTo>
                <a:lnTo>
                  <a:pt x="367553" y="143784"/>
                </a:lnTo>
                <a:lnTo>
                  <a:pt x="382394" y="143784"/>
                </a:lnTo>
                <a:lnTo>
                  <a:pt x="388233" y="143176"/>
                </a:lnTo>
                <a:lnTo>
                  <a:pt x="398573" y="140743"/>
                </a:lnTo>
                <a:lnTo>
                  <a:pt x="402222" y="139587"/>
                </a:lnTo>
                <a:lnTo>
                  <a:pt x="404290" y="138492"/>
                </a:lnTo>
                <a:lnTo>
                  <a:pt x="402678" y="128821"/>
                </a:lnTo>
                <a:lnTo>
                  <a:pt x="367067" y="128821"/>
                </a:lnTo>
                <a:lnTo>
                  <a:pt x="359282" y="126267"/>
                </a:lnTo>
                <a:lnTo>
                  <a:pt x="349307" y="116049"/>
                </a:lnTo>
                <a:lnTo>
                  <a:pt x="346448" y="108568"/>
                </a:lnTo>
                <a:lnTo>
                  <a:pt x="345718" y="98714"/>
                </a:lnTo>
                <a:lnTo>
                  <a:pt x="410677" y="98714"/>
                </a:lnTo>
                <a:lnTo>
                  <a:pt x="410798" y="97741"/>
                </a:lnTo>
                <a:lnTo>
                  <a:pt x="410859" y="92693"/>
                </a:lnTo>
                <a:lnTo>
                  <a:pt x="410482" y="85942"/>
                </a:lnTo>
                <a:lnTo>
                  <a:pt x="410431" y="85029"/>
                </a:lnTo>
                <a:lnTo>
                  <a:pt x="346083" y="85029"/>
                </a:lnTo>
                <a:lnTo>
                  <a:pt x="346448" y="81745"/>
                </a:lnTo>
                <a:lnTo>
                  <a:pt x="360437" y="61248"/>
                </a:lnTo>
                <a:lnTo>
                  <a:pt x="363722" y="59545"/>
                </a:lnTo>
                <a:lnTo>
                  <a:pt x="367188" y="58754"/>
                </a:lnTo>
                <a:lnTo>
                  <a:pt x="402220" y="58754"/>
                </a:lnTo>
                <a:lnTo>
                  <a:pt x="400641" y="56382"/>
                </a:lnTo>
                <a:lnTo>
                  <a:pt x="394973" y="51113"/>
                </a:lnTo>
                <a:lnTo>
                  <a:pt x="388187" y="47350"/>
                </a:lnTo>
                <a:lnTo>
                  <a:pt x="380284" y="45092"/>
                </a:lnTo>
                <a:lnTo>
                  <a:pt x="371264" y="44339"/>
                </a:lnTo>
                <a:close/>
              </a:path>
              <a:path w="852804" h="384809">
                <a:moveTo>
                  <a:pt x="401918" y="124260"/>
                </a:moveTo>
                <a:lnTo>
                  <a:pt x="383611" y="128821"/>
                </a:lnTo>
                <a:lnTo>
                  <a:pt x="402678" y="128821"/>
                </a:lnTo>
                <a:lnTo>
                  <a:pt x="401918" y="124260"/>
                </a:lnTo>
                <a:close/>
              </a:path>
              <a:path w="852804" h="384809">
                <a:moveTo>
                  <a:pt x="402220" y="58754"/>
                </a:moveTo>
                <a:lnTo>
                  <a:pt x="378015" y="58754"/>
                </a:lnTo>
                <a:lnTo>
                  <a:pt x="383428" y="61248"/>
                </a:lnTo>
                <a:lnTo>
                  <a:pt x="387321" y="66235"/>
                </a:lnTo>
                <a:lnTo>
                  <a:pt x="391335" y="71101"/>
                </a:lnTo>
                <a:lnTo>
                  <a:pt x="393281" y="77366"/>
                </a:lnTo>
                <a:lnTo>
                  <a:pt x="393160" y="85029"/>
                </a:lnTo>
                <a:lnTo>
                  <a:pt x="410431" y="85029"/>
                </a:lnTo>
                <a:lnTo>
                  <a:pt x="410248" y="81745"/>
                </a:lnTo>
                <a:lnTo>
                  <a:pt x="410220" y="81254"/>
                </a:lnTo>
                <a:lnTo>
                  <a:pt x="408304" y="71390"/>
                </a:lnTo>
                <a:lnTo>
                  <a:pt x="405111" y="63099"/>
                </a:lnTo>
                <a:lnTo>
                  <a:pt x="402220" y="58754"/>
                </a:lnTo>
                <a:close/>
              </a:path>
              <a:path w="852804" h="384809">
                <a:moveTo>
                  <a:pt x="473371" y="44826"/>
                </a:moveTo>
                <a:lnTo>
                  <a:pt x="461632" y="44826"/>
                </a:lnTo>
                <a:lnTo>
                  <a:pt x="455550" y="45434"/>
                </a:lnTo>
                <a:lnTo>
                  <a:pt x="455888" y="45434"/>
                </a:lnTo>
                <a:lnTo>
                  <a:pt x="450198" y="46711"/>
                </a:lnTo>
                <a:lnTo>
                  <a:pt x="444237" y="47928"/>
                </a:lnTo>
                <a:lnTo>
                  <a:pt x="439250" y="49266"/>
                </a:lnTo>
                <a:lnTo>
                  <a:pt x="435235" y="50725"/>
                </a:lnTo>
                <a:lnTo>
                  <a:pt x="435235" y="141594"/>
                </a:lnTo>
                <a:lnTo>
                  <a:pt x="452205" y="141594"/>
                </a:lnTo>
                <a:lnTo>
                  <a:pt x="452205" y="61856"/>
                </a:lnTo>
                <a:lnTo>
                  <a:pt x="452031" y="61856"/>
                </a:lnTo>
                <a:lnTo>
                  <a:pt x="455185" y="61187"/>
                </a:lnTo>
                <a:lnTo>
                  <a:pt x="458226" y="60579"/>
                </a:lnTo>
                <a:lnTo>
                  <a:pt x="461389" y="59849"/>
                </a:lnTo>
                <a:lnTo>
                  <a:pt x="464552" y="59484"/>
                </a:lnTo>
                <a:lnTo>
                  <a:pt x="486867" y="59484"/>
                </a:lnTo>
                <a:lnTo>
                  <a:pt x="489150" y="47928"/>
                </a:lnTo>
                <a:lnTo>
                  <a:pt x="489246" y="47441"/>
                </a:lnTo>
                <a:lnTo>
                  <a:pt x="488516" y="47198"/>
                </a:lnTo>
                <a:lnTo>
                  <a:pt x="487360" y="46954"/>
                </a:lnTo>
                <a:lnTo>
                  <a:pt x="485779" y="46711"/>
                </a:lnTo>
                <a:lnTo>
                  <a:pt x="484319" y="46346"/>
                </a:lnTo>
                <a:lnTo>
                  <a:pt x="482677" y="46042"/>
                </a:lnTo>
                <a:lnTo>
                  <a:pt x="480852" y="45799"/>
                </a:lnTo>
                <a:lnTo>
                  <a:pt x="479028" y="45434"/>
                </a:lnTo>
                <a:lnTo>
                  <a:pt x="477142" y="45191"/>
                </a:lnTo>
                <a:lnTo>
                  <a:pt x="476108" y="45191"/>
                </a:lnTo>
                <a:lnTo>
                  <a:pt x="473371" y="44826"/>
                </a:lnTo>
                <a:close/>
              </a:path>
              <a:path w="852804" h="384809">
                <a:moveTo>
                  <a:pt x="486867" y="59484"/>
                </a:moveTo>
                <a:lnTo>
                  <a:pt x="472580" y="59484"/>
                </a:lnTo>
                <a:lnTo>
                  <a:pt x="476534" y="59849"/>
                </a:lnTo>
                <a:lnTo>
                  <a:pt x="479575" y="60579"/>
                </a:lnTo>
                <a:lnTo>
                  <a:pt x="482738" y="61187"/>
                </a:lnTo>
                <a:lnTo>
                  <a:pt x="485488" y="61856"/>
                </a:lnTo>
                <a:lnTo>
                  <a:pt x="485323" y="61856"/>
                </a:lnTo>
                <a:lnTo>
                  <a:pt x="486326" y="62221"/>
                </a:lnTo>
                <a:lnTo>
                  <a:pt x="486795" y="59849"/>
                </a:lnTo>
                <a:lnTo>
                  <a:pt x="486867" y="59484"/>
                </a:lnTo>
                <a:close/>
              </a:path>
              <a:path w="852804" h="384809">
                <a:moveTo>
                  <a:pt x="542297" y="84056"/>
                </a:moveTo>
                <a:lnTo>
                  <a:pt x="532342" y="84056"/>
                </a:lnTo>
                <a:lnTo>
                  <a:pt x="528368" y="84482"/>
                </a:lnTo>
                <a:lnTo>
                  <a:pt x="498953" y="119212"/>
                </a:lnTo>
                <a:lnTo>
                  <a:pt x="499782" y="123469"/>
                </a:lnTo>
                <a:lnTo>
                  <a:pt x="530376" y="143601"/>
                </a:lnTo>
                <a:lnTo>
                  <a:pt x="539499" y="143601"/>
                </a:lnTo>
                <a:lnTo>
                  <a:pt x="543270" y="143419"/>
                </a:lnTo>
                <a:lnTo>
                  <a:pt x="547041" y="143054"/>
                </a:lnTo>
                <a:lnTo>
                  <a:pt x="550934" y="142811"/>
                </a:lnTo>
                <a:lnTo>
                  <a:pt x="572769" y="139952"/>
                </a:lnTo>
                <a:lnTo>
                  <a:pt x="572769" y="129369"/>
                </a:lnTo>
                <a:lnTo>
                  <a:pt x="531045" y="129369"/>
                </a:lnTo>
                <a:lnTo>
                  <a:pt x="525753" y="128213"/>
                </a:lnTo>
                <a:lnTo>
                  <a:pt x="521860" y="125902"/>
                </a:lnTo>
                <a:lnTo>
                  <a:pt x="517968" y="123469"/>
                </a:lnTo>
                <a:lnTo>
                  <a:pt x="516022" y="119212"/>
                </a:lnTo>
                <a:lnTo>
                  <a:pt x="516022" y="109845"/>
                </a:lnTo>
                <a:lnTo>
                  <a:pt x="516812" y="107229"/>
                </a:lnTo>
                <a:lnTo>
                  <a:pt x="518394" y="105283"/>
                </a:lnTo>
                <a:lnTo>
                  <a:pt x="519975" y="103215"/>
                </a:lnTo>
                <a:lnTo>
                  <a:pt x="521921" y="101634"/>
                </a:lnTo>
                <a:lnTo>
                  <a:pt x="524233" y="100539"/>
                </a:lnTo>
                <a:lnTo>
                  <a:pt x="526665" y="99323"/>
                </a:lnTo>
                <a:lnTo>
                  <a:pt x="529281" y="98532"/>
                </a:lnTo>
                <a:lnTo>
                  <a:pt x="534522" y="97863"/>
                </a:lnTo>
                <a:lnTo>
                  <a:pt x="534085" y="97863"/>
                </a:lnTo>
                <a:lnTo>
                  <a:pt x="537735" y="97620"/>
                </a:lnTo>
                <a:lnTo>
                  <a:pt x="572769" y="97620"/>
                </a:lnTo>
                <a:lnTo>
                  <a:pt x="572769" y="86307"/>
                </a:lnTo>
                <a:lnTo>
                  <a:pt x="556275" y="86307"/>
                </a:lnTo>
                <a:lnTo>
                  <a:pt x="552393" y="85516"/>
                </a:lnTo>
                <a:lnTo>
                  <a:pt x="550934" y="85273"/>
                </a:lnTo>
                <a:lnTo>
                  <a:pt x="549231" y="85029"/>
                </a:lnTo>
                <a:lnTo>
                  <a:pt x="547649" y="84664"/>
                </a:lnTo>
                <a:lnTo>
                  <a:pt x="546372" y="84482"/>
                </a:lnTo>
                <a:lnTo>
                  <a:pt x="545490" y="84482"/>
                </a:lnTo>
                <a:lnTo>
                  <a:pt x="542297" y="84056"/>
                </a:lnTo>
                <a:close/>
              </a:path>
              <a:path w="852804" h="384809">
                <a:moveTo>
                  <a:pt x="572769" y="97620"/>
                </a:moveTo>
                <a:lnTo>
                  <a:pt x="544182" y="97620"/>
                </a:lnTo>
                <a:lnTo>
                  <a:pt x="547467" y="97863"/>
                </a:lnTo>
                <a:lnTo>
                  <a:pt x="550143" y="98349"/>
                </a:lnTo>
                <a:lnTo>
                  <a:pt x="552941" y="98714"/>
                </a:lnTo>
                <a:lnTo>
                  <a:pt x="555450" y="99323"/>
                </a:lnTo>
                <a:lnTo>
                  <a:pt x="555191" y="99323"/>
                </a:lnTo>
                <a:lnTo>
                  <a:pt x="556164" y="99809"/>
                </a:lnTo>
                <a:lnTo>
                  <a:pt x="556164" y="128213"/>
                </a:lnTo>
                <a:lnTo>
                  <a:pt x="555647" y="128213"/>
                </a:lnTo>
                <a:lnTo>
                  <a:pt x="554096" y="128578"/>
                </a:lnTo>
                <a:lnTo>
                  <a:pt x="551481" y="128943"/>
                </a:lnTo>
                <a:lnTo>
                  <a:pt x="545946" y="129369"/>
                </a:lnTo>
                <a:lnTo>
                  <a:pt x="572769" y="129369"/>
                </a:lnTo>
                <a:lnTo>
                  <a:pt x="572769" y="97620"/>
                </a:lnTo>
                <a:close/>
              </a:path>
              <a:path w="852804" h="384809">
                <a:moveTo>
                  <a:pt x="568316" y="58936"/>
                </a:moveTo>
                <a:lnTo>
                  <a:pt x="539195" y="58936"/>
                </a:lnTo>
                <a:lnTo>
                  <a:pt x="542723" y="59606"/>
                </a:lnTo>
                <a:lnTo>
                  <a:pt x="545399" y="60944"/>
                </a:lnTo>
                <a:lnTo>
                  <a:pt x="548197" y="62160"/>
                </a:lnTo>
                <a:lnTo>
                  <a:pt x="550386" y="63863"/>
                </a:lnTo>
                <a:lnTo>
                  <a:pt x="551968" y="66053"/>
                </a:lnTo>
                <a:lnTo>
                  <a:pt x="553549" y="68121"/>
                </a:lnTo>
                <a:lnTo>
                  <a:pt x="554644" y="70554"/>
                </a:lnTo>
                <a:lnTo>
                  <a:pt x="555252" y="73351"/>
                </a:lnTo>
                <a:lnTo>
                  <a:pt x="555860" y="76028"/>
                </a:lnTo>
                <a:lnTo>
                  <a:pt x="556164" y="78765"/>
                </a:lnTo>
                <a:lnTo>
                  <a:pt x="556164" y="86307"/>
                </a:lnTo>
                <a:lnTo>
                  <a:pt x="572769" y="86307"/>
                </a:lnTo>
                <a:lnTo>
                  <a:pt x="572769" y="75298"/>
                </a:lnTo>
                <a:lnTo>
                  <a:pt x="572176" y="70554"/>
                </a:lnTo>
                <a:lnTo>
                  <a:pt x="570007" y="62586"/>
                </a:lnTo>
                <a:lnTo>
                  <a:pt x="569892" y="62160"/>
                </a:lnTo>
                <a:lnTo>
                  <a:pt x="569777" y="61734"/>
                </a:lnTo>
                <a:lnTo>
                  <a:pt x="569728" y="61552"/>
                </a:lnTo>
                <a:lnTo>
                  <a:pt x="568316" y="58936"/>
                </a:lnTo>
                <a:close/>
              </a:path>
              <a:path w="852804" h="384809">
                <a:moveTo>
                  <a:pt x="543087" y="44339"/>
                </a:moveTo>
                <a:lnTo>
                  <a:pt x="530315" y="44339"/>
                </a:lnTo>
                <a:lnTo>
                  <a:pt x="524780" y="44826"/>
                </a:lnTo>
                <a:lnTo>
                  <a:pt x="519671" y="45799"/>
                </a:lnTo>
                <a:lnTo>
                  <a:pt x="514562" y="46650"/>
                </a:lnTo>
                <a:lnTo>
                  <a:pt x="510912" y="47563"/>
                </a:lnTo>
                <a:lnTo>
                  <a:pt x="508723" y="48536"/>
                </a:lnTo>
                <a:lnTo>
                  <a:pt x="510209" y="58936"/>
                </a:lnTo>
                <a:lnTo>
                  <a:pt x="510269" y="59362"/>
                </a:lnTo>
                <a:lnTo>
                  <a:pt x="510391" y="60214"/>
                </a:lnTo>
                <a:lnTo>
                  <a:pt x="510495" y="60944"/>
                </a:lnTo>
                <a:lnTo>
                  <a:pt x="510608" y="61734"/>
                </a:lnTo>
                <a:lnTo>
                  <a:pt x="510730" y="62586"/>
                </a:lnTo>
                <a:lnTo>
                  <a:pt x="512798" y="61734"/>
                </a:lnTo>
                <a:lnTo>
                  <a:pt x="515900" y="60944"/>
                </a:lnTo>
                <a:lnTo>
                  <a:pt x="520036" y="60214"/>
                </a:lnTo>
                <a:lnTo>
                  <a:pt x="524293" y="59362"/>
                </a:lnTo>
                <a:lnTo>
                  <a:pt x="529220" y="58936"/>
                </a:lnTo>
                <a:lnTo>
                  <a:pt x="568316" y="58936"/>
                </a:lnTo>
                <a:lnTo>
                  <a:pt x="567660" y="57720"/>
                </a:lnTo>
                <a:lnTo>
                  <a:pt x="564740" y="54557"/>
                </a:lnTo>
                <a:lnTo>
                  <a:pt x="561942" y="51273"/>
                </a:lnTo>
                <a:lnTo>
                  <a:pt x="558171" y="48779"/>
                </a:lnTo>
                <a:lnTo>
                  <a:pt x="553427" y="47076"/>
                </a:lnTo>
                <a:lnTo>
                  <a:pt x="548805" y="45251"/>
                </a:lnTo>
                <a:lnTo>
                  <a:pt x="543087" y="44339"/>
                </a:lnTo>
                <a:close/>
              </a:path>
              <a:path w="852804" h="384809">
                <a:moveTo>
                  <a:pt x="616828" y="17334"/>
                </a:moveTo>
                <a:lnTo>
                  <a:pt x="599858" y="20253"/>
                </a:lnTo>
                <a:lnTo>
                  <a:pt x="599858" y="111244"/>
                </a:lnTo>
                <a:lnTo>
                  <a:pt x="621413" y="142932"/>
                </a:lnTo>
                <a:lnTo>
                  <a:pt x="621909" y="142932"/>
                </a:lnTo>
                <a:lnTo>
                  <a:pt x="626438" y="143601"/>
                </a:lnTo>
                <a:lnTo>
                  <a:pt x="638359" y="143601"/>
                </a:lnTo>
                <a:lnTo>
                  <a:pt x="643225" y="142932"/>
                </a:lnTo>
                <a:lnTo>
                  <a:pt x="647482" y="141594"/>
                </a:lnTo>
                <a:lnTo>
                  <a:pt x="651740" y="140378"/>
                </a:lnTo>
                <a:lnTo>
                  <a:pt x="654720" y="139344"/>
                </a:lnTo>
                <a:lnTo>
                  <a:pt x="656423" y="138492"/>
                </a:lnTo>
                <a:lnTo>
                  <a:pt x="654120" y="128639"/>
                </a:lnTo>
                <a:lnTo>
                  <a:pt x="631425" y="128639"/>
                </a:lnTo>
                <a:lnTo>
                  <a:pt x="628870" y="128274"/>
                </a:lnTo>
                <a:lnTo>
                  <a:pt x="616828" y="109480"/>
                </a:lnTo>
                <a:lnTo>
                  <a:pt x="616828" y="60944"/>
                </a:lnTo>
                <a:lnTo>
                  <a:pt x="652774" y="60944"/>
                </a:lnTo>
                <a:lnTo>
                  <a:pt x="652774" y="46711"/>
                </a:lnTo>
                <a:lnTo>
                  <a:pt x="616828" y="46711"/>
                </a:lnTo>
                <a:lnTo>
                  <a:pt x="616828" y="17334"/>
                </a:lnTo>
                <a:close/>
              </a:path>
              <a:path w="852804" h="384809">
                <a:moveTo>
                  <a:pt x="653139" y="124442"/>
                </a:moveTo>
                <a:lnTo>
                  <a:pt x="646570" y="126997"/>
                </a:lnTo>
                <a:lnTo>
                  <a:pt x="643529" y="128092"/>
                </a:lnTo>
                <a:lnTo>
                  <a:pt x="639454" y="128639"/>
                </a:lnTo>
                <a:lnTo>
                  <a:pt x="654120" y="128639"/>
                </a:lnTo>
                <a:lnTo>
                  <a:pt x="653139" y="124442"/>
                </a:lnTo>
                <a:close/>
              </a:path>
              <a:path w="852804" h="384809">
                <a:moveTo>
                  <a:pt x="710539" y="44339"/>
                </a:moveTo>
                <a:lnTo>
                  <a:pt x="705065" y="44339"/>
                </a:lnTo>
                <a:lnTo>
                  <a:pt x="699712" y="45373"/>
                </a:lnTo>
                <a:lnTo>
                  <a:pt x="671037" y="72196"/>
                </a:lnTo>
                <a:lnTo>
                  <a:pt x="668511" y="78643"/>
                </a:lnTo>
                <a:lnTo>
                  <a:pt x="667294" y="85942"/>
                </a:lnTo>
                <a:lnTo>
                  <a:pt x="667294" y="101512"/>
                </a:lnTo>
                <a:lnTo>
                  <a:pt x="687609" y="137580"/>
                </a:lnTo>
                <a:lnTo>
                  <a:pt x="706829" y="143784"/>
                </a:lnTo>
                <a:lnTo>
                  <a:pt x="721669" y="143784"/>
                </a:lnTo>
                <a:lnTo>
                  <a:pt x="727508" y="143176"/>
                </a:lnTo>
                <a:lnTo>
                  <a:pt x="737848" y="140743"/>
                </a:lnTo>
                <a:lnTo>
                  <a:pt x="741497" y="139587"/>
                </a:lnTo>
                <a:lnTo>
                  <a:pt x="743565" y="138492"/>
                </a:lnTo>
                <a:lnTo>
                  <a:pt x="741954" y="128821"/>
                </a:lnTo>
                <a:lnTo>
                  <a:pt x="706342" y="128821"/>
                </a:lnTo>
                <a:lnTo>
                  <a:pt x="698557" y="126267"/>
                </a:lnTo>
                <a:lnTo>
                  <a:pt x="688582" y="116049"/>
                </a:lnTo>
                <a:lnTo>
                  <a:pt x="685723" y="108568"/>
                </a:lnTo>
                <a:lnTo>
                  <a:pt x="684993" y="98714"/>
                </a:lnTo>
                <a:lnTo>
                  <a:pt x="749952" y="98714"/>
                </a:lnTo>
                <a:lnTo>
                  <a:pt x="750073" y="97741"/>
                </a:lnTo>
                <a:lnTo>
                  <a:pt x="750134" y="92693"/>
                </a:lnTo>
                <a:lnTo>
                  <a:pt x="749757" y="85942"/>
                </a:lnTo>
                <a:lnTo>
                  <a:pt x="749706" y="85029"/>
                </a:lnTo>
                <a:lnTo>
                  <a:pt x="685358" y="85029"/>
                </a:lnTo>
                <a:lnTo>
                  <a:pt x="685723" y="81745"/>
                </a:lnTo>
                <a:lnTo>
                  <a:pt x="699712" y="61248"/>
                </a:lnTo>
                <a:lnTo>
                  <a:pt x="702997" y="59545"/>
                </a:lnTo>
                <a:lnTo>
                  <a:pt x="706464" y="58754"/>
                </a:lnTo>
                <a:lnTo>
                  <a:pt x="741495" y="58754"/>
                </a:lnTo>
                <a:lnTo>
                  <a:pt x="739916" y="56382"/>
                </a:lnTo>
                <a:lnTo>
                  <a:pt x="734248" y="51113"/>
                </a:lnTo>
                <a:lnTo>
                  <a:pt x="727463" y="47350"/>
                </a:lnTo>
                <a:lnTo>
                  <a:pt x="719560" y="45092"/>
                </a:lnTo>
                <a:lnTo>
                  <a:pt x="710539" y="44339"/>
                </a:lnTo>
                <a:close/>
              </a:path>
              <a:path w="852804" h="384809">
                <a:moveTo>
                  <a:pt x="741193" y="124260"/>
                </a:moveTo>
                <a:lnTo>
                  <a:pt x="722886" y="128821"/>
                </a:lnTo>
                <a:lnTo>
                  <a:pt x="741954" y="128821"/>
                </a:lnTo>
                <a:lnTo>
                  <a:pt x="741193" y="124260"/>
                </a:lnTo>
                <a:close/>
              </a:path>
              <a:path w="852804" h="384809">
                <a:moveTo>
                  <a:pt x="741495" y="58754"/>
                </a:moveTo>
                <a:lnTo>
                  <a:pt x="717290" y="58754"/>
                </a:lnTo>
                <a:lnTo>
                  <a:pt x="722703" y="61248"/>
                </a:lnTo>
                <a:lnTo>
                  <a:pt x="726596" y="66235"/>
                </a:lnTo>
                <a:lnTo>
                  <a:pt x="730610" y="71101"/>
                </a:lnTo>
                <a:lnTo>
                  <a:pt x="732557" y="77366"/>
                </a:lnTo>
                <a:lnTo>
                  <a:pt x="732435" y="85029"/>
                </a:lnTo>
                <a:lnTo>
                  <a:pt x="749706" y="85029"/>
                </a:lnTo>
                <a:lnTo>
                  <a:pt x="749523" y="81745"/>
                </a:lnTo>
                <a:lnTo>
                  <a:pt x="749496" y="81254"/>
                </a:lnTo>
                <a:lnTo>
                  <a:pt x="747580" y="71390"/>
                </a:lnTo>
                <a:lnTo>
                  <a:pt x="744387" y="63099"/>
                </a:lnTo>
                <a:lnTo>
                  <a:pt x="741495" y="58754"/>
                </a:lnTo>
                <a:close/>
              </a:path>
              <a:path w="852804" h="384809">
                <a:moveTo>
                  <a:pt x="817391" y="44522"/>
                </a:moveTo>
                <a:lnTo>
                  <a:pt x="805104" y="44522"/>
                </a:lnTo>
                <a:lnTo>
                  <a:pt x="799022" y="45738"/>
                </a:lnTo>
                <a:lnTo>
                  <a:pt x="771956" y="74081"/>
                </a:lnTo>
                <a:lnTo>
                  <a:pt x="769219" y="86854"/>
                </a:lnTo>
                <a:lnTo>
                  <a:pt x="769246" y="101987"/>
                </a:lnTo>
                <a:lnTo>
                  <a:pt x="791298" y="138006"/>
                </a:lnTo>
                <a:lnTo>
                  <a:pt x="809544" y="143784"/>
                </a:lnTo>
                <a:lnTo>
                  <a:pt x="824750" y="143784"/>
                </a:lnTo>
                <a:lnTo>
                  <a:pt x="831745" y="143236"/>
                </a:lnTo>
                <a:lnTo>
                  <a:pt x="843909" y="141047"/>
                </a:lnTo>
                <a:lnTo>
                  <a:pt x="848897" y="139952"/>
                </a:lnTo>
                <a:lnTo>
                  <a:pt x="852789" y="138857"/>
                </a:lnTo>
                <a:lnTo>
                  <a:pt x="852789" y="128821"/>
                </a:lnTo>
                <a:lnTo>
                  <a:pt x="807902" y="128821"/>
                </a:lnTo>
                <a:lnTo>
                  <a:pt x="800604" y="125841"/>
                </a:lnTo>
                <a:lnTo>
                  <a:pt x="786919" y="94153"/>
                </a:lnTo>
                <a:lnTo>
                  <a:pt x="786919" y="89287"/>
                </a:lnTo>
                <a:lnTo>
                  <a:pt x="787405" y="84725"/>
                </a:lnTo>
                <a:lnTo>
                  <a:pt x="789351" y="76210"/>
                </a:lnTo>
                <a:lnTo>
                  <a:pt x="790933" y="72561"/>
                </a:lnTo>
                <a:lnTo>
                  <a:pt x="793122" y="69520"/>
                </a:lnTo>
                <a:lnTo>
                  <a:pt x="795312" y="66357"/>
                </a:lnTo>
                <a:lnTo>
                  <a:pt x="798110" y="63924"/>
                </a:lnTo>
                <a:lnTo>
                  <a:pt x="801516" y="62221"/>
                </a:lnTo>
                <a:lnTo>
                  <a:pt x="805044" y="60396"/>
                </a:lnTo>
                <a:lnTo>
                  <a:pt x="809240" y="59484"/>
                </a:lnTo>
                <a:lnTo>
                  <a:pt x="852789" y="59484"/>
                </a:lnTo>
                <a:lnTo>
                  <a:pt x="852789" y="50908"/>
                </a:lnTo>
                <a:lnTo>
                  <a:pt x="835820" y="50908"/>
                </a:lnTo>
                <a:lnTo>
                  <a:pt x="833752" y="49570"/>
                </a:lnTo>
                <a:lnTo>
                  <a:pt x="830589" y="48171"/>
                </a:lnTo>
                <a:lnTo>
                  <a:pt x="826331" y="46711"/>
                </a:lnTo>
                <a:lnTo>
                  <a:pt x="822196" y="45251"/>
                </a:lnTo>
                <a:lnTo>
                  <a:pt x="817391" y="44522"/>
                </a:lnTo>
                <a:close/>
              </a:path>
              <a:path w="852804" h="384809">
                <a:moveTo>
                  <a:pt x="852789" y="59484"/>
                </a:moveTo>
                <a:lnTo>
                  <a:pt x="818729" y="59484"/>
                </a:lnTo>
                <a:lnTo>
                  <a:pt x="823641" y="60396"/>
                </a:lnTo>
                <a:lnTo>
                  <a:pt x="823286" y="60396"/>
                </a:lnTo>
                <a:lnTo>
                  <a:pt x="830772" y="63437"/>
                </a:lnTo>
                <a:lnTo>
                  <a:pt x="833752" y="65080"/>
                </a:lnTo>
                <a:lnTo>
                  <a:pt x="835820" y="66783"/>
                </a:lnTo>
                <a:lnTo>
                  <a:pt x="835820" y="126814"/>
                </a:lnTo>
                <a:lnTo>
                  <a:pt x="821648" y="128821"/>
                </a:lnTo>
                <a:lnTo>
                  <a:pt x="852789" y="128821"/>
                </a:lnTo>
                <a:lnTo>
                  <a:pt x="852789" y="59484"/>
                </a:lnTo>
                <a:close/>
              </a:path>
              <a:path w="852804" h="384809">
                <a:moveTo>
                  <a:pt x="852789" y="0"/>
                </a:moveTo>
                <a:lnTo>
                  <a:pt x="835820" y="2919"/>
                </a:lnTo>
                <a:lnTo>
                  <a:pt x="835820" y="50908"/>
                </a:lnTo>
                <a:lnTo>
                  <a:pt x="852789" y="50908"/>
                </a:lnTo>
                <a:lnTo>
                  <a:pt x="852789" y="0"/>
                </a:lnTo>
                <a:close/>
              </a:path>
              <a:path w="852804" h="384809">
                <a:moveTo>
                  <a:pt x="101475" y="333188"/>
                </a:moveTo>
                <a:lnTo>
                  <a:pt x="98373" y="347785"/>
                </a:lnTo>
                <a:lnTo>
                  <a:pt x="100076" y="348515"/>
                </a:lnTo>
                <a:lnTo>
                  <a:pt x="103300" y="349549"/>
                </a:lnTo>
                <a:lnTo>
                  <a:pt x="108044" y="350887"/>
                </a:lnTo>
                <a:lnTo>
                  <a:pt x="112788" y="352347"/>
                </a:lnTo>
                <a:lnTo>
                  <a:pt x="119357" y="353077"/>
                </a:lnTo>
                <a:lnTo>
                  <a:pt x="127750" y="353077"/>
                </a:lnTo>
                <a:lnTo>
                  <a:pt x="163621" y="338662"/>
                </a:lnTo>
                <a:lnTo>
                  <a:pt x="120695" y="338662"/>
                </a:lnTo>
                <a:lnTo>
                  <a:pt x="115038" y="337932"/>
                </a:lnTo>
                <a:lnTo>
                  <a:pt x="106523" y="335013"/>
                </a:lnTo>
                <a:lnTo>
                  <a:pt x="103421" y="333918"/>
                </a:lnTo>
                <a:lnTo>
                  <a:pt x="101475" y="333188"/>
                </a:lnTo>
                <a:close/>
              </a:path>
              <a:path w="852804" h="384809">
                <a:moveTo>
                  <a:pt x="137178" y="253632"/>
                </a:moveTo>
                <a:lnTo>
                  <a:pt x="134501" y="253632"/>
                </a:lnTo>
                <a:lnTo>
                  <a:pt x="125596" y="254180"/>
                </a:lnTo>
                <a:lnTo>
                  <a:pt x="126510" y="254180"/>
                </a:lnTo>
                <a:lnTo>
                  <a:pt x="120132" y="255502"/>
                </a:lnTo>
                <a:lnTo>
                  <a:pt x="99833" y="285260"/>
                </a:lnTo>
                <a:lnTo>
                  <a:pt x="100563" y="288848"/>
                </a:lnTo>
                <a:lnTo>
                  <a:pt x="134562" y="312143"/>
                </a:lnTo>
                <a:lnTo>
                  <a:pt x="139975" y="314880"/>
                </a:lnTo>
                <a:lnTo>
                  <a:pt x="146544" y="319746"/>
                </a:lnTo>
                <a:lnTo>
                  <a:pt x="148187" y="323031"/>
                </a:lnTo>
                <a:lnTo>
                  <a:pt x="148187" y="331181"/>
                </a:lnTo>
                <a:lnTo>
                  <a:pt x="146590" y="333918"/>
                </a:lnTo>
                <a:lnTo>
                  <a:pt x="146483" y="334100"/>
                </a:lnTo>
                <a:lnTo>
                  <a:pt x="143077" y="335925"/>
                </a:lnTo>
                <a:lnTo>
                  <a:pt x="139793" y="337750"/>
                </a:lnTo>
                <a:lnTo>
                  <a:pt x="134684" y="338662"/>
                </a:lnTo>
                <a:lnTo>
                  <a:pt x="163621" y="338662"/>
                </a:lnTo>
                <a:lnTo>
                  <a:pt x="165338" y="335195"/>
                </a:lnTo>
                <a:lnTo>
                  <a:pt x="165338" y="321936"/>
                </a:lnTo>
                <a:lnTo>
                  <a:pt x="164669" y="318165"/>
                </a:lnTo>
                <a:lnTo>
                  <a:pt x="163331" y="315124"/>
                </a:lnTo>
                <a:lnTo>
                  <a:pt x="162070" y="312143"/>
                </a:lnTo>
                <a:lnTo>
                  <a:pt x="161993" y="311961"/>
                </a:lnTo>
                <a:lnTo>
                  <a:pt x="160047" y="309285"/>
                </a:lnTo>
                <a:lnTo>
                  <a:pt x="157492" y="307095"/>
                </a:lnTo>
                <a:lnTo>
                  <a:pt x="155059" y="304906"/>
                </a:lnTo>
                <a:lnTo>
                  <a:pt x="152271" y="303142"/>
                </a:lnTo>
                <a:lnTo>
                  <a:pt x="148551" y="301439"/>
                </a:lnTo>
                <a:lnTo>
                  <a:pt x="145024" y="299736"/>
                </a:lnTo>
                <a:lnTo>
                  <a:pt x="141009" y="298033"/>
                </a:lnTo>
                <a:lnTo>
                  <a:pt x="136509" y="296330"/>
                </a:lnTo>
                <a:lnTo>
                  <a:pt x="133103" y="295113"/>
                </a:lnTo>
                <a:lnTo>
                  <a:pt x="130183" y="293957"/>
                </a:lnTo>
                <a:lnTo>
                  <a:pt x="116802" y="281611"/>
                </a:lnTo>
                <a:lnTo>
                  <a:pt x="116802" y="275528"/>
                </a:lnTo>
                <a:lnTo>
                  <a:pt x="118566" y="272609"/>
                </a:lnTo>
                <a:lnTo>
                  <a:pt x="122094" y="270784"/>
                </a:lnTo>
                <a:lnTo>
                  <a:pt x="125621" y="268838"/>
                </a:lnTo>
                <a:lnTo>
                  <a:pt x="129757" y="267865"/>
                </a:lnTo>
                <a:lnTo>
                  <a:pt x="158097" y="267865"/>
                </a:lnTo>
                <a:lnTo>
                  <a:pt x="160227" y="257840"/>
                </a:lnTo>
                <a:lnTo>
                  <a:pt x="159256" y="257464"/>
                </a:lnTo>
                <a:lnTo>
                  <a:pt x="157857" y="257038"/>
                </a:lnTo>
                <a:lnTo>
                  <a:pt x="156033" y="256552"/>
                </a:lnTo>
                <a:lnTo>
                  <a:pt x="154330" y="256065"/>
                </a:lnTo>
                <a:lnTo>
                  <a:pt x="152322" y="255639"/>
                </a:lnTo>
                <a:lnTo>
                  <a:pt x="150011" y="255274"/>
                </a:lnTo>
                <a:lnTo>
                  <a:pt x="147700" y="254788"/>
                </a:lnTo>
                <a:lnTo>
                  <a:pt x="145206" y="254423"/>
                </a:lnTo>
                <a:lnTo>
                  <a:pt x="142530" y="254180"/>
                </a:lnTo>
                <a:lnTo>
                  <a:pt x="139854" y="253815"/>
                </a:lnTo>
                <a:lnTo>
                  <a:pt x="137178" y="253632"/>
                </a:lnTo>
                <a:close/>
              </a:path>
              <a:path w="852804" h="384809">
                <a:moveTo>
                  <a:pt x="158097" y="267865"/>
                </a:moveTo>
                <a:lnTo>
                  <a:pt x="139975" y="267865"/>
                </a:lnTo>
                <a:lnTo>
                  <a:pt x="144659" y="268412"/>
                </a:lnTo>
                <a:lnTo>
                  <a:pt x="148551" y="269507"/>
                </a:lnTo>
                <a:lnTo>
                  <a:pt x="152444" y="270480"/>
                </a:lnTo>
                <a:lnTo>
                  <a:pt x="155303" y="271453"/>
                </a:lnTo>
                <a:lnTo>
                  <a:pt x="157127" y="272426"/>
                </a:lnTo>
                <a:lnTo>
                  <a:pt x="157890" y="268838"/>
                </a:lnTo>
                <a:lnTo>
                  <a:pt x="157980" y="268412"/>
                </a:lnTo>
                <a:lnTo>
                  <a:pt x="158097" y="267865"/>
                </a:lnTo>
                <a:close/>
              </a:path>
              <a:path w="852804" h="384809">
                <a:moveTo>
                  <a:pt x="223781" y="293349"/>
                </a:moveTo>
                <a:lnTo>
                  <a:pt x="213826" y="293349"/>
                </a:lnTo>
                <a:lnTo>
                  <a:pt x="209852" y="293775"/>
                </a:lnTo>
                <a:lnTo>
                  <a:pt x="180436" y="328505"/>
                </a:lnTo>
                <a:lnTo>
                  <a:pt x="181266" y="332762"/>
                </a:lnTo>
                <a:lnTo>
                  <a:pt x="211860" y="352894"/>
                </a:lnTo>
                <a:lnTo>
                  <a:pt x="220983" y="352894"/>
                </a:lnTo>
                <a:lnTo>
                  <a:pt x="224754" y="352712"/>
                </a:lnTo>
                <a:lnTo>
                  <a:pt x="228525" y="352347"/>
                </a:lnTo>
                <a:lnTo>
                  <a:pt x="232418" y="352104"/>
                </a:lnTo>
                <a:lnTo>
                  <a:pt x="254253" y="349245"/>
                </a:lnTo>
                <a:lnTo>
                  <a:pt x="254253" y="338662"/>
                </a:lnTo>
                <a:lnTo>
                  <a:pt x="212529" y="338662"/>
                </a:lnTo>
                <a:lnTo>
                  <a:pt x="207237" y="337506"/>
                </a:lnTo>
                <a:lnTo>
                  <a:pt x="203344" y="335195"/>
                </a:lnTo>
                <a:lnTo>
                  <a:pt x="199452" y="332762"/>
                </a:lnTo>
                <a:lnTo>
                  <a:pt x="197505" y="328505"/>
                </a:lnTo>
                <a:lnTo>
                  <a:pt x="197505" y="319138"/>
                </a:lnTo>
                <a:lnTo>
                  <a:pt x="198296" y="316523"/>
                </a:lnTo>
                <a:lnTo>
                  <a:pt x="199878" y="314576"/>
                </a:lnTo>
                <a:lnTo>
                  <a:pt x="201459" y="312508"/>
                </a:lnTo>
                <a:lnTo>
                  <a:pt x="203405" y="310927"/>
                </a:lnTo>
                <a:lnTo>
                  <a:pt x="205717" y="309832"/>
                </a:lnTo>
                <a:lnTo>
                  <a:pt x="208149" y="308616"/>
                </a:lnTo>
                <a:lnTo>
                  <a:pt x="210765" y="307825"/>
                </a:lnTo>
                <a:lnTo>
                  <a:pt x="216006" y="307156"/>
                </a:lnTo>
                <a:lnTo>
                  <a:pt x="215570" y="307156"/>
                </a:lnTo>
                <a:lnTo>
                  <a:pt x="219219" y="306913"/>
                </a:lnTo>
                <a:lnTo>
                  <a:pt x="254253" y="306913"/>
                </a:lnTo>
                <a:lnTo>
                  <a:pt x="254253" y="295600"/>
                </a:lnTo>
                <a:lnTo>
                  <a:pt x="237759" y="295600"/>
                </a:lnTo>
                <a:lnTo>
                  <a:pt x="233877" y="294809"/>
                </a:lnTo>
                <a:lnTo>
                  <a:pt x="232418" y="294566"/>
                </a:lnTo>
                <a:lnTo>
                  <a:pt x="230715" y="294322"/>
                </a:lnTo>
                <a:lnTo>
                  <a:pt x="229133" y="293957"/>
                </a:lnTo>
                <a:lnTo>
                  <a:pt x="227856" y="293775"/>
                </a:lnTo>
                <a:lnTo>
                  <a:pt x="226974" y="293775"/>
                </a:lnTo>
                <a:lnTo>
                  <a:pt x="223781" y="293349"/>
                </a:lnTo>
                <a:close/>
              </a:path>
              <a:path w="852804" h="384809">
                <a:moveTo>
                  <a:pt x="254253" y="306913"/>
                </a:moveTo>
                <a:lnTo>
                  <a:pt x="225666" y="306913"/>
                </a:lnTo>
                <a:lnTo>
                  <a:pt x="228951" y="307156"/>
                </a:lnTo>
                <a:lnTo>
                  <a:pt x="231627" y="307643"/>
                </a:lnTo>
                <a:lnTo>
                  <a:pt x="234425" y="308007"/>
                </a:lnTo>
                <a:lnTo>
                  <a:pt x="236934" y="308616"/>
                </a:lnTo>
                <a:lnTo>
                  <a:pt x="236675" y="308616"/>
                </a:lnTo>
                <a:lnTo>
                  <a:pt x="237648" y="309102"/>
                </a:lnTo>
                <a:lnTo>
                  <a:pt x="237648" y="337506"/>
                </a:lnTo>
                <a:lnTo>
                  <a:pt x="237131" y="337506"/>
                </a:lnTo>
                <a:lnTo>
                  <a:pt x="235580" y="337871"/>
                </a:lnTo>
                <a:lnTo>
                  <a:pt x="232965" y="338236"/>
                </a:lnTo>
                <a:lnTo>
                  <a:pt x="227430" y="338662"/>
                </a:lnTo>
                <a:lnTo>
                  <a:pt x="254253" y="338662"/>
                </a:lnTo>
                <a:lnTo>
                  <a:pt x="254253" y="306913"/>
                </a:lnTo>
                <a:close/>
              </a:path>
              <a:path w="852804" h="384809">
                <a:moveTo>
                  <a:pt x="249800" y="268230"/>
                </a:moveTo>
                <a:lnTo>
                  <a:pt x="220679" y="268230"/>
                </a:lnTo>
                <a:lnTo>
                  <a:pt x="224207" y="268899"/>
                </a:lnTo>
                <a:lnTo>
                  <a:pt x="226883" y="270237"/>
                </a:lnTo>
                <a:lnTo>
                  <a:pt x="229681" y="271453"/>
                </a:lnTo>
                <a:lnTo>
                  <a:pt x="231870" y="273156"/>
                </a:lnTo>
                <a:lnTo>
                  <a:pt x="233452" y="275346"/>
                </a:lnTo>
                <a:lnTo>
                  <a:pt x="235033" y="277414"/>
                </a:lnTo>
                <a:lnTo>
                  <a:pt x="236128" y="279847"/>
                </a:lnTo>
                <a:lnTo>
                  <a:pt x="236736" y="282645"/>
                </a:lnTo>
                <a:lnTo>
                  <a:pt x="237344" y="285321"/>
                </a:lnTo>
                <a:lnTo>
                  <a:pt x="237648" y="288058"/>
                </a:lnTo>
                <a:lnTo>
                  <a:pt x="237648" y="295600"/>
                </a:lnTo>
                <a:lnTo>
                  <a:pt x="254253" y="295600"/>
                </a:lnTo>
                <a:lnTo>
                  <a:pt x="254253" y="284591"/>
                </a:lnTo>
                <a:lnTo>
                  <a:pt x="253660" y="279847"/>
                </a:lnTo>
                <a:lnTo>
                  <a:pt x="251491" y="271879"/>
                </a:lnTo>
                <a:lnTo>
                  <a:pt x="251376" y="271453"/>
                </a:lnTo>
                <a:lnTo>
                  <a:pt x="251261" y="271027"/>
                </a:lnTo>
                <a:lnTo>
                  <a:pt x="251212" y="270845"/>
                </a:lnTo>
                <a:lnTo>
                  <a:pt x="249800" y="268230"/>
                </a:lnTo>
                <a:close/>
              </a:path>
              <a:path w="852804" h="384809">
                <a:moveTo>
                  <a:pt x="224571" y="253632"/>
                </a:moveTo>
                <a:lnTo>
                  <a:pt x="211799" y="253632"/>
                </a:lnTo>
                <a:lnTo>
                  <a:pt x="206264" y="254119"/>
                </a:lnTo>
                <a:lnTo>
                  <a:pt x="201155" y="255092"/>
                </a:lnTo>
                <a:lnTo>
                  <a:pt x="196046" y="255943"/>
                </a:lnTo>
                <a:lnTo>
                  <a:pt x="192396" y="256856"/>
                </a:lnTo>
                <a:lnTo>
                  <a:pt x="190207" y="257829"/>
                </a:lnTo>
                <a:lnTo>
                  <a:pt x="191693" y="268230"/>
                </a:lnTo>
                <a:lnTo>
                  <a:pt x="191753" y="268655"/>
                </a:lnTo>
                <a:lnTo>
                  <a:pt x="191875" y="269507"/>
                </a:lnTo>
                <a:lnTo>
                  <a:pt x="191979" y="270237"/>
                </a:lnTo>
                <a:lnTo>
                  <a:pt x="192092" y="271027"/>
                </a:lnTo>
                <a:lnTo>
                  <a:pt x="192214" y="271879"/>
                </a:lnTo>
                <a:lnTo>
                  <a:pt x="194282" y="271027"/>
                </a:lnTo>
                <a:lnTo>
                  <a:pt x="197384" y="270237"/>
                </a:lnTo>
                <a:lnTo>
                  <a:pt x="201520" y="269507"/>
                </a:lnTo>
                <a:lnTo>
                  <a:pt x="205777" y="268655"/>
                </a:lnTo>
                <a:lnTo>
                  <a:pt x="210704" y="268230"/>
                </a:lnTo>
                <a:lnTo>
                  <a:pt x="249800" y="268230"/>
                </a:lnTo>
                <a:lnTo>
                  <a:pt x="249144" y="267013"/>
                </a:lnTo>
                <a:lnTo>
                  <a:pt x="246224" y="263850"/>
                </a:lnTo>
                <a:lnTo>
                  <a:pt x="243426" y="260566"/>
                </a:lnTo>
                <a:lnTo>
                  <a:pt x="239655" y="258072"/>
                </a:lnTo>
                <a:lnTo>
                  <a:pt x="234911" y="256369"/>
                </a:lnTo>
                <a:lnTo>
                  <a:pt x="230289" y="254545"/>
                </a:lnTo>
                <a:lnTo>
                  <a:pt x="224571" y="253632"/>
                </a:lnTo>
                <a:close/>
              </a:path>
              <a:path w="852804" h="384809">
                <a:moveTo>
                  <a:pt x="326107" y="253997"/>
                </a:moveTo>
                <a:lnTo>
                  <a:pt x="311632" y="253997"/>
                </a:lnTo>
                <a:lnTo>
                  <a:pt x="304211" y="254545"/>
                </a:lnTo>
                <a:lnTo>
                  <a:pt x="291439" y="256734"/>
                </a:lnTo>
                <a:lnTo>
                  <a:pt x="286330" y="257768"/>
                </a:lnTo>
                <a:lnTo>
                  <a:pt x="282437" y="258741"/>
                </a:lnTo>
                <a:lnTo>
                  <a:pt x="282437" y="350887"/>
                </a:lnTo>
                <a:lnTo>
                  <a:pt x="299406" y="350887"/>
                </a:lnTo>
                <a:lnTo>
                  <a:pt x="299406" y="270784"/>
                </a:lnTo>
                <a:lnTo>
                  <a:pt x="299244" y="270784"/>
                </a:lnTo>
                <a:lnTo>
                  <a:pt x="300866" y="270480"/>
                </a:lnTo>
                <a:lnTo>
                  <a:pt x="303056" y="270115"/>
                </a:lnTo>
                <a:lnTo>
                  <a:pt x="302731" y="270115"/>
                </a:lnTo>
                <a:lnTo>
                  <a:pt x="305367" y="269811"/>
                </a:lnTo>
                <a:lnTo>
                  <a:pt x="306158" y="269811"/>
                </a:lnTo>
                <a:lnTo>
                  <a:pt x="308895" y="269446"/>
                </a:lnTo>
                <a:lnTo>
                  <a:pt x="310780" y="269264"/>
                </a:lnTo>
                <a:lnTo>
                  <a:pt x="406781" y="269264"/>
                </a:lnTo>
                <a:lnTo>
                  <a:pt x="404690" y="266222"/>
                </a:lnTo>
                <a:lnTo>
                  <a:pt x="403014" y="263668"/>
                </a:lnTo>
                <a:lnTo>
                  <a:pt x="345753" y="263668"/>
                </a:lnTo>
                <a:lnTo>
                  <a:pt x="342955" y="260505"/>
                </a:lnTo>
                <a:lnTo>
                  <a:pt x="339488" y="258133"/>
                </a:lnTo>
                <a:lnTo>
                  <a:pt x="335352" y="256552"/>
                </a:lnTo>
                <a:lnTo>
                  <a:pt x="331217" y="254849"/>
                </a:lnTo>
                <a:lnTo>
                  <a:pt x="326107" y="253997"/>
                </a:lnTo>
                <a:close/>
              </a:path>
              <a:path w="852804" h="384809">
                <a:moveTo>
                  <a:pt x="366676" y="269264"/>
                </a:moveTo>
                <a:lnTo>
                  <a:pt x="323708" y="269264"/>
                </a:lnTo>
                <a:lnTo>
                  <a:pt x="324603" y="269446"/>
                </a:lnTo>
                <a:lnTo>
                  <a:pt x="325151" y="269446"/>
                </a:lnTo>
                <a:lnTo>
                  <a:pt x="328054" y="270967"/>
                </a:lnTo>
                <a:lnTo>
                  <a:pt x="330730" y="272183"/>
                </a:lnTo>
                <a:lnTo>
                  <a:pt x="332798" y="274129"/>
                </a:lnTo>
                <a:lnTo>
                  <a:pt x="334258" y="276806"/>
                </a:lnTo>
                <a:lnTo>
                  <a:pt x="335839" y="279482"/>
                </a:lnTo>
                <a:lnTo>
                  <a:pt x="336934" y="282827"/>
                </a:lnTo>
                <a:lnTo>
                  <a:pt x="338150" y="290856"/>
                </a:lnTo>
                <a:lnTo>
                  <a:pt x="338454" y="295661"/>
                </a:lnTo>
                <a:lnTo>
                  <a:pt x="338454" y="350887"/>
                </a:lnTo>
                <a:lnTo>
                  <a:pt x="355424" y="350887"/>
                </a:lnTo>
                <a:lnTo>
                  <a:pt x="355424" y="293471"/>
                </a:lnTo>
                <a:lnTo>
                  <a:pt x="355289" y="291281"/>
                </a:lnTo>
                <a:lnTo>
                  <a:pt x="355181" y="289517"/>
                </a:lnTo>
                <a:lnTo>
                  <a:pt x="354317" y="282827"/>
                </a:lnTo>
                <a:lnTo>
                  <a:pt x="354207" y="281975"/>
                </a:lnTo>
                <a:lnTo>
                  <a:pt x="353478" y="278509"/>
                </a:lnTo>
                <a:lnTo>
                  <a:pt x="352504" y="275346"/>
                </a:lnTo>
                <a:lnTo>
                  <a:pt x="353842" y="274129"/>
                </a:lnTo>
                <a:lnTo>
                  <a:pt x="356336" y="272791"/>
                </a:lnTo>
                <a:lnTo>
                  <a:pt x="359986" y="271332"/>
                </a:lnTo>
                <a:lnTo>
                  <a:pt x="363611" y="269811"/>
                </a:lnTo>
                <a:lnTo>
                  <a:pt x="363392" y="269811"/>
                </a:lnTo>
                <a:lnTo>
                  <a:pt x="366676" y="269264"/>
                </a:lnTo>
                <a:close/>
              </a:path>
              <a:path w="852804" h="384809">
                <a:moveTo>
                  <a:pt x="406781" y="269264"/>
                </a:moveTo>
                <a:lnTo>
                  <a:pt x="379875" y="269264"/>
                </a:lnTo>
                <a:lnTo>
                  <a:pt x="380787" y="269446"/>
                </a:lnTo>
                <a:lnTo>
                  <a:pt x="381351" y="269446"/>
                </a:lnTo>
                <a:lnTo>
                  <a:pt x="384254" y="270967"/>
                </a:lnTo>
                <a:lnTo>
                  <a:pt x="386930" y="272183"/>
                </a:lnTo>
                <a:lnTo>
                  <a:pt x="388998" y="274129"/>
                </a:lnTo>
                <a:lnTo>
                  <a:pt x="390458" y="276806"/>
                </a:lnTo>
                <a:lnTo>
                  <a:pt x="392039" y="279482"/>
                </a:lnTo>
                <a:lnTo>
                  <a:pt x="393073" y="282827"/>
                </a:lnTo>
                <a:lnTo>
                  <a:pt x="393560" y="286841"/>
                </a:lnTo>
                <a:lnTo>
                  <a:pt x="394168" y="290856"/>
                </a:lnTo>
                <a:lnTo>
                  <a:pt x="394472" y="295661"/>
                </a:lnTo>
                <a:lnTo>
                  <a:pt x="394472" y="350887"/>
                </a:lnTo>
                <a:lnTo>
                  <a:pt x="411441" y="350887"/>
                </a:lnTo>
                <a:lnTo>
                  <a:pt x="411406" y="290856"/>
                </a:lnTo>
                <a:lnTo>
                  <a:pt x="411071" y="286841"/>
                </a:lnTo>
                <a:lnTo>
                  <a:pt x="410955" y="285442"/>
                </a:lnTo>
                <a:lnTo>
                  <a:pt x="409982" y="280090"/>
                </a:lnTo>
                <a:lnTo>
                  <a:pt x="409227" y="275346"/>
                </a:lnTo>
                <a:lnTo>
                  <a:pt x="409130" y="274738"/>
                </a:lnTo>
                <a:lnTo>
                  <a:pt x="407366" y="270115"/>
                </a:lnTo>
                <a:lnTo>
                  <a:pt x="406906" y="269446"/>
                </a:lnTo>
                <a:lnTo>
                  <a:pt x="406781" y="269264"/>
                </a:lnTo>
                <a:close/>
              </a:path>
              <a:path w="852804" h="384809">
                <a:moveTo>
                  <a:pt x="383341" y="253997"/>
                </a:moveTo>
                <a:lnTo>
                  <a:pt x="372272" y="253997"/>
                </a:lnTo>
                <a:lnTo>
                  <a:pt x="367736" y="254545"/>
                </a:lnTo>
                <a:lnTo>
                  <a:pt x="368275" y="254545"/>
                </a:lnTo>
                <a:lnTo>
                  <a:pt x="365460" y="255274"/>
                </a:lnTo>
                <a:lnTo>
                  <a:pt x="362175" y="256004"/>
                </a:lnTo>
                <a:lnTo>
                  <a:pt x="359195" y="256917"/>
                </a:lnTo>
                <a:lnTo>
                  <a:pt x="356184" y="258133"/>
                </a:lnTo>
                <a:lnTo>
                  <a:pt x="353842" y="258985"/>
                </a:lnTo>
                <a:lnTo>
                  <a:pt x="351592" y="260019"/>
                </a:lnTo>
                <a:lnTo>
                  <a:pt x="347752" y="262330"/>
                </a:lnTo>
                <a:lnTo>
                  <a:pt x="346605" y="263060"/>
                </a:lnTo>
                <a:lnTo>
                  <a:pt x="345753" y="263668"/>
                </a:lnTo>
                <a:lnTo>
                  <a:pt x="403014" y="263668"/>
                </a:lnTo>
                <a:lnTo>
                  <a:pt x="402136" y="262330"/>
                </a:lnTo>
                <a:lnTo>
                  <a:pt x="398547" y="259349"/>
                </a:lnTo>
                <a:lnTo>
                  <a:pt x="393924" y="257282"/>
                </a:lnTo>
                <a:lnTo>
                  <a:pt x="389302" y="255092"/>
                </a:lnTo>
                <a:lnTo>
                  <a:pt x="383341" y="253997"/>
                </a:lnTo>
                <a:close/>
              </a:path>
              <a:path w="852804" h="384809">
                <a:moveTo>
                  <a:pt x="482846" y="253997"/>
                </a:moveTo>
                <a:lnTo>
                  <a:pt x="467640" y="253997"/>
                </a:lnTo>
                <a:lnTo>
                  <a:pt x="460646" y="254605"/>
                </a:lnTo>
                <a:lnTo>
                  <a:pt x="454564" y="255822"/>
                </a:lnTo>
                <a:lnTo>
                  <a:pt x="448603" y="256917"/>
                </a:lnTo>
                <a:lnTo>
                  <a:pt x="443615" y="257951"/>
                </a:lnTo>
                <a:lnTo>
                  <a:pt x="439601" y="258924"/>
                </a:lnTo>
                <a:lnTo>
                  <a:pt x="439601" y="384644"/>
                </a:lnTo>
                <a:lnTo>
                  <a:pt x="456571" y="384644"/>
                </a:lnTo>
                <a:lnTo>
                  <a:pt x="456571" y="346691"/>
                </a:lnTo>
                <a:lnTo>
                  <a:pt x="504292" y="346691"/>
                </a:lnTo>
                <a:lnTo>
                  <a:pt x="508391" y="343589"/>
                </a:lnTo>
                <a:lnTo>
                  <a:pt x="512953" y="338115"/>
                </a:lnTo>
                <a:lnTo>
                  <a:pt x="473662" y="338115"/>
                </a:lnTo>
                <a:lnTo>
                  <a:pt x="469404" y="337324"/>
                </a:lnTo>
                <a:lnTo>
                  <a:pt x="461619" y="334161"/>
                </a:lnTo>
                <a:lnTo>
                  <a:pt x="458639" y="332519"/>
                </a:lnTo>
                <a:lnTo>
                  <a:pt x="456571" y="330816"/>
                </a:lnTo>
                <a:lnTo>
                  <a:pt x="456571" y="270967"/>
                </a:lnTo>
                <a:lnTo>
                  <a:pt x="458274" y="270480"/>
                </a:lnTo>
                <a:lnTo>
                  <a:pt x="460524" y="270054"/>
                </a:lnTo>
                <a:lnTo>
                  <a:pt x="466241" y="269324"/>
                </a:lnTo>
                <a:lnTo>
                  <a:pt x="470256" y="269142"/>
                </a:lnTo>
                <a:lnTo>
                  <a:pt x="511989" y="269142"/>
                </a:lnTo>
                <a:lnTo>
                  <a:pt x="506080" y="263060"/>
                </a:lnTo>
                <a:lnTo>
                  <a:pt x="501093" y="259775"/>
                </a:lnTo>
                <a:lnTo>
                  <a:pt x="489415" y="255153"/>
                </a:lnTo>
                <a:lnTo>
                  <a:pt x="482846" y="253997"/>
                </a:lnTo>
                <a:close/>
              </a:path>
              <a:path w="852804" h="384809">
                <a:moveTo>
                  <a:pt x="504292" y="346691"/>
                </a:moveTo>
                <a:lnTo>
                  <a:pt x="456571" y="346691"/>
                </a:lnTo>
                <a:lnTo>
                  <a:pt x="458639" y="348029"/>
                </a:lnTo>
                <a:lnTo>
                  <a:pt x="461741" y="349428"/>
                </a:lnTo>
                <a:lnTo>
                  <a:pt x="465876" y="350887"/>
                </a:lnTo>
                <a:lnTo>
                  <a:pt x="470134" y="352347"/>
                </a:lnTo>
                <a:lnTo>
                  <a:pt x="475000" y="353077"/>
                </a:lnTo>
                <a:lnTo>
                  <a:pt x="487286" y="353077"/>
                </a:lnTo>
                <a:lnTo>
                  <a:pt x="493307" y="351860"/>
                </a:lnTo>
                <a:lnTo>
                  <a:pt x="498538" y="349428"/>
                </a:lnTo>
                <a:lnTo>
                  <a:pt x="503890" y="346995"/>
                </a:lnTo>
                <a:lnTo>
                  <a:pt x="504292" y="346691"/>
                </a:lnTo>
                <a:close/>
              </a:path>
              <a:path w="852804" h="384809">
                <a:moveTo>
                  <a:pt x="511989" y="269142"/>
                </a:moveTo>
                <a:lnTo>
                  <a:pt x="484488" y="269142"/>
                </a:lnTo>
                <a:lnTo>
                  <a:pt x="491787" y="272122"/>
                </a:lnTo>
                <a:lnTo>
                  <a:pt x="497261" y="278083"/>
                </a:lnTo>
                <a:lnTo>
                  <a:pt x="500853" y="283032"/>
                </a:lnTo>
                <a:lnTo>
                  <a:pt x="503419" y="288940"/>
                </a:lnTo>
                <a:lnTo>
                  <a:pt x="504959" y="295805"/>
                </a:lnTo>
                <a:lnTo>
                  <a:pt x="505472" y="303628"/>
                </a:lnTo>
                <a:lnTo>
                  <a:pt x="505472" y="308494"/>
                </a:lnTo>
                <a:lnTo>
                  <a:pt x="487164" y="337324"/>
                </a:lnTo>
                <a:lnTo>
                  <a:pt x="486991" y="337324"/>
                </a:lnTo>
                <a:lnTo>
                  <a:pt x="483150" y="338115"/>
                </a:lnTo>
                <a:lnTo>
                  <a:pt x="512953" y="338115"/>
                </a:lnTo>
                <a:lnTo>
                  <a:pt x="515690" y="334830"/>
                </a:lnTo>
                <a:lnTo>
                  <a:pt x="518427" y="329599"/>
                </a:lnTo>
                <a:lnTo>
                  <a:pt x="520252" y="323517"/>
                </a:lnTo>
                <a:lnTo>
                  <a:pt x="522198" y="317435"/>
                </a:lnTo>
                <a:lnTo>
                  <a:pt x="523171" y="310805"/>
                </a:lnTo>
                <a:lnTo>
                  <a:pt x="523144" y="295805"/>
                </a:lnTo>
                <a:lnTo>
                  <a:pt x="522016" y="289092"/>
                </a:lnTo>
                <a:lnTo>
                  <a:pt x="519713" y="283032"/>
                </a:lnTo>
                <a:lnTo>
                  <a:pt x="517515" y="276806"/>
                </a:lnTo>
                <a:lnTo>
                  <a:pt x="514352" y="271575"/>
                </a:lnTo>
                <a:lnTo>
                  <a:pt x="511989" y="269142"/>
                </a:lnTo>
                <a:close/>
              </a:path>
              <a:path w="852804" h="384809">
                <a:moveTo>
                  <a:pt x="563655" y="209293"/>
                </a:moveTo>
                <a:lnTo>
                  <a:pt x="546685" y="212212"/>
                </a:lnTo>
                <a:lnTo>
                  <a:pt x="546685" y="335073"/>
                </a:lnTo>
                <a:lnTo>
                  <a:pt x="548875" y="341703"/>
                </a:lnTo>
                <a:lnTo>
                  <a:pt x="557633" y="350218"/>
                </a:lnTo>
                <a:lnTo>
                  <a:pt x="565054" y="352469"/>
                </a:lnTo>
                <a:lnTo>
                  <a:pt x="575515" y="352712"/>
                </a:lnTo>
                <a:lnTo>
                  <a:pt x="577887" y="338480"/>
                </a:lnTo>
                <a:lnTo>
                  <a:pt x="575211" y="338115"/>
                </a:lnTo>
                <a:lnTo>
                  <a:pt x="572961" y="337689"/>
                </a:lnTo>
                <a:lnTo>
                  <a:pt x="563655" y="326133"/>
                </a:lnTo>
                <a:lnTo>
                  <a:pt x="563655" y="209293"/>
                </a:lnTo>
                <a:close/>
              </a:path>
              <a:path w="852804" h="384809">
                <a:moveTo>
                  <a:pt x="634897" y="253632"/>
                </a:moveTo>
                <a:lnTo>
                  <a:pt x="629423" y="253632"/>
                </a:lnTo>
                <a:lnTo>
                  <a:pt x="624070" y="254666"/>
                </a:lnTo>
                <a:lnTo>
                  <a:pt x="595395" y="281489"/>
                </a:lnTo>
                <a:lnTo>
                  <a:pt x="592869" y="287936"/>
                </a:lnTo>
                <a:lnTo>
                  <a:pt x="591652" y="295235"/>
                </a:lnTo>
                <a:lnTo>
                  <a:pt x="591652" y="310805"/>
                </a:lnTo>
                <a:lnTo>
                  <a:pt x="611967" y="346873"/>
                </a:lnTo>
                <a:lnTo>
                  <a:pt x="631187" y="353077"/>
                </a:lnTo>
                <a:lnTo>
                  <a:pt x="646027" y="353077"/>
                </a:lnTo>
                <a:lnTo>
                  <a:pt x="651866" y="352469"/>
                </a:lnTo>
                <a:lnTo>
                  <a:pt x="662206" y="350036"/>
                </a:lnTo>
                <a:lnTo>
                  <a:pt x="665856" y="348880"/>
                </a:lnTo>
                <a:lnTo>
                  <a:pt x="667923" y="347785"/>
                </a:lnTo>
                <a:lnTo>
                  <a:pt x="666312" y="338115"/>
                </a:lnTo>
                <a:lnTo>
                  <a:pt x="630700" y="338115"/>
                </a:lnTo>
                <a:lnTo>
                  <a:pt x="622915" y="335560"/>
                </a:lnTo>
                <a:lnTo>
                  <a:pt x="612940" y="325342"/>
                </a:lnTo>
                <a:lnTo>
                  <a:pt x="610081" y="317861"/>
                </a:lnTo>
                <a:lnTo>
                  <a:pt x="609351" y="308007"/>
                </a:lnTo>
                <a:lnTo>
                  <a:pt x="674310" y="308007"/>
                </a:lnTo>
                <a:lnTo>
                  <a:pt x="674431" y="307034"/>
                </a:lnTo>
                <a:lnTo>
                  <a:pt x="674492" y="301986"/>
                </a:lnTo>
                <a:lnTo>
                  <a:pt x="674115" y="295235"/>
                </a:lnTo>
                <a:lnTo>
                  <a:pt x="674064" y="294322"/>
                </a:lnTo>
                <a:lnTo>
                  <a:pt x="609716" y="294322"/>
                </a:lnTo>
                <a:lnTo>
                  <a:pt x="610081" y="291038"/>
                </a:lnTo>
                <a:lnTo>
                  <a:pt x="610784" y="287936"/>
                </a:lnTo>
                <a:lnTo>
                  <a:pt x="611906" y="284652"/>
                </a:lnTo>
                <a:lnTo>
                  <a:pt x="613029" y="281732"/>
                </a:lnTo>
                <a:lnTo>
                  <a:pt x="613122" y="281489"/>
                </a:lnTo>
                <a:lnTo>
                  <a:pt x="614765" y="278691"/>
                </a:lnTo>
                <a:lnTo>
                  <a:pt x="618901" y="273825"/>
                </a:lnTo>
                <a:lnTo>
                  <a:pt x="621394" y="271879"/>
                </a:lnTo>
                <a:lnTo>
                  <a:pt x="624070" y="270541"/>
                </a:lnTo>
                <a:lnTo>
                  <a:pt x="627355" y="268838"/>
                </a:lnTo>
                <a:lnTo>
                  <a:pt x="630822" y="268047"/>
                </a:lnTo>
                <a:lnTo>
                  <a:pt x="665853" y="268047"/>
                </a:lnTo>
                <a:lnTo>
                  <a:pt x="664274" y="265675"/>
                </a:lnTo>
                <a:lnTo>
                  <a:pt x="658606" y="260406"/>
                </a:lnTo>
                <a:lnTo>
                  <a:pt x="651821" y="256643"/>
                </a:lnTo>
                <a:lnTo>
                  <a:pt x="643918" y="254385"/>
                </a:lnTo>
                <a:lnTo>
                  <a:pt x="634897" y="253632"/>
                </a:lnTo>
                <a:close/>
              </a:path>
              <a:path w="852804" h="384809">
                <a:moveTo>
                  <a:pt x="665551" y="333553"/>
                </a:moveTo>
                <a:lnTo>
                  <a:pt x="647244" y="338115"/>
                </a:lnTo>
                <a:lnTo>
                  <a:pt x="666312" y="338115"/>
                </a:lnTo>
                <a:lnTo>
                  <a:pt x="665551" y="333553"/>
                </a:lnTo>
                <a:close/>
              </a:path>
              <a:path w="852804" h="384809">
                <a:moveTo>
                  <a:pt x="665853" y="268047"/>
                </a:moveTo>
                <a:lnTo>
                  <a:pt x="641648" y="268047"/>
                </a:lnTo>
                <a:lnTo>
                  <a:pt x="647061" y="270541"/>
                </a:lnTo>
                <a:lnTo>
                  <a:pt x="650954" y="275528"/>
                </a:lnTo>
                <a:lnTo>
                  <a:pt x="654968" y="280394"/>
                </a:lnTo>
                <a:lnTo>
                  <a:pt x="656915" y="286659"/>
                </a:lnTo>
                <a:lnTo>
                  <a:pt x="656793" y="294322"/>
                </a:lnTo>
                <a:lnTo>
                  <a:pt x="674064" y="294322"/>
                </a:lnTo>
                <a:lnTo>
                  <a:pt x="673881" y="291038"/>
                </a:lnTo>
                <a:lnTo>
                  <a:pt x="673854" y="290548"/>
                </a:lnTo>
                <a:lnTo>
                  <a:pt x="671938" y="280683"/>
                </a:lnTo>
                <a:lnTo>
                  <a:pt x="668745" y="272392"/>
                </a:lnTo>
                <a:lnTo>
                  <a:pt x="665853" y="268047"/>
                </a:lnTo>
                <a:close/>
              </a:path>
              <a:path w="852804" h="384809">
                <a:moveTo>
                  <a:pt x="694672" y="333188"/>
                </a:moveTo>
                <a:lnTo>
                  <a:pt x="691570" y="347785"/>
                </a:lnTo>
                <a:lnTo>
                  <a:pt x="693273" y="348515"/>
                </a:lnTo>
                <a:lnTo>
                  <a:pt x="696497" y="349549"/>
                </a:lnTo>
                <a:lnTo>
                  <a:pt x="701241" y="350887"/>
                </a:lnTo>
                <a:lnTo>
                  <a:pt x="705985" y="352347"/>
                </a:lnTo>
                <a:lnTo>
                  <a:pt x="712554" y="353077"/>
                </a:lnTo>
                <a:lnTo>
                  <a:pt x="720947" y="353077"/>
                </a:lnTo>
                <a:lnTo>
                  <a:pt x="756818" y="338662"/>
                </a:lnTo>
                <a:lnTo>
                  <a:pt x="713892" y="338662"/>
                </a:lnTo>
                <a:lnTo>
                  <a:pt x="708235" y="337932"/>
                </a:lnTo>
                <a:lnTo>
                  <a:pt x="699720" y="335013"/>
                </a:lnTo>
                <a:lnTo>
                  <a:pt x="696618" y="333918"/>
                </a:lnTo>
                <a:lnTo>
                  <a:pt x="694672" y="333188"/>
                </a:lnTo>
                <a:close/>
              </a:path>
              <a:path w="852804" h="384809">
                <a:moveTo>
                  <a:pt x="730375" y="253632"/>
                </a:moveTo>
                <a:lnTo>
                  <a:pt x="727699" y="253632"/>
                </a:lnTo>
                <a:lnTo>
                  <a:pt x="718793" y="254180"/>
                </a:lnTo>
                <a:lnTo>
                  <a:pt x="719707" y="254180"/>
                </a:lnTo>
                <a:lnTo>
                  <a:pt x="713329" y="255502"/>
                </a:lnTo>
                <a:lnTo>
                  <a:pt x="693030" y="285260"/>
                </a:lnTo>
                <a:lnTo>
                  <a:pt x="693760" y="288848"/>
                </a:lnTo>
                <a:lnTo>
                  <a:pt x="727759" y="312143"/>
                </a:lnTo>
                <a:lnTo>
                  <a:pt x="733173" y="314880"/>
                </a:lnTo>
                <a:lnTo>
                  <a:pt x="739741" y="319746"/>
                </a:lnTo>
                <a:lnTo>
                  <a:pt x="741384" y="323031"/>
                </a:lnTo>
                <a:lnTo>
                  <a:pt x="741384" y="331181"/>
                </a:lnTo>
                <a:lnTo>
                  <a:pt x="739787" y="333918"/>
                </a:lnTo>
                <a:lnTo>
                  <a:pt x="739681" y="334100"/>
                </a:lnTo>
                <a:lnTo>
                  <a:pt x="736275" y="335925"/>
                </a:lnTo>
                <a:lnTo>
                  <a:pt x="732990" y="337750"/>
                </a:lnTo>
                <a:lnTo>
                  <a:pt x="727881" y="338662"/>
                </a:lnTo>
                <a:lnTo>
                  <a:pt x="756818" y="338662"/>
                </a:lnTo>
                <a:lnTo>
                  <a:pt x="758536" y="335195"/>
                </a:lnTo>
                <a:lnTo>
                  <a:pt x="758536" y="321936"/>
                </a:lnTo>
                <a:lnTo>
                  <a:pt x="757867" y="318165"/>
                </a:lnTo>
                <a:lnTo>
                  <a:pt x="756528" y="315124"/>
                </a:lnTo>
                <a:lnTo>
                  <a:pt x="755268" y="312143"/>
                </a:lnTo>
                <a:lnTo>
                  <a:pt x="755190" y="311961"/>
                </a:lnTo>
                <a:lnTo>
                  <a:pt x="753244" y="309285"/>
                </a:lnTo>
                <a:lnTo>
                  <a:pt x="750689" y="307095"/>
                </a:lnTo>
                <a:lnTo>
                  <a:pt x="748257" y="304906"/>
                </a:lnTo>
                <a:lnTo>
                  <a:pt x="745469" y="303142"/>
                </a:lnTo>
                <a:lnTo>
                  <a:pt x="741749" y="301439"/>
                </a:lnTo>
                <a:lnTo>
                  <a:pt x="738221" y="299736"/>
                </a:lnTo>
                <a:lnTo>
                  <a:pt x="734207" y="298033"/>
                </a:lnTo>
                <a:lnTo>
                  <a:pt x="729706" y="296330"/>
                </a:lnTo>
                <a:lnTo>
                  <a:pt x="726300" y="295113"/>
                </a:lnTo>
                <a:lnTo>
                  <a:pt x="723380" y="293957"/>
                </a:lnTo>
                <a:lnTo>
                  <a:pt x="709999" y="281611"/>
                </a:lnTo>
                <a:lnTo>
                  <a:pt x="709999" y="275528"/>
                </a:lnTo>
                <a:lnTo>
                  <a:pt x="711763" y="272609"/>
                </a:lnTo>
                <a:lnTo>
                  <a:pt x="715291" y="270784"/>
                </a:lnTo>
                <a:lnTo>
                  <a:pt x="718819" y="268838"/>
                </a:lnTo>
                <a:lnTo>
                  <a:pt x="722954" y="267865"/>
                </a:lnTo>
                <a:lnTo>
                  <a:pt x="751294" y="267865"/>
                </a:lnTo>
                <a:lnTo>
                  <a:pt x="753424" y="257840"/>
                </a:lnTo>
                <a:lnTo>
                  <a:pt x="752453" y="257464"/>
                </a:lnTo>
                <a:lnTo>
                  <a:pt x="751054" y="257038"/>
                </a:lnTo>
                <a:lnTo>
                  <a:pt x="749230" y="256552"/>
                </a:lnTo>
                <a:lnTo>
                  <a:pt x="747527" y="256065"/>
                </a:lnTo>
                <a:lnTo>
                  <a:pt x="745520" y="255639"/>
                </a:lnTo>
                <a:lnTo>
                  <a:pt x="743208" y="255274"/>
                </a:lnTo>
                <a:lnTo>
                  <a:pt x="740897" y="254788"/>
                </a:lnTo>
                <a:lnTo>
                  <a:pt x="738403" y="254423"/>
                </a:lnTo>
                <a:lnTo>
                  <a:pt x="735727" y="254180"/>
                </a:lnTo>
                <a:lnTo>
                  <a:pt x="733051" y="253815"/>
                </a:lnTo>
                <a:lnTo>
                  <a:pt x="730375" y="253632"/>
                </a:lnTo>
                <a:close/>
              </a:path>
              <a:path w="852804" h="384809">
                <a:moveTo>
                  <a:pt x="751294" y="267865"/>
                </a:moveTo>
                <a:lnTo>
                  <a:pt x="733173" y="267865"/>
                </a:lnTo>
                <a:lnTo>
                  <a:pt x="737856" y="268412"/>
                </a:lnTo>
                <a:lnTo>
                  <a:pt x="741749" y="269507"/>
                </a:lnTo>
                <a:lnTo>
                  <a:pt x="745641" y="270480"/>
                </a:lnTo>
                <a:lnTo>
                  <a:pt x="748500" y="271453"/>
                </a:lnTo>
                <a:lnTo>
                  <a:pt x="750325" y="272426"/>
                </a:lnTo>
                <a:lnTo>
                  <a:pt x="751087" y="268838"/>
                </a:lnTo>
                <a:lnTo>
                  <a:pt x="751178" y="268412"/>
                </a:lnTo>
                <a:lnTo>
                  <a:pt x="751294" y="2678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2967096" y="4933775"/>
            <a:ext cx="1510665" cy="594360"/>
          </a:xfrm>
          <a:custGeom>
            <a:avLst/>
            <a:gdLst/>
            <a:ahLst/>
            <a:cxnLst/>
            <a:rect l="l" t="t" r="r" b="b"/>
            <a:pathLst>
              <a:path w="1510665" h="594360">
                <a:moveTo>
                  <a:pt x="218329" y="13867"/>
                </a:moveTo>
                <a:lnTo>
                  <a:pt x="213220" y="13867"/>
                </a:lnTo>
                <a:lnTo>
                  <a:pt x="207563" y="14110"/>
                </a:lnTo>
                <a:lnTo>
                  <a:pt x="201359" y="14597"/>
                </a:lnTo>
                <a:lnTo>
                  <a:pt x="195277" y="14962"/>
                </a:lnTo>
                <a:lnTo>
                  <a:pt x="189742" y="15753"/>
                </a:lnTo>
                <a:lnTo>
                  <a:pt x="184755" y="16969"/>
                </a:lnTo>
                <a:lnTo>
                  <a:pt x="184755" y="141594"/>
                </a:lnTo>
                <a:lnTo>
                  <a:pt x="202454" y="141594"/>
                </a:lnTo>
                <a:lnTo>
                  <a:pt x="202454" y="92146"/>
                </a:lnTo>
                <a:lnTo>
                  <a:pt x="249338" y="92146"/>
                </a:lnTo>
                <a:lnTo>
                  <a:pt x="248558" y="91112"/>
                </a:lnTo>
                <a:lnTo>
                  <a:pt x="246611" y="88679"/>
                </a:lnTo>
                <a:lnTo>
                  <a:pt x="255248" y="85759"/>
                </a:lnTo>
                <a:lnTo>
                  <a:pt x="261756" y="81319"/>
                </a:lnTo>
                <a:lnTo>
                  <a:pt x="264527" y="77548"/>
                </a:lnTo>
                <a:lnTo>
                  <a:pt x="202454" y="77548"/>
                </a:lnTo>
                <a:lnTo>
                  <a:pt x="202454" y="29924"/>
                </a:lnTo>
                <a:lnTo>
                  <a:pt x="206468" y="29559"/>
                </a:lnTo>
                <a:lnTo>
                  <a:pt x="212247" y="29377"/>
                </a:lnTo>
                <a:lnTo>
                  <a:pt x="264809" y="29377"/>
                </a:lnTo>
                <a:lnTo>
                  <a:pt x="258837" y="23903"/>
                </a:lnTo>
                <a:lnTo>
                  <a:pt x="251105" y="19512"/>
                </a:lnTo>
                <a:lnTo>
                  <a:pt x="241776" y="16376"/>
                </a:lnTo>
                <a:lnTo>
                  <a:pt x="231447" y="14597"/>
                </a:lnTo>
                <a:lnTo>
                  <a:pt x="232900" y="14597"/>
                </a:lnTo>
                <a:lnTo>
                  <a:pt x="218329" y="13867"/>
                </a:lnTo>
                <a:close/>
              </a:path>
              <a:path w="1510665" h="594360">
                <a:moveTo>
                  <a:pt x="249338" y="92146"/>
                </a:moveTo>
                <a:lnTo>
                  <a:pt x="228333" y="92146"/>
                </a:lnTo>
                <a:lnTo>
                  <a:pt x="230493" y="94761"/>
                </a:lnTo>
                <a:lnTo>
                  <a:pt x="233048" y="98045"/>
                </a:lnTo>
                <a:lnTo>
                  <a:pt x="235846" y="101816"/>
                </a:lnTo>
                <a:lnTo>
                  <a:pt x="238765" y="105587"/>
                </a:lnTo>
                <a:lnTo>
                  <a:pt x="241685" y="109662"/>
                </a:lnTo>
                <a:lnTo>
                  <a:pt x="244604" y="114042"/>
                </a:lnTo>
                <a:lnTo>
                  <a:pt x="247524" y="118299"/>
                </a:lnTo>
                <a:lnTo>
                  <a:pt x="250382" y="122800"/>
                </a:lnTo>
                <a:lnTo>
                  <a:pt x="253180" y="127544"/>
                </a:lnTo>
                <a:lnTo>
                  <a:pt x="256100" y="132288"/>
                </a:lnTo>
                <a:lnTo>
                  <a:pt x="258776" y="136972"/>
                </a:lnTo>
                <a:lnTo>
                  <a:pt x="261209" y="141594"/>
                </a:lnTo>
                <a:lnTo>
                  <a:pt x="280550" y="141594"/>
                </a:lnTo>
                <a:lnTo>
                  <a:pt x="278470" y="136972"/>
                </a:lnTo>
                <a:lnTo>
                  <a:pt x="278361" y="136728"/>
                </a:lnTo>
                <a:lnTo>
                  <a:pt x="275684" y="131680"/>
                </a:lnTo>
                <a:lnTo>
                  <a:pt x="272522" y="126449"/>
                </a:lnTo>
                <a:lnTo>
                  <a:pt x="269481" y="121219"/>
                </a:lnTo>
                <a:lnTo>
                  <a:pt x="266379" y="116231"/>
                </a:lnTo>
                <a:lnTo>
                  <a:pt x="263216" y="111487"/>
                </a:lnTo>
                <a:lnTo>
                  <a:pt x="260053" y="106621"/>
                </a:lnTo>
                <a:lnTo>
                  <a:pt x="256951" y="102242"/>
                </a:lnTo>
                <a:lnTo>
                  <a:pt x="253910" y="98349"/>
                </a:lnTo>
                <a:lnTo>
                  <a:pt x="250990" y="94335"/>
                </a:lnTo>
                <a:lnTo>
                  <a:pt x="249338" y="92146"/>
                </a:lnTo>
                <a:close/>
              </a:path>
              <a:path w="1510665" h="594360">
                <a:moveTo>
                  <a:pt x="264809" y="29377"/>
                </a:moveTo>
                <a:lnTo>
                  <a:pt x="224533" y="29377"/>
                </a:lnTo>
                <a:lnTo>
                  <a:pt x="228973" y="29742"/>
                </a:lnTo>
                <a:lnTo>
                  <a:pt x="237366" y="31201"/>
                </a:lnTo>
                <a:lnTo>
                  <a:pt x="241016" y="32479"/>
                </a:lnTo>
                <a:lnTo>
                  <a:pt x="244057" y="34303"/>
                </a:lnTo>
                <a:lnTo>
                  <a:pt x="247219" y="36128"/>
                </a:lnTo>
                <a:lnTo>
                  <a:pt x="249713" y="38622"/>
                </a:lnTo>
                <a:lnTo>
                  <a:pt x="253363" y="44947"/>
                </a:lnTo>
                <a:lnTo>
                  <a:pt x="254275" y="48901"/>
                </a:lnTo>
                <a:lnTo>
                  <a:pt x="254275" y="58754"/>
                </a:lnTo>
                <a:lnTo>
                  <a:pt x="243692" y="73169"/>
                </a:lnTo>
                <a:lnTo>
                  <a:pt x="240407" y="74872"/>
                </a:lnTo>
                <a:lnTo>
                  <a:pt x="236332" y="76028"/>
                </a:lnTo>
                <a:lnTo>
                  <a:pt x="226601" y="77244"/>
                </a:lnTo>
                <a:lnTo>
                  <a:pt x="221127" y="77548"/>
                </a:lnTo>
                <a:lnTo>
                  <a:pt x="264527" y="77548"/>
                </a:lnTo>
                <a:lnTo>
                  <a:pt x="266135" y="75359"/>
                </a:lnTo>
                <a:lnTo>
                  <a:pt x="270636" y="69398"/>
                </a:lnTo>
                <a:lnTo>
                  <a:pt x="272887" y="62221"/>
                </a:lnTo>
                <a:lnTo>
                  <a:pt x="272887" y="53827"/>
                </a:lnTo>
                <a:lnTo>
                  <a:pt x="272051" y="44947"/>
                </a:lnTo>
                <a:lnTo>
                  <a:pt x="272008" y="44499"/>
                </a:lnTo>
                <a:lnTo>
                  <a:pt x="269374" y="36402"/>
                </a:lnTo>
                <a:lnTo>
                  <a:pt x="265231" y="29924"/>
                </a:lnTo>
                <a:lnTo>
                  <a:pt x="265115" y="29742"/>
                </a:lnTo>
                <a:lnTo>
                  <a:pt x="264998" y="29559"/>
                </a:lnTo>
                <a:lnTo>
                  <a:pt x="264809" y="29377"/>
                </a:lnTo>
                <a:close/>
              </a:path>
              <a:path w="1510665" h="594360">
                <a:moveTo>
                  <a:pt x="335091" y="84056"/>
                </a:moveTo>
                <a:lnTo>
                  <a:pt x="325136" y="84056"/>
                </a:lnTo>
                <a:lnTo>
                  <a:pt x="321162" y="84482"/>
                </a:lnTo>
                <a:lnTo>
                  <a:pt x="291747" y="119212"/>
                </a:lnTo>
                <a:lnTo>
                  <a:pt x="292576" y="123469"/>
                </a:lnTo>
                <a:lnTo>
                  <a:pt x="323170" y="143601"/>
                </a:lnTo>
                <a:lnTo>
                  <a:pt x="332293" y="143601"/>
                </a:lnTo>
                <a:lnTo>
                  <a:pt x="336064" y="143419"/>
                </a:lnTo>
                <a:lnTo>
                  <a:pt x="339835" y="143054"/>
                </a:lnTo>
                <a:lnTo>
                  <a:pt x="343728" y="142811"/>
                </a:lnTo>
                <a:lnTo>
                  <a:pt x="365563" y="139952"/>
                </a:lnTo>
                <a:lnTo>
                  <a:pt x="365563" y="129369"/>
                </a:lnTo>
                <a:lnTo>
                  <a:pt x="323839" y="129369"/>
                </a:lnTo>
                <a:lnTo>
                  <a:pt x="318547" y="128213"/>
                </a:lnTo>
                <a:lnTo>
                  <a:pt x="314654" y="125902"/>
                </a:lnTo>
                <a:lnTo>
                  <a:pt x="310762" y="123469"/>
                </a:lnTo>
                <a:lnTo>
                  <a:pt x="308816" y="119212"/>
                </a:lnTo>
                <a:lnTo>
                  <a:pt x="308816" y="109845"/>
                </a:lnTo>
                <a:lnTo>
                  <a:pt x="309606" y="107229"/>
                </a:lnTo>
                <a:lnTo>
                  <a:pt x="311188" y="105283"/>
                </a:lnTo>
                <a:lnTo>
                  <a:pt x="312769" y="103215"/>
                </a:lnTo>
                <a:lnTo>
                  <a:pt x="314715" y="101634"/>
                </a:lnTo>
                <a:lnTo>
                  <a:pt x="317027" y="100539"/>
                </a:lnTo>
                <a:lnTo>
                  <a:pt x="319459" y="99323"/>
                </a:lnTo>
                <a:lnTo>
                  <a:pt x="322075" y="98532"/>
                </a:lnTo>
                <a:lnTo>
                  <a:pt x="327315" y="97863"/>
                </a:lnTo>
                <a:lnTo>
                  <a:pt x="326879" y="97863"/>
                </a:lnTo>
                <a:lnTo>
                  <a:pt x="330529" y="97620"/>
                </a:lnTo>
                <a:lnTo>
                  <a:pt x="365563" y="97620"/>
                </a:lnTo>
                <a:lnTo>
                  <a:pt x="365563" y="86307"/>
                </a:lnTo>
                <a:lnTo>
                  <a:pt x="349069" y="86307"/>
                </a:lnTo>
                <a:lnTo>
                  <a:pt x="345187" y="85516"/>
                </a:lnTo>
                <a:lnTo>
                  <a:pt x="343728" y="85273"/>
                </a:lnTo>
                <a:lnTo>
                  <a:pt x="342025" y="85029"/>
                </a:lnTo>
                <a:lnTo>
                  <a:pt x="340443" y="84664"/>
                </a:lnTo>
                <a:lnTo>
                  <a:pt x="339166" y="84482"/>
                </a:lnTo>
                <a:lnTo>
                  <a:pt x="338284" y="84482"/>
                </a:lnTo>
                <a:lnTo>
                  <a:pt x="335091" y="84056"/>
                </a:lnTo>
                <a:close/>
              </a:path>
              <a:path w="1510665" h="594360">
                <a:moveTo>
                  <a:pt x="365563" y="97620"/>
                </a:moveTo>
                <a:lnTo>
                  <a:pt x="336976" y="97620"/>
                </a:lnTo>
                <a:lnTo>
                  <a:pt x="340261" y="97863"/>
                </a:lnTo>
                <a:lnTo>
                  <a:pt x="342937" y="98349"/>
                </a:lnTo>
                <a:lnTo>
                  <a:pt x="345735" y="98714"/>
                </a:lnTo>
                <a:lnTo>
                  <a:pt x="348244" y="99323"/>
                </a:lnTo>
                <a:lnTo>
                  <a:pt x="347985" y="99323"/>
                </a:lnTo>
                <a:lnTo>
                  <a:pt x="348958" y="99809"/>
                </a:lnTo>
                <a:lnTo>
                  <a:pt x="348958" y="128213"/>
                </a:lnTo>
                <a:lnTo>
                  <a:pt x="348441" y="128213"/>
                </a:lnTo>
                <a:lnTo>
                  <a:pt x="346890" y="128578"/>
                </a:lnTo>
                <a:lnTo>
                  <a:pt x="344275" y="128943"/>
                </a:lnTo>
                <a:lnTo>
                  <a:pt x="338740" y="129369"/>
                </a:lnTo>
                <a:lnTo>
                  <a:pt x="365563" y="129369"/>
                </a:lnTo>
                <a:lnTo>
                  <a:pt x="365563" y="97620"/>
                </a:lnTo>
                <a:close/>
              </a:path>
              <a:path w="1510665" h="594360">
                <a:moveTo>
                  <a:pt x="361110" y="58936"/>
                </a:moveTo>
                <a:lnTo>
                  <a:pt x="331989" y="58936"/>
                </a:lnTo>
                <a:lnTo>
                  <a:pt x="335517" y="59606"/>
                </a:lnTo>
                <a:lnTo>
                  <a:pt x="338193" y="60944"/>
                </a:lnTo>
                <a:lnTo>
                  <a:pt x="340991" y="62160"/>
                </a:lnTo>
                <a:lnTo>
                  <a:pt x="343180" y="63863"/>
                </a:lnTo>
                <a:lnTo>
                  <a:pt x="344762" y="66053"/>
                </a:lnTo>
                <a:lnTo>
                  <a:pt x="346343" y="68121"/>
                </a:lnTo>
                <a:lnTo>
                  <a:pt x="347438" y="70554"/>
                </a:lnTo>
                <a:lnTo>
                  <a:pt x="348046" y="73351"/>
                </a:lnTo>
                <a:lnTo>
                  <a:pt x="348654" y="76028"/>
                </a:lnTo>
                <a:lnTo>
                  <a:pt x="348958" y="78765"/>
                </a:lnTo>
                <a:lnTo>
                  <a:pt x="348958" y="86307"/>
                </a:lnTo>
                <a:lnTo>
                  <a:pt x="365563" y="86307"/>
                </a:lnTo>
                <a:lnTo>
                  <a:pt x="365563" y="75298"/>
                </a:lnTo>
                <a:lnTo>
                  <a:pt x="364970" y="70554"/>
                </a:lnTo>
                <a:lnTo>
                  <a:pt x="362801" y="62586"/>
                </a:lnTo>
                <a:lnTo>
                  <a:pt x="362686" y="62160"/>
                </a:lnTo>
                <a:lnTo>
                  <a:pt x="362571" y="61734"/>
                </a:lnTo>
                <a:lnTo>
                  <a:pt x="362522" y="61552"/>
                </a:lnTo>
                <a:lnTo>
                  <a:pt x="361110" y="58936"/>
                </a:lnTo>
                <a:close/>
              </a:path>
              <a:path w="1510665" h="594360">
                <a:moveTo>
                  <a:pt x="335882" y="44339"/>
                </a:moveTo>
                <a:lnTo>
                  <a:pt x="323109" y="44339"/>
                </a:lnTo>
                <a:lnTo>
                  <a:pt x="317574" y="44826"/>
                </a:lnTo>
                <a:lnTo>
                  <a:pt x="312465" y="45799"/>
                </a:lnTo>
                <a:lnTo>
                  <a:pt x="307356" y="46650"/>
                </a:lnTo>
                <a:lnTo>
                  <a:pt x="303706" y="47563"/>
                </a:lnTo>
                <a:lnTo>
                  <a:pt x="301517" y="48536"/>
                </a:lnTo>
                <a:lnTo>
                  <a:pt x="303003" y="58936"/>
                </a:lnTo>
                <a:lnTo>
                  <a:pt x="303063" y="59362"/>
                </a:lnTo>
                <a:lnTo>
                  <a:pt x="303185" y="60214"/>
                </a:lnTo>
                <a:lnTo>
                  <a:pt x="303289" y="60944"/>
                </a:lnTo>
                <a:lnTo>
                  <a:pt x="303402" y="61734"/>
                </a:lnTo>
                <a:lnTo>
                  <a:pt x="303524" y="62586"/>
                </a:lnTo>
                <a:lnTo>
                  <a:pt x="305592" y="61734"/>
                </a:lnTo>
                <a:lnTo>
                  <a:pt x="308694" y="60944"/>
                </a:lnTo>
                <a:lnTo>
                  <a:pt x="312830" y="60214"/>
                </a:lnTo>
                <a:lnTo>
                  <a:pt x="317087" y="59362"/>
                </a:lnTo>
                <a:lnTo>
                  <a:pt x="322014" y="58936"/>
                </a:lnTo>
                <a:lnTo>
                  <a:pt x="361110" y="58936"/>
                </a:lnTo>
                <a:lnTo>
                  <a:pt x="360454" y="57720"/>
                </a:lnTo>
                <a:lnTo>
                  <a:pt x="357534" y="54557"/>
                </a:lnTo>
                <a:lnTo>
                  <a:pt x="354736" y="51273"/>
                </a:lnTo>
                <a:lnTo>
                  <a:pt x="350965" y="48779"/>
                </a:lnTo>
                <a:lnTo>
                  <a:pt x="346221" y="47076"/>
                </a:lnTo>
                <a:lnTo>
                  <a:pt x="341599" y="45251"/>
                </a:lnTo>
                <a:lnTo>
                  <a:pt x="335882" y="44339"/>
                </a:lnTo>
                <a:close/>
              </a:path>
              <a:path w="1510665" h="594360">
                <a:moveTo>
                  <a:pt x="439060" y="44704"/>
                </a:moveTo>
                <a:lnTo>
                  <a:pt x="423124" y="44704"/>
                </a:lnTo>
                <a:lnTo>
                  <a:pt x="415704" y="45251"/>
                </a:lnTo>
                <a:lnTo>
                  <a:pt x="402810" y="47441"/>
                </a:lnTo>
                <a:lnTo>
                  <a:pt x="397640" y="48475"/>
                </a:lnTo>
                <a:lnTo>
                  <a:pt x="393747" y="49448"/>
                </a:lnTo>
                <a:lnTo>
                  <a:pt x="393747" y="141594"/>
                </a:lnTo>
                <a:lnTo>
                  <a:pt x="410716" y="141594"/>
                </a:lnTo>
                <a:lnTo>
                  <a:pt x="410716" y="61491"/>
                </a:lnTo>
                <a:lnTo>
                  <a:pt x="415096" y="60700"/>
                </a:lnTo>
                <a:lnTo>
                  <a:pt x="416677" y="60518"/>
                </a:lnTo>
                <a:lnTo>
                  <a:pt x="417468" y="60518"/>
                </a:lnTo>
                <a:lnTo>
                  <a:pt x="421573" y="59970"/>
                </a:lnTo>
                <a:lnTo>
                  <a:pt x="464625" y="59970"/>
                </a:lnTo>
                <a:lnTo>
                  <a:pt x="462172" y="56929"/>
                </a:lnTo>
                <a:lnTo>
                  <a:pt x="459253" y="53037"/>
                </a:lnTo>
                <a:lnTo>
                  <a:pt x="455299" y="50056"/>
                </a:lnTo>
                <a:lnTo>
                  <a:pt x="450312" y="47988"/>
                </a:lnTo>
                <a:lnTo>
                  <a:pt x="445324" y="45799"/>
                </a:lnTo>
                <a:lnTo>
                  <a:pt x="439060" y="44704"/>
                </a:lnTo>
                <a:close/>
              </a:path>
              <a:path w="1510665" h="594360">
                <a:moveTo>
                  <a:pt x="464625" y="59970"/>
                </a:moveTo>
                <a:lnTo>
                  <a:pt x="436079" y="59970"/>
                </a:lnTo>
                <a:lnTo>
                  <a:pt x="439473" y="60518"/>
                </a:lnTo>
                <a:lnTo>
                  <a:pt x="438573" y="60518"/>
                </a:lnTo>
                <a:lnTo>
                  <a:pt x="441006" y="61491"/>
                </a:lnTo>
                <a:lnTo>
                  <a:pt x="444047" y="62586"/>
                </a:lnTo>
                <a:lnTo>
                  <a:pt x="446480" y="64410"/>
                </a:lnTo>
                <a:lnTo>
                  <a:pt x="450129" y="69520"/>
                </a:lnTo>
                <a:lnTo>
                  <a:pt x="451407" y="72865"/>
                </a:lnTo>
                <a:lnTo>
                  <a:pt x="452137" y="77001"/>
                </a:lnTo>
                <a:lnTo>
                  <a:pt x="452988" y="81137"/>
                </a:lnTo>
                <a:lnTo>
                  <a:pt x="453414" y="86124"/>
                </a:lnTo>
                <a:lnTo>
                  <a:pt x="453414" y="141594"/>
                </a:lnTo>
                <a:lnTo>
                  <a:pt x="470383" y="141594"/>
                </a:lnTo>
                <a:lnTo>
                  <a:pt x="470308" y="81137"/>
                </a:lnTo>
                <a:lnTo>
                  <a:pt x="469882" y="77001"/>
                </a:lnTo>
                <a:lnTo>
                  <a:pt x="469775" y="75967"/>
                </a:lnTo>
                <a:lnTo>
                  <a:pt x="467342" y="65262"/>
                </a:lnTo>
                <a:lnTo>
                  <a:pt x="465213" y="60700"/>
                </a:lnTo>
                <a:lnTo>
                  <a:pt x="464625" y="59970"/>
                </a:lnTo>
                <a:close/>
              </a:path>
              <a:path w="1510665" h="594360">
                <a:moveTo>
                  <a:pt x="515493" y="0"/>
                </a:moveTo>
                <a:lnTo>
                  <a:pt x="498523" y="2919"/>
                </a:lnTo>
                <a:lnTo>
                  <a:pt x="498523" y="141594"/>
                </a:lnTo>
                <a:lnTo>
                  <a:pt x="515493" y="141594"/>
                </a:lnTo>
                <a:lnTo>
                  <a:pt x="515493" y="95977"/>
                </a:lnTo>
                <a:lnTo>
                  <a:pt x="540603" y="95977"/>
                </a:lnTo>
                <a:lnTo>
                  <a:pt x="540308" y="95673"/>
                </a:lnTo>
                <a:lnTo>
                  <a:pt x="536476" y="92206"/>
                </a:lnTo>
                <a:lnTo>
                  <a:pt x="532827" y="89408"/>
                </a:lnTo>
                <a:lnTo>
                  <a:pt x="535648" y="86489"/>
                </a:lnTo>
                <a:lnTo>
                  <a:pt x="515493" y="86489"/>
                </a:lnTo>
                <a:lnTo>
                  <a:pt x="515493" y="0"/>
                </a:lnTo>
                <a:close/>
              </a:path>
              <a:path w="1510665" h="594360">
                <a:moveTo>
                  <a:pt x="540603" y="95977"/>
                </a:moveTo>
                <a:lnTo>
                  <a:pt x="515493" y="95977"/>
                </a:lnTo>
                <a:lnTo>
                  <a:pt x="518899" y="98289"/>
                </a:lnTo>
                <a:lnTo>
                  <a:pt x="522487" y="101147"/>
                </a:lnTo>
                <a:lnTo>
                  <a:pt x="530029" y="107959"/>
                </a:lnTo>
                <a:lnTo>
                  <a:pt x="533739" y="111730"/>
                </a:lnTo>
                <a:lnTo>
                  <a:pt x="537389" y="115866"/>
                </a:lnTo>
                <a:lnTo>
                  <a:pt x="541038" y="119881"/>
                </a:lnTo>
                <a:lnTo>
                  <a:pt x="544505" y="124138"/>
                </a:lnTo>
                <a:lnTo>
                  <a:pt x="547789" y="128639"/>
                </a:lnTo>
                <a:lnTo>
                  <a:pt x="551195" y="133018"/>
                </a:lnTo>
                <a:lnTo>
                  <a:pt x="554176" y="137337"/>
                </a:lnTo>
                <a:lnTo>
                  <a:pt x="556730" y="141594"/>
                </a:lnTo>
                <a:lnTo>
                  <a:pt x="576619" y="141594"/>
                </a:lnTo>
                <a:lnTo>
                  <a:pt x="574186" y="137337"/>
                </a:lnTo>
                <a:lnTo>
                  <a:pt x="571206" y="132775"/>
                </a:lnTo>
                <a:lnTo>
                  <a:pt x="567678" y="127909"/>
                </a:lnTo>
                <a:lnTo>
                  <a:pt x="564151" y="122922"/>
                </a:lnTo>
                <a:lnTo>
                  <a:pt x="560380" y="118056"/>
                </a:lnTo>
                <a:lnTo>
                  <a:pt x="556365" y="113312"/>
                </a:lnTo>
                <a:lnTo>
                  <a:pt x="552473" y="108446"/>
                </a:lnTo>
                <a:lnTo>
                  <a:pt x="548458" y="103945"/>
                </a:lnTo>
                <a:lnTo>
                  <a:pt x="544322" y="99809"/>
                </a:lnTo>
                <a:lnTo>
                  <a:pt x="540603" y="95977"/>
                </a:lnTo>
                <a:close/>
              </a:path>
              <a:path w="1510665" h="594360">
                <a:moveTo>
                  <a:pt x="572970" y="46711"/>
                </a:moveTo>
                <a:lnTo>
                  <a:pt x="553081" y="46711"/>
                </a:lnTo>
                <a:lnTo>
                  <a:pt x="550891" y="49266"/>
                </a:lnTo>
                <a:lnTo>
                  <a:pt x="548276" y="52246"/>
                </a:lnTo>
                <a:lnTo>
                  <a:pt x="545235" y="55652"/>
                </a:lnTo>
                <a:lnTo>
                  <a:pt x="532158" y="69702"/>
                </a:lnTo>
                <a:lnTo>
                  <a:pt x="528691" y="73291"/>
                </a:lnTo>
                <a:lnTo>
                  <a:pt x="515493" y="86489"/>
                </a:lnTo>
                <a:lnTo>
                  <a:pt x="535648" y="86489"/>
                </a:lnTo>
                <a:lnTo>
                  <a:pt x="553628" y="67877"/>
                </a:lnTo>
                <a:lnTo>
                  <a:pt x="557156" y="64106"/>
                </a:lnTo>
                <a:lnTo>
                  <a:pt x="560562" y="60396"/>
                </a:lnTo>
                <a:lnTo>
                  <a:pt x="570172" y="49752"/>
                </a:lnTo>
                <a:lnTo>
                  <a:pt x="572970" y="46711"/>
                </a:lnTo>
                <a:close/>
              </a:path>
              <a:path w="1510665" h="594360">
                <a:moveTo>
                  <a:pt x="626997" y="44339"/>
                </a:moveTo>
                <a:lnTo>
                  <a:pt x="621523" y="44339"/>
                </a:lnTo>
                <a:lnTo>
                  <a:pt x="616171" y="45373"/>
                </a:lnTo>
                <a:lnTo>
                  <a:pt x="587495" y="72196"/>
                </a:lnTo>
                <a:lnTo>
                  <a:pt x="584969" y="78643"/>
                </a:lnTo>
                <a:lnTo>
                  <a:pt x="583753" y="85942"/>
                </a:lnTo>
                <a:lnTo>
                  <a:pt x="583753" y="101512"/>
                </a:lnTo>
                <a:lnTo>
                  <a:pt x="604067" y="137580"/>
                </a:lnTo>
                <a:lnTo>
                  <a:pt x="623287" y="143784"/>
                </a:lnTo>
                <a:lnTo>
                  <a:pt x="638128" y="143784"/>
                </a:lnTo>
                <a:lnTo>
                  <a:pt x="643967" y="143176"/>
                </a:lnTo>
                <a:lnTo>
                  <a:pt x="654307" y="140743"/>
                </a:lnTo>
                <a:lnTo>
                  <a:pt x="657956" y="139587"/>
                </a:lnTo>
                <a:lnTo>
                  <a:pt x="660024" y="138492"/>
                </a:lnTo>
                <a:lnTo>
                  <a:pt x="658412" y="128821"/>
                </a:lnTo>
                <a:lnTo>
                  <a:pt x="622801" y="128821"/>
                </a:lnTo>
                <a:lnTo>
                  <a:pt x="615015" y="126267"/>
                </a:lnTo>
                <a:lnTo>
                  <a:pt x="605040" y="116049"/>
                </a:lnTo>
                <a:lnTo>
                  <a:pt x="602182" y="108568"/>
                </a:lnTo>
                <a:lnTo>
                  <a:pt x="601452" y="98714"/>
                </a:lnTo>
                <a:lnTo>
                  <a:pt x="666410" y="98714"/>
                </a:lnTo>
                <a:lnTo>
                  <a:pt x="666532" y="97741"/>
                </a:lnTo>
                <a:lnTo>
                  <a:pt x="666593" y="92693"/>
                </a:lnTo>
                <a:lnTo>
                  <a:pt x="666216" y="85942"/>
                </a:lnTo>
                <a:lnTo>
                  <a:pt x="666165" y="85029"/>
                </a:lnTo>
                <a:lnTo>
                  <a:pt x="601817" y="85029"/>
                </a:lnTo>
                <a:lnTo>
                  <a:pt x="602182" y="81745"/>
                </a:lnTo>
                <a:lnTo>
                  <a:pt x="616171" y="61248"/>
                </a:lnTo>
                <a:lnTo>
                  <a:pt x="619455" y="59545"/>
                </a:lnTo>
                <a:lnTo>
                  <a:pt x="622922" y="58754"/>
                </a:lnTo>
                <a:lnTo>
                  <a:pt x="657953" y="58754"/>
                </a:lnTo>
                <a:lnTo>
                  <a:pt x="656375" y="56382"/>
                </a:lnTo>
                <a:lnTo>
                  <a:pt x="650707" y="51113"/>
                </a:lnTo>
                <a:lnTo>
                  <a:pt x="643921" y="47350"/>
                </a:lnTo>
                <a:lnTo>
                  <a:pt x="636018" y="45092"/>
                </a:lnTo>
                <a:lnTo>
                  <a:pt x="626997" y="44339"/>
                </a:lnTo>
                <a:close/>
              </a:path>
              <a:path w="1510665" h="594360">
                <a:moveTo>
                  <a:pt x="657652" y="124260"/>
                </a:moveTo>
                <a:lnTo>
                  <a:pt x="639344" y="128821"/>
                </a:lnTo>
                <a:lnTo>
                  <a:pt x="658412" y="128821"/>
                </a:lnTo>
                <a:lnTo>
                  <a:pt x="657652" y="124260"/>
                </a:lnTo>
                <a:close/>
              </a:path>
              <a:path w="1510665" h="594360">
                <a:moveTo>
                  <a:pt x="657953" y="58754"/>
                </a:moveTo>
                <a:lnTo>
                  <a:pt x="633749" y="58754"/>
                </a:lnTo>
                <a:lnTo>
                  <a:pt x="639162" y="61248"/>
                </a:lnTo>
                <a:lnTo>
                  <a:pt x="643054" y="66235"/>
                </a:lnTo>
                <a:lnTo>
                  <a:pt x="647069" y="71101"/>
                </a:lnTo>
                <a:lnTo>
                  <a:pt x="649015" y="77366"/>
                </a:lnTo>
                <a:lnTo>
                  <a:pt x="648893" y="85029"/>
                </a:lnTo>
                <a:lnTo>
                  <a:pt x="666165" y="85029"/>
                </a:lnTo>
                <a:lnTo>
                  <a:pt x="665981" y="81745"/>
                </a:lnTo>
                <a:lnTo>
                  <a:pt x="665954" y="81254"/>
                </a:lnTo>
                <a:lnTo>
                  <a:pt x="664038" y="71390"/>
                </a:lnTo>
                <a:lnTo>
                  <a:pt x="660845" y="63099"/>
                </a:lnTo>
                <a:lnTo>
                  <a:pt x="657953" y="58754"/>
                </a:lnTo>
                <a:close/>
              </a:path>
              <a:path w="1510665" h="594360">
                <a:moveTo>
                  <a:pt x="733849" y="44522"/>
                </a:moveTo>
                <a:lnTo>
                  <a:pt x="721563" y="44522"/>
                </a:lnTo>
                <a:lnTo>
                  <a:pt x="715481" y="45738"/>
                </a:lnTo>
                <a:lnTo>
                  <a:pt x="688415" y="74081"/>
                </a:lnTo>
                <a:lnTo>
                  <a:pt x="685678" y="86854"/>
                </a:lnTo>
                <a:lnTo>
                  <a:pt x="685705" y="101987"/>
                </a:lnTo>
                <a:lnTo>
                  <a:pt x="707756" y="138006"/>
                </a:lnTo>
                <a:lnTo>
                  <a:pt x="726003" y="143784"/>
                </a:lnTo>
                <a:lnTo>
                  <a:pt x="741209" y="143784"/>
                </a:lnTo>
                <a:lnTo>
                  <a:pt x="748203" y="143236"/>
                </a:lnTo>
                <a:lnTo>
                  <a:pt x="760368" y="141047"/>
                </a:lnTo>
                <a:lnTo>
                  <a:pt x="765355" y="139952"/>
                </a:lnTo>
                <a:lnTo>
                  <a:pt x="769248" y="138857"/>
                </a:lnTo>
                <a:lnTo>
                  <a:pt x="769248" y="128821"/>
                </a:lnTo>
                <a:lnTo>
                  <a:pt x="724361" y="128821"/>
                </a:lnTo>
                <a:lnTo>
                  <a:pt x="717062" y="125841"/>
                </a:lnTo>
                <a:lnTo>
                  <a:pt x="703377" y="94153"/>
                </a:lnTo>
                <a:lnTo>
                  <a:pt x="703377" y="89287"/>
                </a:lnTo>
                <a:lnTo>
                  <a:pt x="703864" y="84725"/>
                </a:lnTo>
                <a:lnTo>
                  <a:pt x="705810" y="76210"/>
                </a:lnTo>
                <a:lnTo>
                  <a:pt x="707391" y="72561"/>
                </a:lnTo>
                <a:lnTo>
                  <a:pt x="709581" y="69520"/>
                </a:lnTo>
                <a:lnTo>
                  <a:pt x="711770" y="66357"/>
                </a:lnTo>
                <a:lnTo>
                  <a:pt x="714568" y="63924"/>
                </a:lnTo>
                <a:lnTo>
                  <a:pt x="717974" y="62221"/>
                </a:lnTo>
                <a:lnTo>
                  <a:pt x="721502" y="60396"/>
                </a:lnTo>
                <a:lnTo>
                  <a:pt x="725699" y="59484"/>
                </a:lnTo>
                <a:lnTo>
                  <a:pt x="769248" y="59484"/>
                </a:lnTo>
                <a:lnTo>
                  <a:pt x="769248" y="50908"/>
                </a:lnTo>
                <a:lnTo>
                  <a:pt x="752278" y="50908"/>
                </a:lnTo>
                <a:lnTo>
                  <a:pt x="750210" y="49570"/>
                </a:lnTo>
                <a:lnTo>
                  <a:pt x="747047" y="48171"/>
                </a:lnTo>
                <a:lnTo>
                  <a:pt x="742790" y="46711"/>
                </a:lnTo>
                <a:lnTo>
                  <a:pt x="738654" y="45251"/>
                </a:lnTo>
                <a:lnTo>
                  <a:pt x="733849" y="44522"/>
                </a:lnTo>
                <a:close/>
              </a:path>
              <a:path w="1510665" h="594360">
                <a:moveTo>
                  <a:pt x="769248" y="59484"/>
                </a:moveTo>
                <a:lnTo>
                  <a:pt x="735187" y="59484"/>
                </a:lnTo>
                <a:lnTo>
                  <a:pt x="740100" y="60396"/>
                </a:lnTo>
                <a:lnTo>
                  <a:pt x="739744" y="60396"/>
                </a:lnTo>
                <a:lnTo>
                  <a:pt x="747230" y="63437"/>
                </a:lnTo>
                <a:lnTo>
                  <a:pt x="750210" y="65079"/>
                </a:lnTo>
                <a:lnTo>
                  <a:pt x="752278" y="66783"/>
                </a:lnTo>
                <a:lnTo>
                  <a:pt x="752278" y="126814"/>
                </a:lnTo>
                <a:lnTo>
                  <a:pt x="738107" y="128821"/>
                </a:lnTo>
                <a:lnTo>
                  <a:pt x="769248" y="128821"/>
                </a:lnTo>
                <a:lnTo>
                  <a:pt x="769248" y="59484"/>
                </a:lnTo>
                <a:close/>
              </a:path>
              <a:path w="1510665" h="594360">
                <a:moveTo>
                  <a:pt x="769248" y="0"/>
                </a:moveTo>
                <a:lnTo>
                  <a:pt x="752278" y="2919"/>
                </a:lnTo>
                <a:lnTo>
                  <a:pt x="752278" y="50908"/>
                </a:lnTo>
                <a:lnTo>
                  <a:pt x="769248" y="50908"/>
                </a:lnTo>
                <a:lnTo>
                  <a:pt x="769248" y="0"/>
                </a:lnTo>
                <a:close/>
              </a:path>
              <a:path w="1510665" h="594360">
                <a:moveTo>
                  <a:pt x="857254" y="0"/>
                </a:moveTo>
                <a:lnTo>
                  <a:pt x="840284" y="2919"/>
                </a:lnTo>
                <a:lnTo>
                  <a:pt x="840284" y="125780"/>
                </a:lnTo>
                <a:lnTo>
                  <a:pt x="842474" y="132410"/>
                </a:lnTo>
                <a:lnTo>
                  <a:pt x="851233" y="140925"/>
                </a:lnTo>
                <a:lnTo>
                  <a:pt x="858653" y="143176"/>
                </a:lnTo>
                <a:lnTo>
                  <a:pt x="869114" y="143419"/>
                </a:lnTo>
                <a:lnTo>
                  <a:pt x="871486" y="129186"/>
                </a:lnTo>
                <a:lnTo>
                  <a:pt x="868810" y="128821"/>
                </a:lnTo>
                <a:lnTo>
                  <a:pt x="866560" y="128396"/>
                </a:lnTo>
                <a:lnTo>
                  <a:pt x="857254" y="116839"/>
                </a:lnTo>
                <a:lnTo>
                  <a:pt x="857254" y="0"/>
                </a:lnTo>
                <a:close/>
              </a:path>
              <a:path w="1510665" h="594360">
                <a:moveTo>
                  <a:pt x="907512" y="46711"/>
                </a:moveTo>
                <a:lnTo>
                  <a:pt x="890543" y="46711"/>
                </a:lnTo>
                <a:lnTo>
                  <a:pt x="890543" y="141594"/>
                </a:lnTo>
                <a:lnTo>
                  <a:pt x="907512" y="141594"/>
                </a:lnTo>
                <a:lnTo>
                  <a:pt x="907512" y="46711"/>
                </a:lnTo>
                <a:close/>
              </a:path>
              <a:path w="1510665" h="594360">
                <a:moveTo>
                  <a:pt x="901977" y="7298"/>
                </a:moveTo>
                <a:lnTo>
                  <a:pt x="895895" y="7298"/>
                </a:lnTo>
                <a:lnTo>
                  <a:pt x="893280" y="8332"/>
                </a:lnTo>
                <a:lnTo>
                  <a:pt x="889022" y="12346"/>
                </a:lnTo>
                <a:lnTo>
                  <a:pt x="887988" y="15023"/>
                </a:lnTo>
                <a:lnTo>
                  <a:pt x="887988" y="21835"/>
                </a:lnTo>
                <a:lnTo>
                  <a:pt x="889022" y="24572"/>
                </a:lnTo>
                <a:lnTo>
                  <a:pt x="891090" y="26640"/>
                </a:lnTo>
                <a:lnTo>
                  <a:pt x="893280" y="28586"/>
                </a:lnTo>
                <a:lnTo>
                  <a:pt x="895895" y="29559"/>
                </a:lnTo>
                <a:lnTo>
                  <a:pt x="901977" y="29559"/>
                </a:lnTo>
                <a:lnTo>
                  <a:pt x="904532" y="28586"/>
                </a:lnTo>
                <a:lnTo>
                  <a:pt x="908790" y="24572"/>
                </a:lnTo>
                <a:lnTo>
                  <a:pt x="909884" y="21835"/>
                </a:lnTo>
                <a:lnTo>
                  <a:pt x="909884" y="15023"/>
                </a:lnTo>
                <a:lnTo>
                  <a:pt x="908790" y="12346"/>
                </a:lnTo>
                <a:lnTo>
                  <a:pt x="906600" y="10400"/>
                </a:lnTo>
                <a:lnTo>
                  <a:pt x="904532" y="8332"/>
                </a:lnTo>
                <a:lnTo>
                  <a:pt x="901977" y="7298"/>
                </a:lnTo>
                <a:close/>
              </a:path>
              <a:path w="1510665" h="594360">
                <a:moveTo>
                  <a:pt x="932498" y="123895"/>
                </a:moveTo>
                <a:lnTo>
                  <a:pt x="929396" y="138492"/>
                </a:lnTo>
                <a:lnTo>
                  <a:pt x="931099" y="139222"/>
                </a:lnTo>
                <a:lnTo>
                  <a:pt x="934322" y="140256"/>
                </a:lnTo>
                <a:lnTo>
                  <a:pt x="939066" y="141594"/>
                </a:lnTo>
                <a:lnTo>
                  <a:pt x="943811" y="143054"/>
                </a:lnTo>
                <a:lnTo>
                  <a:pt x="950379" y="143784"/>
                </a:lnTo>
                <a:lnTo>
                  <a:pt x="958773" y="143784"/>
                </a:lnTo>
                <a:lnTo>
                  <a:pt x="994644" y="129369"/>
                </a:lnTo>
                <a:lnTo>
                  <a:pt x="951718" y="129369"/>
                </a:lnTo>
                <a:lnTo>
                  <a:pt x="946061" y="128639"/>
                </a:lnTo>
                <a:lnTo>
                  <a:pt x="937546" y="125720"/>
                </a:lnTo>
                <a:lnTo>
                  <a:pt x="934444" y="124625"/>
                </a:lnTo>
                <a:lnTo>
                  <a:pt x="932498" y="123895"/>
                </a:lnTo>
                <a:close/>
              </a:path>
              <a:path w="1510665" h="594360">
                <a:moveTo>
                  <a:pt x="968200" y="44339"/>
                </a:moveTo>
                <a:lnTo>
                  <a:pt x="965524" y="44339"/>
                </a:lnTo>
                <a:lnTo>
                  <a:pt x="956619" y="44886"/>
                </a:lnTo>
                <a:lnTo>
                  <a:pt x="957533" y="44886"/>
                </a:lnTo>
                <a:lnTo>
                  <a:pt x="951155" y="46209"/>
                </a:lnTo>
                <a:lnTo>
                  <a:pt x="930855" y="75967"/>
                </a:lnTo>
                <a:lnTo>
                  <a:pt x="931585" y="79555"/>
                </a:lnTo>
                <a:lnTo>
                  <a:pt x="965585" y="102850"/>
                </a:lnTo>
                <a:lnTo>
                  <a:pt x="970998" y="105587"/>
                </a:lnTo>
                <a:lnTo>
                  <a:pt x="977567" y="110453"/>
                </a:lnTo>
                <a:lnTo>
                  <a:pt x="979209" y="113737"/>
                </a:lnTo>
                <a:lnTo>
                  <a:pt x="979209" y="121888"/>
                </a:lnTo>
                <a:lnTo>
                  <a:pt x="977613" y="124625"/>
                </a:lnTo>
                <a:lnTo>
                  <a:pt x="977506" y="124807"/>
                </a:lnTo>
                <a:lnTo>
                  <a:pt x="974100" y="126632"/>
                </a:lnTo>
                <a:lnTo>
                  <a:pt x="970816" y="128457"/>
                </a:lnTo>
                <a:lnTo>
                  <a:pt x="965707" y="129369"/>
                </a:lnTo>
                <a:lnTo>
                  <a:pt x="994644" y="129369"/>
                </a:lnTo>
                <a:lnTo>
                  <a:pt x="996361" y="125902"/>
                </a:lnTo>
                <a:lnTo>
                  <a:pt x="996361" y="112643"/>
                </a:lnTo>
                <a:lnTo>
                  <a:pt x="995692" y="108872"/>
                </a:lnTo>
                <a:lnTo>
                  <a:pt x="994354" y="105831"/>
                </a:lnTo>
                <a:lnTo>
                  <a:pt x="993093" y="102850"/>
                </a:lnTo>
                <a:lnTo>
                  <a:pt x="993016" y="102668"/>
                </a:lnTo>
                <a:lnTo>
                  <a:pt x="991070" y="99992"/>
                </a:lnTo>
                <a:lnTo>
                  <a:pt x="988515" y="97802"/>
                </a:lnTo>
                <a:lnTo>
                  <a:pt x="986082" y="95612"/>
                </a:lnTo>
                <a:lnTo>
                  <a:pt x="983294" y="93849"/>
                </a:lnTo>
                <a:lnTo>
                  <a:pt x="979574" y="92146"/>
                </a:lnTo>
                <a:lnTo>
                  <a:pt x="976046" y="90442"/>
                </a:lnTo>
                <a:lnTo>
                  <a:pt x="972032" y="88739"/>
                </a:lnTo>
                <a:lnTo>
                  <a:pt x="967531" y="87036"/>
                </a:lnTo>
                <a:lnTo>
                  <a:pt x="964125" y="85820"/>
                </a:lnTo>
                <a:lnTo>
                  <a:pt x="961206" y="84664"/>
                </a:lnTo>
                <a:lnTo>
                  <a:pt x="947825" y="72317"/>
                </a:lnTo>
                <a:lnTo>
                  <a:pt x="947825" y="66235"/>
                </a:lnTo>
                <a:lnTo>
                  <a:pt x="949589" y="63316"/>
                </a:lnTo>
                <a:lnTo>
                  <a:pt x="953116" y="61491"/>
                </a:lnTo>
                <a:lnTo>
                  <a:pt x="956644" y="59545"/>
                </a:lnTo>
                <a:lnTo>
                  <a:pt x="960780" y="58572"/>
                </a:lnTo>
                <a:lnTo>
                  <a:pt x="989120" y="58572"/>
                </a:lnTo>
                <a:lnTo>
                  <a:pt x="991250" y="48547"/>
                </a:lnTo>
                <a:lnTo>
                  <a:pt x="990279" y="48171"/>
                </a:lnTo>
                <a:lnTo>
                  <a:pt x="988880" y="47745"/>
                </a:lnTo>
                <a:lnTo>
                  <a:pt x="987055" y="47259"/>
                </a:lnTo>
                <a:lnTo>
                  <a:pt x="985352" y="46772"/>
                </a:lnTo>
                <a:lnTo>
                  <a:pt x="983345" y="46346"/>
                </a:lnTo>
                <a:lnTo>
                  <a:pt x="981034" y="45981"/>
                </a:lnTo>
                <a:lnTo>
                  <a:pt x="978723" y="45495"/>
                </a:lnTo>
                <a:lnTo>
                  <a:pt x="976229" y="45130"/>
                </a:lnTo>
                <a:lnTo>
                  <a:pt x="973553" y="44886"/>
                </a:lnTo>
                <a:lnTo>
                  <a:pt x="970877" y="44522"/>
                </a:lnTo>
                <a:lnTo>
                  <a:pt x="968200" y="44339"/>
                </a:lnTo>
                <a:close/>
              </a:path>
              <a:path w="1510665" h="594360">
                <a:moveTo>
                  <a:pt x="989120" y="58572"/>
                </a:moveTo>
                <a:lnTo>
                  <a:pt x="970998" y="58572"/>
                </a:lnTo>
                <a:lnTo>
                  <a:pt x="975682" y="59119"/>
                </a:lnTo>
                <a:lnTo>
                  <a:pt x="979574" y="60214"/>
                </a:lnTo>
                <a:lnTo>
                  <a:pt x="983467" y="61187"/>
                </a:lnTo>
                <a:lnTo>
                  <a:pt x="986325" y="62160"/>
                </a:lnTo>
                <a:lnTo>
                  <a:pt x="988150" y="63133"/>
                </a:lnTo>
                <a:lnTo>
                  <a:pt x="988913" y="59545"/>
                </a:lnTo>
                <a:lnTo>
                  <a:pt x="989003" y="59119"/>
                </a:lnTo>
                <a:lnTo>
                  <a:pt x="989120" y="58572"/>
                </a:lnTo>
                <a:close/>
              </a:path>
              <a:path w="1510665" h="594360">
                <a:moveTo>
                  <a:pt x="1034002" y="17334"/>
                </a:moveTo>
                <a:lnTo>
                  <a:pt x="1017033" y="20253"/>
                </a:lnTo>
                <a:lnTo>
                  <a:pt x="1017033" y="111244"/>
                </a:lnTo>
                <a:lnTo>
                  <a:pt x="1038587" y="142932"/>
                </a:lnTo>
                <a:lnTo>
                  <a:pt x="1039083" y="142932"/>
                </a:lnTo>
                <a:lnTo>
                  <a:pt x="1043612" y="143601"/>
                </a:lnTo>
                <a:lnTo>
                  <a:pt x="1055533" y="143601"/>
                </a:lnTo>
                <a:lnTo>
                  <a:pt x="1060399" y="142932"/>
                </a:lnTo>
                <a:lnTo>
                  <a:pt x="1064657" y="141594"/>
                </a:lnTo>
                <a:lnTo>
                  <a:pt x="1068914" y="140378"/>
                </a:lnTo>
                <a:lnTo>
                  <a:pt x="1071895" y="139344"/>
                </a:lnTo>
                <a:lnTo>
                  <a:pt x="1073598" y="138492"/>
                </a:lnTo>
                <a:lnTo>
                  <a:pt x="1071294" y="128639"/>
                </a:lnTo>
                <a:lnTo>
                  <a:pt x="1048600" y="128639"/>
                </a:lnTo>
                <a:lnTo>
                  <a:pt x="1046045" y="128274"/>
                </a:lnTo>
                <a:lnTo>
                  <a:pt x="1034002" y="109480"/>
                </a:lnTo>
                <a:lnTo>
                  <a:pt x="1034002" y="60944"/>
                </a:lnTo>
                <a:lnTo>
                  <a:pt x="1069948" y="60944"/>
                </a:lnTo>
                <a:lnTo>
                  <a:pt x="1069948" y="46711"/>
                </a:lnTo>
                <a:lnTo>
                  <a:pt x="1034002" y="46711"/>
                </a:lnTo>
                <a:lnTo>
                  <a:pt x="1034002" y="17334"/>
                </a:lnTo>
                <a:close/>
              </a:path>
              <a:path w="1510665" h="594360">
                <a:moveTo>
                  <a:pt x="1070313" y="124442"/>
                </a:moveTo>
                <a:lnTo>
                  <a:pt x="1063744" y="126997"/>
                </a:lnTo>
                <a:lnTo>
                  <a:pt x="1060703" y="128092"/>
                </a:lnTo>
                <a:lnTo>
                  <a:pt x="1056628" y="128639"/>
                </a:lnTo>
                <a:lnTo>
                  <a:pt x="1071294" y="128639"/>
                </a:lnTo>
                <a:lnTo>
                  <a:pt x="1070313" y="124442"/>
                </a:lnTo>
                <a:close/>
              </a:path>
              <a:path w="1510665" h="594360">
                <a:moveTo>
                  <a:pt x="1179451" y="44339"/>
                </a:moveTo>
                <a:lnTo>
                  <a:pt x="1166557" y="44339"/>
                </a:lnTo>
                <a:lnTo>
                  <a:pt x="1160596" y="45555"/>
                </a:lnTo>
                <a:lnTo>
                  <a:pt x="1155122" y="47988"/>
                </a:lnTo>
                <a:lnTo>
                  <a:pt x="1149648" y="50300"/>
                </a:lnTo>
                <a:lnTo>
                  <a:pt x="1131766" y="73899"/>
                </a:lnTo>
                <a:lnTo>
                  <a:pt x="1129648" y="79783"/>
                </a:lnTo>
                <a:lnTo>
                  <a:pt x="1129577" y="79981"/>
                </a:lnTo>
                <a:lnTo>
                  <a:pt x="1128512" y="86546"/>
                </a:lnTo>
                <a:lnTo>
                  <a:pt x="1128494" y="101771"/>
                </a:lnTo>
                <a:lnTo>
                  <a:pt x="1129598" y="108568"/>
                </a:lnTo>
                <a:lnTo>
                  <a:pt x="1155122" y="140499"/>
                </a:lnTo>
                <a:lnTo>
                  <a:pt x="1166557" y="143966"/>
                </a:lnTo>
                <a:lnTo>
                  <a:pt x="1179451" y="143966"/>
                </a:lnTo>
                <a:lnTo>
                  <a:pt x="1204936" y="130281"/>
                </a:lnTo>
                <a:lnTo>
                  <a:pt x="1206106" y="129004"/>
                </a:lnTo>
                <a:lnTo>
                  <a:pt x="1164732" y="129004"/>
                </a:lnTo>
                <a:lnTo>
                  <a:pt x="1158163" y="125902"/>
                </a:lnTo>
                <a:lnTo>
                  <a:pt x="1146181" y="94153"/>
                </a:lnTo>
                <a:lnTo>
                  <a:pt x="1146615" y="86732"/>
                </a:lnTo>
                <a:lnTo>
                  <a:pt x="1164732" y="59301"/>
                </a:lnTo>
                <a:lnTo>
                  <a:pt x="1206106" y="59301"/>
                </a:lnTo>
                <a:lnTo>
                  <a:pt x="1204936" y="58024"/>
                </a:lnTo>
                <a:lnTo>
                  <a:pt x="1201043" y="53645"/>
                </a:lnTo>
                <a:lnTo>
                  <a:pt x="1196360" y="50300"/>
                </a:lnTo>
                <a:lnTo>
                  <a:pt x="1190886" y="47988"/>
                </a:lnTo>
                <a:lnTo>
                  <a:pt x="1185412" y="45555"/>
                </a:lnTo>
                <a:lnTo>
                  <a:pt x="1179451" y="44339"/>
                </a:lnTo>
                <a:close/>
              </a:path>
              <a:path w="1510665" h="594360">
                <a:moveTo>
                  <a:pt x="1206106" y="59301"/>
                </a:moveTo>
                <a:lnTo>
                  <a:pt x="1181276" y="59301"/>
                </a:lnTo>
                <a:lnTo>
                  <a:pt x="1187784" y="62464"/>
                </a:lnTo>
                <a:lnTo>
                  <a:pt x="1192528" y="68790"/>
                </a:lnTo>
                <a:lnTo>
                  <a:pt x="1195734" y="73899"/>
                </a:lnTo>
                <a:lnTo>
                  <a:pt x="1198002" y="79783"/>
                </a:lnTo>
                <a:lnTo>
                  <a:pt x="1199370" y="86546"/>
                </a:lnTo>
                <a:lnTo>
                  <a:pt x="1199827" y="94153"/>
                </a:lnTo>
                <a:lnTo>
                  <a:pt x="1199370" y="101771"/>
                </a:lnTo>
                <a:lnTo>
                  <a:pt x="1181276" y="129004"/>
                </a:lnTo>
                <a:lnTo>
                  <a:pt x="1206106" y="129004"/>
                </a:lnTo>
                <a:lnTo>
                  <a:pt x="1208950" y="125902"/>
                </a:lnTo>
                <a:lnTo>
                  <a:pt x="1212052" y="120671"/>
                </a:lnTo>
                <a:lnTo>
                  <a:pt x="1216409" y="108568"/>
                </a:lnTo>
                <a:lnTo>
                  <a:pt x="1217514" y="101771"/>
                </a:lnTo>
                <a:lnTo>
                  <a:pt x="1217496" y="86546"/>
                </a:lnTo>
                <a:lnTo>
                  <a:pt x="1216431" y="79981"/>
                </a:lnTo>
                <a:lnTo>
                  <a:pt x="1214241" y="73899"/>
                </a:lnTo>
                <a:lnTo>
                  <a:pt x="1212052" y="67695"/>
                </a:lnTo>
                <a:lnTo>
                  <a:pt x="1208986" y="62464"/>
                </a:lnTo>
                <a:lnTo>
                  <a:pt x="1206106" y="59301"/>
                </a:lnTo>
                <a:close/>
              </a:path>
              <a:path w="1510665" h="594360">
                <a:moveTo>
                  <a:pt x="1283429" y="0"/>
                </a:moveTo>
                <a:lnTo>
                  <a:pt x="1278441" y="0"/>
                </a:lnTo>
                <a:lnTo>
                  <a:pt x="1269501" y="627"/>
                </a:lnTo>
                <a:lnTo>
                  <a:pt x="1241959" y="29536"/>
                </a:lnTo>
                <a:lnTo>
                  <a:pt x="1241401" y="38135"/>
                </a:lnTo>
                <a:lnTo>
                  <a:pt x="1241401" y="141594"/>
                </a:lnTo>
                <a:lnTo>
                  <a:pt x="1258370" y="141594"/>
                </a:lnTo>
                <a:lnTo>
                  <a:pt x="1258370" y="60944"/>
                </a:lnTo>
                <a:lnTo>
                  <a:pt x="1294863" y="60944"/>
                </a:lnTo>
                <a:lnTo>
                  <a:pt x="1294863" y="46711"/>
                </a:lnTo>
                <a:lnTo>
                  <a:pt x="1258370" y="46711"/>
                </a:lnTo>
                <a:lnTo>
                  <a:pt x="1258370" y="31201"/>
                </a:lnTo>
                <a:lnTo>
                  <a:pt x="1259951" y="25423"/>
                </a:lnTo>
                <a:lnTo>
                  <a:pt x="1263114" y="21166"/>
                </a:lnTo>
                <a:lnTo>
                  <a:pt x="1266277" y="16786"/>
                </a:lnTo>
                <a:lnTo>
                  <a:pt x="1271812" y="14597"/>
                </a:lnTo>
                <a:lnTo>
                  <a:pt x="1296435" y="14597"/>
                </a:lnTo>
                <a:lnTo>
                  <a:pt x="1298878" y="3101"/>
                </a:lnTo>
                <a:lnTo>
                  <a:pt x="1297455" y="2508"/>
                </a:lnTo>
                <a:lnTo>
                  <a:pt x="1294863" y="1824"/>
                </a:lnTo>
                <a:lnTo>
                  <a:pt x="1287686" y="364"/>
                </a:lnTo>
                <a:lnTo>
                  <a:pt x="1283429" y="0"/>
                </a:lnTo>
                <a:close/>
              </a:path>
              <a:path w="1510665" h="594360">
                <a:moveTo>
                  <a:pt x="1296435" y="14597"/>
                </a:moveTo>
                <a:lnTo>
                  <a:pt x="1283611" y="14597"/>
                </a:lnTo>
                <a:lnTo>
                  <a:pt x="1286896" y="14962"/>
                </a:lnTo>
                <a:lnTo>
                  <a:pt x="1289572" y="15692"/>
                </a:lnTo>
                <a:lnTo>
                  <a:pt x="1292248" y="16300"/>
                </a:lnTo>
                <a:lnTo>
                  <a:pt x="1294316" y="16969"/>
                </a:lnTo>
                <a:lnTo>
                  <a:pt x="1295776" y="17699"/>
                </a:lnTo>
                <a:lnTo>
                  <a:pt x="1296202" y="15692"/>
                </a:lnTo>
                <a:lnTo>
                  <a:pt x="1296246" y="15486"/>
                </a:lnTo>
                <a:lnTo>
                  <a:pt x="1296357" y="14962"/>
                </a:lnTo>
                <a:lnTo>
                  <a:pt x="1296435" y="14597"/>
                </a:lnTo>
                <a:close/>
              </a:path>
              <a:path w="1510665" h="594360">
                <a:moveTo>
                  <a:pt x="171307" y="253632"/>
                </a:moveTo>
                <a:lnTo>
                  <a:pt x="160115" y="253632"/>
                </a:lnTo>
                <a:lnTo>
                  <a:pt x="153790" y="254909"/>
                </a:lnTo>
                <a:lnTo>
                  <a:pt x="148072" y="257464"/>
                </a:lnTo>
                <a:lnTo>
                  <a:pt x="142477" y="259897"/>
                </a:lnTo>
                <a:lnTo>
                  <a:pt x="137733" y="263364"/>
                </a:lnTo>
                <a:lnTo>
                  <a:pt x="133840" y="267865"/>
                </a:lnTo>
                <a:lnTo>
                  <a:pt x="129947" y="272244"/>
                </a:lnTo>
                <a:lnTo>
                  <a:pt x="121615" y="310927"/>
                </a:lnTo>
                <a:lnTo>
                  <a:pt x="122607" y="317678"/>
                </a:lnTo>
                <a:lnTo>
                  <a:pt x="153875" y="351921"/>
                </a:lnTo>
                <a:lnTo>
                  <a:pt x="154066" y="351921"/>
                </a:lnTo>
                <a:lnTo>
                  <a:pt x="160480" y="353077"/>
                </a:lnTo>
                <a:lnTo>
                  <a:pt x="170577" y="353077"/>
                </a:lnTo>
                <a:lnTo>
                  <a:pt x="173071" y="352894"/>
                </a:lnTo>
                <a:lnTo>
                  <a:pt x="175625" y="352530"/>
                </a:lnTo>
                <a:lnTo>
                  <a:pt x="178301" y="352286"/>
                </a:lnTo>
                <a:lnTo>
                  <a:pt x="180795" y="351921"/>
                </a:lnTo>
                <a:lnTo>
                  <a:pt x="183106" y="351435"/>
                </a:lnTo>
                <a:lnTo>
                  <a:pt x="185417" y="351070"/>
                </a:lnTo>
                <a:lnTo>
                  <a:pt x="193507" y="348333"/>
                </a:lnTo>
                <a:lnTo>
                  <a:pt x="191804" y="338115"/>
                </a:lnTo>
                <a:lnTo>
                  <a:pt x="164738" y="338115"/>
                </a:lnTo>
                <a:lnTo>
                  <a:pt x="159994" y="337324"/>
                </a:lnTo>
                <a:lnTo>
                  <a:pt x="139314" y="308737"/>
                </a:lnTo>
                <a:lnTo>
                  <a:pt x="139314" y="303628"/>
                </a:lnTo>
                <a:lnTo>
                  <a:pt x="159203" y="268595"/>
                </a:lnTo>
                <a:lnTo>
                  <a:pt x="189282" y="268595"/>
                </a:lnTo>
                <a:lnTo>
                  <a:pt x="192047" y="258194"/>
                </a:lnTo>
                <a:lnTo>
                  <a:pt x="188154" y="256612"/>
                </a:lnTo>
                <a:lnTo>
                  <a:pt x="184079" y="255457"/>
                </a:lnTo>
                <a:lnTo>
                  <a:pt x="175564" y="253997"/>
                </a:lnTo>
                <a:lnTo>
                  <a:pt x="171307" y="253632"/>
                </a:lnTo>
                <a:close/>
              </a:path>
              <a:path w="1510665" h="594360">
                <a:moveTo>
                  <a:pt x="191135" y="334100"/>
                </a:moveTo>
                <a:lnTo>
                  <a:pt x="189067" y="335073"/>
                </a:lnTo>
                <a:lnTo>
                  <a:pt x="186208" y="335986"/>
                </a:lnTo>
                <a:lnTo>
                  <a:pt x="178909" y="337689"/>
                </a:lnTo>
                <a:lnTo>
                  <a:pt x="174834" y="338115"/>
                </a:lnTo>
                <a:lnTo>
                  <a:pt x="191804" y="338115"/>
                </a:lnTo>
                <a:lnTo>
                  <a:pt x="191449" y="335986"/>
                </a:lnTo>
                <a:lnTo>
                  <a:pt x="191408" y="335743"/>
                </a:lnTo>
                <a:lnTo>
                  <a:pt x="191297" y="335073"/>
                </a:lnTo>
                <a:lnTo>
                  <a:pt x="191256" y="334830"/>
                </a:lnTo>
                <a:lnTo>
                  <a:pt x="191135" y="334100"/>
                </a:lnTo>
                <a:close/>
              </a:path>
              <a:path w="1510665" h="594360">
                <a:moveTo>
                  <a:pt x="189282" y="268595"/>
                </a:moveTo>
                <a:lnTo>
                  <a:pt x="172462" y="268595"/>
                </a:lnTo>
                <a:lnTo>
                  <a:pt x="175990" y="268959"/>
                </a:lnTo>
                <a:lnTo>
                  <a:pt x="182680" y="270419"/>
                </a:lnTo>
                <a:lnTo>
                  <a:pt x="185661" y="271392"/>
                </a:lnTo>
                <a:lnTo>
                  <a:pt x="188215" y="272609"/>
                </a:lnTo>
                <a:lnTo>
                  <a:pt x="189185" y="268959"/>
                </a:lnTo>
                <a:lnTo>
                  <a:pt x="189282" y="268595"/>
                </a:lnTo>
                <a:close/>
              </a:path>
              <a:path w="1510665" h="594360">
                <a:moveTo>
                  <a:pt x="255086" y="253632"/>
                </a:moveTo>
                <a:lnTo>
                  <a:pt x="242192" y="253632"/>
                </a:lnTo>
                <a:lnTo>
                  <a:pt x="236231" y="254849"/>
                </a:lnTo>
                <a:lnTo>
                  <a:pt x="230757" y="257282"/>
                </a:lnTo>
                <a:lnTo>
                  <a:pt x="225283" y="259593"/>
                </a:lnTo>
                <a:lnTo>
                  <a:pt x="207401" y="283192"/>
                </a:lnTo>
                <a:lnTo>
                  <a:pt x="205283" y="289076"/>
                </a:lnTo>
                <a:lnTo>
                  <a:pt x="205212" y="289274"/>
                </a:lnTo>
                <a:lnTo>
                  <a:pt x="204147" y="295839"/>
                </a:lnTo>
                <a:lnTo>
                  <a:pt x="204129" y="311064"/>
                </a:lnTo>
                <a:lnTo>
                  <a:pt x="205234" y="317861"/>
                </a:lnTo>
                <a:lnTo>
                  <a:pt x="230757" y="349792"/>
                </a:lnTo>
                <a:lnTo>
                  <a:pt x="242192" y="353259"/>
                </a:lnTo>
                <a:lnTo>
                  <a:pt x="255086" y="353259"/>
                </a:lnTo>
                <a:lnTo>
                  <a:pt x="280571" y="339574"/>
                </a:lnTo>
                <a:lnTo>
                  <a:pt x="281742" y="338297"/>
                </a:lnTo>
                <a:lnTo>
                  <a:pt x="240367" y="338297"/>
                </a:lnTo>
                <a:lnTo>
                  <a:pt x="233798" y="335195"/>
                </a:lnTo>
                <a:lnTo>
                  <a:pt x="221816" y="303446"/>
                </a:lnTo>
                <a:lnTo>
                  <a:pt x="222250" y="296025"/>
                </a:lnTo>
                <a:lnTo>
                  <a:pt x="240367" y="268595"/>
                </a:lnTo>
                <a:lnTo>
                  <a:pt x="281742" y="268595"/>
                </a:lnTo>
                <a:lnTo>
                  <a:pt x="280571" y="267317"/>
                </a:lnTo>
                <a:lnTo>
                  <a:pt x="276678" y="262938"/>
                </a:lnTo>
                <a:lnTo>
                  <a:pt x="271995" y="259593"/>
                </a:lnTo>
                <a:lnTo>
                  <a:pt x="266521" y="257282"/>
                </a:lnTo>
                <a:lnTo>
                  <a:pt x="261047" y="254849"/>
                </a:lnTo>
                <a:lnTo>
                  <a:pt x="255086" y="253632"/>
                </a:lnTo>
                <a:close/>
              </a:path>
              <a:path w="1510665" h="594360">
                <a:moveTo>
                  <a:pt x="281742" y="268595"/>
                </a:moveTo>
                <a:lnTo>
                  <a:pt x="256911" y="268595"/>
                </a:lnTo>
                <a:lnTo>
                  <a:pt x="263419" y="271757"/>
                </a:lnTo>
                <a:lnTo>
                  <a:pt x="268163" y="278083"/>
                </a:lnTo>
                <a:lnTo>
                  <a:pt x="271369" y="283192"/>
                </a:lnTo>
                <a:lnTo>
                  <a:pt x="273637" y="289076"/>
                </a:lnTo>
                <a:lnTo>
                  <a:pt x="275006" y="295839"/>
                </a:lnTo>
                <a:lnTo>
                  <a:pt x="275462" y="303446"/>
                </a:lnTo>
                <a:lnTo>
                  <a:pt x="275006" y="311064"/>
                </a:lnTo>
                <a:lnTo>
                  <a:pt x="256911" y="338297"/>
                </a:lnTo>
                <a:lnTo>
                  <a:pt x="281742" y="338297"/>
                </a:lnTo>
                <a:lnTo>
                  <a:pt x="284585" y="335195"/>
                </a:lnTo>
                <a:lnTo>
                  <a:pt x="287687" y="329964"/>
                </a:lnTo>
                <a:lnTo>
                  <a:pt x="292044" y="317861"/>
                </a:lnTo>
                <a:lnTo>
                  <a:pt x="293149" y="311064"/>
                </a:lnTo>
                <a:lnTo>
                  <a:pt x="293131" y="295839"/>
                </a:lnTo>
                <a:lnTo>
                  <a:pt x="292066" y="289274"/>
                </a:lnTo>
                <a:lnTo>
                  <a:pt x="289877" y="283192"/>
                </a:lnTo>
                <a:lnTo>
                  <a:pt x="287687" y="276988"/>
                </a:lnTo>
                <a:lnTo>
                  <a:pt x="284621" y="271757"/>
                </a:lnTo>
                <a:lnTo>
                  <a:pt x="281742" y="268595"/>
                </a:lnTo>
                <a:close/>
              </a:path>
              <a:path w="1510665" h="594360">
                <a:moveTo>
                  <a:pt x="352252" y="288301"/>
                </a:moveTo>
                <a:lnTo>
                  <a:pt x="307183" y="288301"/>
                </a:lnTo>
                <a:lnTo>
                  <a:pt x="307183" y="304176"/>
                </a:lnTo>
                <a:lnTo>
                  <a:pt x="352252" y="304176"/>
                </a:lnTo>
                <a:lnTo>
                  <a:pt x="352252" y="288301"/>
                </a:lnTo>
                <a:close/>
              </a:path>
              <a:path w="1510665" h="594360">
                <a:moveTo>
                  <a:pt x="415963" y="253632"/>
                </a:moveTo>
                <a:lnTo>
                  <a:pt x="404771" y="253632"/>
                </a:lnTo>
                <a:lnTo>
                  <a:pt x="398446" y="254909"/>
                </a:lnTo>
                <a:lnTo>
                  <a:pt x="392728" y="257464"/>
                </a:lnTo>
                <a:lnTo>
                  <a:pt x="387133" y="259897"/>
                </a:lnTo>
                <a:lnTo>
                  <a:pt x="382389" y="263364"/>
                </a:lnTo>
                <a:lnTo>
                  <a:pt x="378496" y="267865"/>
                </a:lnTo>
                <a:lnTo>
                  <a:pt x="374603" y="272244"/>
                </a:lnTo>
                <a:lnTo>
                  <a:pt x="366271" y="310927"/>
                </a:lnTo>
                <a:lnTo>
                  <a:pt x="367263" y="317678"/>
                </a:lnTo>
                <a:lnTo>
                  <a:pt x="398531" y="351921"/>
                </a:lnTo>
                <a:lnTo>
                  <a:pt x="398722" y="351921"/>
                </a:lnTo>
                <a:lnTo>
                  <a:pt x="405136" y="353077"/>
                </a:lnTo>
                <a:lnTo>
                  <a:pt x="415233" y="353077"/>
                </a:lnTo>
                <a:lnTo>
                  <a:pt x="417727" y="352894"/>
                </a:lnTo>
                <a:lnTo>
                  <a:pt x="420281" y="352530"/>
                </a:lnTo>
                <a:lnTo>
                  <a:pt x="422957" y="352286"/>
                </a:lnTo>
                <a:lnTo>
                  <a:pt x="425451" y="351921"/>
                </a:lnTo>
                <a:lnTo>
                  <a:pt x="427762" y="351435"/>
                </a:lnTo>
                <a:lnTo>
                  <a:pt x="430073" y="351070"/>
                </a:lnTo>
                <a:lnTo>
                  <a:pt x="438163" y="348333"/>
                </a:lnTo>
                <a:lnTo>
                  <a:pt x="436460" y="338115"/>
                </a:lnTo>
                <a:lnTo>
                  <a:pt x="409394" y="338115"/>
                </a:lnTo>
                <a:lnTo>
                  <a:pt x="404650" y="337324"/>
                </a:lnTo>
                <a:lnTo>
                  <a:pt x="383970" y="308737"/>
                </a:lnTo>
                <a:lnTo>
                  <a:pt x="383970" y="303628"/>
                </a:lnTo>
                <a:lnTo>
                  <a:pt x="403859" y="268595"/>
                </a:lnTo>
                <a:lnTo>
                  <a:pt x="433938" y="268595"/>
                </a:lnTo>
                <a:lnTo>
                  <a:pt x="436703" y="258194"/>
                </a:lnTo>
                <a:lnTo>
                  <a:pt x="432810" y="256612"/>
                </a:lnTo>
                <a:lnTo>
                  <a:pt x="428735" y="255457"/>
                </a:lnTo>
                <a:lnTo>
                  <a:pt x="420220" y="253997"/>
                </a:lnTo>
                <a:lnTo>
                  <a:pt x="415963" y="253632"/>
                </a:lnTo>
                <a:close/>
              </a:path>
              <a:path w="1510665" h="594360">
                <a:moveTo>
                  <a:pt x="435791" y="334100"/>
                </a:moveTo>
                <a:lnTo>
                  <a:pt x="433723" y="335073"/>
                </a:lnTo>
                <a:lnTo>
                  <a:pt x="430864" y="335986"/>
                </a:lnTo>
                <a:lnTo>
                  <a:pt x="423565" y="337689"/>
                </a:lnTo>
                <a:lnTo>
                  <a:pt x="419490" y="338115"/>
                </a:lnTo>
                <a:lnTo>
                  <a:pt x="436460" y="338115"/>
                </a:lnTo>
                <a:lnTo>
                  <a:pt x="436105" y="335986"/>
                </a:lnTo>
                <a:lnTo>
                  <a:pt x="436064" y="335743"/>
                </a:lnTo>
                <a:lnTo>
                  <a:pt x="435953" y="335073"/>
                </a:lnTo>
                <a:lnTo>
                  <a:pt x="435912" y="334830"/>
                </a:lnTo>
                <a:lnTo>
                  <a:pt x="435791" y="334100"/>
                </a:lnTo>
                <a:close/>
              </a:path>
              <a:path w="1510665" h="594360">
                <a:moveTo>
                  <a:pt x="433938" y="268595"/>
                </a:moveTo>
                <a:lnTo>
                  <a:pt x="417118" y="268595"/>
                </a:lnTo>
                <a:lnTo>
                  <a:pt x="420646" y="268959"/>
                </a:lnTo>
                <a:lnTo>
                  <a:pt x="427336" y="270419"/>
                </a:lnTo>
                <a:lnTo>
                  <a:pt x="430317" y="271392"/>
                </a:lnTo>
                <a:lnTo>
                  <a:pt x="432871" y="272609"/>
                </a:lnTo>
                <a:lnTo>
                  <a:pt x="433841" y="268959"/>
                </a:lnTo>
                <a:lnTo>
                  <a:pt x="433938" y="268595"/>
                </a:lnTo>
                <a:close/>
              </a:path>
              <a:path w="1510665" h="594360">
                <a:moveTo>
                  <a:pt x="494517" y="254119"/>
                </a:moveTo>
                <a:lnTo>
                  <a:pt x="482778" y="254119"/>
                </a:lnTo>
                <a:lnTo>
                  <a:pt x="476696" y="254727"/>
                </a:lnTo>
                <a:lnTo>
                  <a:pt x="477033" y="254727"/>
                </a:lnTo>
                <a:lnTo>
                  <a:pt x="471343" y="256004"/>
                </a:lnTo>
                <a:lnTo>
                  <a:pt x="465383" y="257221"/>
                </a:lnTo>
                <a:lnTo>
                  <a:pt x="460395" y="258559"/>
                </a:lnTo>
                <a:lnTo>
                  <a:pt x="456381" y="260019"/>
                </a:lnTo>
                <a:lnTo>
                  <a:pt x="456381" y="350887"/>
                </a:lnTo>
                <a:lnTo>
                  <a:pt x="473351" y="350887"/>
                </a:lnTo>
                <a:lnTo>
                  <a:pt x="473351" y="271149"/>
                </a:lnTo>
                <a:lnTo>
                  <a:pt x="473177" y="271149"/>
                </a:lnTo>
                <a:lnTo>
                  <a:pt x="476331" y="270480"/>
                </a:lnTo>
                <a:lnTo>
                  <a:pt x="479372" y="269872"/>
                </a:lnTo>
                <a:lnTo>
                  <a:pt x="482535" y="269142"/>
                </a:lnTo>
                <a:lnTo>
                  <a:pt x="485698" y="268777"/>
                </a:lnTo>
                <a:lnTo>
                  <a:pt x="508013" y="268777"/>
                </a:lnTo>
                <a:lnTo>
                  <a:pt x="510295" y="257221"/>
                </a:lnTo>
                <a:lnTo>
                  <a:pt x="510391" y="256734"/>
                </a:lnTo>
                <a:lnTo>
                  <a:pt x="509662" y="256491"/>
                </a:lnTo>
                <a:lnTo>
                  <a:pt x="508506" y="256248"/>
                </a:lnTo>
                <a:lnTo>
                  <a:pt x="506925" y="256004"/>
                </a:lnTo>
                <a:lnTo>
                  <a:pt x="505465" y="255639"/>
                </a:lnTo>
                <a:lnTo>
                  <a:pt x="503823" y="255335"/>
                </a:lnTo>
                <a:lnTo>
                  <a:pt x="501998" y="255092"/>
                </a:lnTo>
                <a:lnTo>
                  <a:pt x="500173" y="254727"/>
                </a:lnTo>
                <a:lnTo>
                  <a:pt x="498288" y="254484"/>
                </a:lnTo>
                <a:lnTo>
                  <a:pt x="497254" y="254484"/>
                </a:lnTo>
                <a:lnTo>
                  <a:pt x="494517" y="254119"/>
                </a:lnTo>
                <a:close/>
              </a:path>
              <a:path w="1510665" h="594360">
                <a:moveTo>
                  <a:pt x="508013" y="268777"/>
                </a:moveTo>
                <a:lnTo>
                  <a:pt x="493726" y="268777"/>
                </a:lnTo>
                <a:lnTo>
                  <a:pt x="497680" y="269142"/>
                </a:lnTo>
                <a:lnTo>
                  <a:pt x="500721" y="269872"/>
                </a:lnTo>
                <a:lnTo>
                  <a:pt x="503883" y="270480"/>
                </a:lnTo>
                <a:lnTo>
                  <a:pt x="506634" y="271149"/>
                </a:lnTo>
                <a:lnTo>
                  <a:pt x="506468" y="271149"/>
                </a:lnTo>
                <a:lnTo>
                  <a:pt x="507472" y="271514"/>
                </a:lnTo>
                <a:lnTo>
                  <a:pt x="507940" y="269142"/>
                </a:lnTo>
                <a:lnTo>
                  <a:pt x="508013" y="268777"/>
                </a:lnTo>
                <a:close/>
              </a:path>
              <a:path w="1510665" h="594360">
                <a:moveTo>
                  <a:pt x="538885" y="384826"/>
                </a:moveTo>
                <a:lnTo>
                  <a:pt x="527037" y="384826"/>
                </a:lnTo>
                <a:lnTo>
                  <a:pt x="529227" y="385191"/>
                </a:lnTo>
                <a:lnTo>
                  <a:pt x="536221" y="385191"/>
                </a:lnTo>
                <a:lnTo>
                  <a:pt x="538885" y="384826"/>
                </a:lnTo>
                <a:close/>
              </a:path>
              <a:path w="1510665" h="594360">
                <a:moveTo>
                  <a:pt x="519556" y="368587"/>
                </a:moveTo>
                <a:lnTo>
                  <a:pt x="516454" y="382272"/>
                </a:lnTo>
                <a:lnTo>
                  <a:pt x="516941" y="382515"/>
                </a:lnTo>
                <a:lnTo>
                  <a:pt x="517731" y="382819"/>
                </a:lnTo>
                <a:lnTo>
                  <a:pt x="518826" y="383184"/>
                </a:lnTo>
                <a:lnTo>
                  <a:pt x="520043" y="383549"/>
                </a:lnTo>
                <a:lnTo>
                  <a:pt x="521320" y="383853"/>
                </a:lnTo>
                <a:lnTo>
                  <a:pt x="522658" y="384096"/>
                </a:lnTo>
                <a:lnTo>
                  <a:pt x="521928" y="384096"/>
                </a:lnTo>
                <a:lnTo>
                  <a:pt x="526307" y="384826"/>
                </a:lnTo>
                <a:lnTo>
                  <a:pt x="539883" y="384826"/>
                </a:lnTo>
                <a:lnTo>
                  <a:pt x="548167" y="382272"/>
                </a:lnTo>
                <a:lnTo>
                  <a:pt x="548337" y="382272"/>
                </a:lnTo>
                <a:lnTo>
                  <a:pt x="552157" y="380265"/>
                </a:lnTo>
                <a:lnTo>
                  <a:pt x="558483" y="375155"/>
                </a:lnTo>
                <a:lnTo>
                  <a:pt x="561341" y="371871"/>
                </a:lnTo>
                <a:lnTo>
                  <a:pt x="561806" y="371141"/>
                </a:lnTo>
                <a:lnTo>
                  <a:pt x="528984" y="371141"/>
                </a:lnTo>
                <a:lnTo>
                  <a:pt x="526855" y="370837"/>
                </a:lnTo>
                <a:lnTo>
                  <a:pt x="524665" y="370229"/>
                </a:lnTo>
                <a:lnTo>
                  <a:pt x="522597" y="369742"/>
                </a:lnTo>
                <a:lnTo>
                  <a:pt x="520894" y="369195"/>
                </a:lnTo>
                <a:lnTo>
                  <a:pt x="519556" y="368587"/>
                </a:lnTo>
                <a:close/>
              </a:path>
              <a:path w="1510665" h="594360">
                <a:moveTo>
                  <a:pt x="537255" y="256004"/>
                </a:moveTo>
                <a:lnTo>
                  <a:pt x="519009" y="256004"/>
                </a:lnTo>
                <a:lnTo>
                  <a:pt x="522498" y="268560"/>
                </a:lnTo>
                <a:lnTo>
                  <a:pt x="535431" y="305818"/>
                </a:lnTo>
                <a:lnTo>
                  <a:pt x="551305" y="341057"/>
                </a:lnTo>
                <a:lnTo>
                  <a:pt x="556962" y="352165"/>
                </a:lnTo>
                <a:lnTo>
                  <a:pt x="553921" y="358855"/>
                </a:lnTo>
                <a:lnTo>
                  <a:pt x="550515" y="363660"/>
                </a:lnTo>
                <a:lnTo>
                  <a:pt x="546744" y="366579"/>
                </a:lnTo>
                <a:lnTo>
                  <a:pt x="542822" y="369742"/>
                </a:lnTo>
                <a:lnTo>
                  <a:pt x="542554" y="369742"/>
                </a:lnTo>
                <a:lnTo>
                  <a:pt x="537742" y="371141"/>
                </a:lnTo>
                <a:lnTo>
                  <a:pt x="561806" y="371141"/>
                </a:lnTo>
                <a:lnTo>
                  <a:pt x="563896" y="367857"/>
                </a:lnTo>
                <a:lnTo>
                  <a:pt x="566572" y="363964"/>
                </a:lnTo>
                <a:lnTo>
                  <a:pt x="569126" y="359281"/>
                </a:lnTo>
                <a:lnTo>
                  <a:pt x="571559" y="353807"/>
                </a:lnTo>
                <a:lnTo>
                  <a:pt x="576132" y="342847"/>
                </a:lnTo>
                <a:lnTo>
                  <a:pt x="580102" y="332641"/>
                </a:lnTo>
                <a:lnTo>
                  <a:pt x="564261" y="332641"/>
                </a:lnTo>
                <a:lnTo>
                  <a:pt x="561341" y="326437"/>
                </a:lnTo>
                <a:lnTo>
                  <a:pt x="546075" y="286537"/>
                </a:lnTo>
                <a:lnTo>
                  <a:pt x="538594" y="261478"/>
                </a:lnTo>
                <a:lnTo>
                  <a:pt x="537255" y="256004"/>
                </a:lnTo>
                <a:close/>
              </a:path>
              <a:path w="1510665" h="594360">
                <a:moveTo>
                  <a:pt x="603491" y="256004"/>
                </a:moveTo>
                <a:lnTo>
                  <a:pt x="585974" y="256004"/>
                </a:lnTo>
                <a:lnTo>
                  <a:pt x="583659" y="265880"/>
                </a:lnTo>
                <a:lnTo>
                  <a:pt x="581276" y="275620"/>
                </a:lnTo>
                <a:lnTo>
                  <a:pt x="570738" y="313573"/>
                </a:lnTo>
                <a:lnTo>
                  <a:pt x="564261" y="332641"/>
                </a:lnTo>
                <a:lnTo>
                  <a:pt x="580102" y="332641"/>
                </a:lnTo>
                <a:lnTo>
                  <a:pt x="592817" y="295109"/>
                </a:lnTo>
                <a:lnTo>
                  <a:pt x="600115" y="269290"/>
                </a:lnTo>
                <a:lnTo>
                  <a:pt x="603491" y="256004"/>
                </a:lnTo>
                <a:close/>
              </a:path>
              <a:path w="1510665" h="594360">
                <a:moveTo>
                  <a:pt x="617189" y="333188"/>
                </a:moveTo>
                <a:lnTo>
                  <a:pt x="614087" y="347785"/>
                </a:lnTo>
                <a:lnTo>
                  <a:pt x="615790" y="348515"/>
                </a:lnTo>
                <a:lnTo>
                  <a:pt x="619014" y="349549"/>
                </a:lnTo>
                <a:lnTo>
                  <a:pt x="623758" y="350887"/>
                </a:lnTo>
                <a:lnTo>
                  <a:pt x="628502" y="352347"/>
                </a:lnTo>
                <a:lnTo>
                  <a:pt x="635071" y="353077"/>
                </a:lnTo>
                <a:lnTo>
                  <a:pt x="643464" y="353077"/>
                </a:lnTo>
                <a:lnTo>
                  <a:pt x="679335" y="338662"/>
                </a:lnTo>
                <a:lnTo>
                  <a:pt x="636409" y="338662"/>
                </a:lnTo>
                <a:lnTo>
                  <a:pt x="630752" y="337932"/>
                </a:lnTo>
                <a:lnTo>
                  <a:pt x="622237" y="335013"/>
                </a:lnTo>
                <a:lnTo>
                  <a:pt x="619135" y="333918"/>
                </a:lnTo>
                <a:lnTo>
                  <a:pt x="617189" y="333188"/>
                </a:lnTo>
                <a:close/>
              </a:path>
              <a:path w="1510665" h="594360">
                <a:moveTo>
                  <a:pt x="652892" y="253632"/>
                </a:moveTo>
                <a:lnTo>
                  <a:pt x="650216" y="253632"/>
                </a:lnTo>
                <a:lnTo>
                  <a:pt x="641310" y="254180"/>
                </a:lnTo>
                <a:lnTo>
                  <a:pt x="642224" y="254180"/>
                </a:lnTo>
                <a:lnTo>
                  <a:pt x="635846" y="255502"/>
                </a:lnTo>
                <a:lnTo>
                  <a:pt x="615547" y="285260"/>
                </a:lnTo>
                <a:lnTo>
                  <a:pt x="616277" y="288848"/>
                </a:lnTo>
                <a:lnTo>
                  <a:pt x="650276" y="312143"/>
                </a:lnTo>
                <a:lnTo>
                  <a:pt x="655690" y="314880"/>
                </a:lnTo>
                <a:lnTo>
                  <a:pt x="662258" y="319746"/>
                </a:lnTo>
                <a:lnTo>
                  <a:pt x="663901" y="323031"/>
                </a:lnTo>
                <a:lnTo>
                  <a:pt x="663901" y="331181"/>
                </a:lnTo>
                <a:lnTo>
                  <a:pt x="662304" y="333918"/>
                </a:lnTo>
                <a:lnTo>
                  <a:pt x="662198" y="334100"/>
                </a:lnTo>
                <a:lnTo>
                  <a:pt x="658792" y="335925"/>
                </a:lnTo>
                <a:lnTo>
                  <a:pt x="655507" y="337750"/>
                </a:lnTo>
                <a:lnTo>
                  <a:pt x="650398" y="338662"/>
                </a:lnTo>
                <a:lnTo>
                  <a:pt x="679335" y="338662"/>
                </a:lnTo>
                <a:lnTo>
                  <a:pt x="681053" y="335195"/>
                </a:lnTo>
                <a:lnTo>
                  <a:pt x="681053" y="321936"/>
                </a:lnTo>
                <a:lnTo>
                  <a:pt x="680384" y="318165"/>
                </a:lnTo>
                <a:lnTo>
                  <a:pt x="679045" y="315124"/>
                </a:lnTo>
                <a:lnTo>
                  <a:pt x="677785" y="312143"/>
                </a:lnTo>
                <a:lnTo>
                  <a:pt x="677707" y="311961"/>
                </a:lnTo>
                <a:lnTo>
                  <a:pt x="675761" y="309285"/>
                </a:lnTo>
                <a:lnTo>
                  <a:pt x="673206" y="307095"/>
                </a:lnTo>
                <a:lnTo>
                  <a:pt x="670774" y="304906"/>
                </a:lnTo>
                <a:lnTo>
                  <a:pt x="667986" y="303142"/>
                </a:lnTo>
                <a:lnTo>
                  <a:pt x="664266" y="301439"/>
                </a:lnTo>
                <a:lnTo>
                  <a:pt x="660738" y="299736"/>
                </a:lnTo>
                <a:lnTo>
                  <a:pt x="656724" y="298033"/>
                </a:lnTo>
                <a:lnTo>
                  <a:pt x="652223" y="296330"/>
                </a:lnTo>
                <a:lnTo>
                  <a:pt x="648817" y="295113"/>
                </a:lnTo>
                <a:lnTo>
                  <a:pt x="645897" y="293957"/>
                </a:lnTo>
                <a:lnTo>
                  <a:pt x="632516" y="281611"/>
                </a:lnTo>
                <a:lnTo>
                  <a:pt x="632516" y="275528"/>
                </a:lnTo>
                <a:lnTo>
                  <a:pt x="634280" y="272609"/>
                </a:lnTo>
                <a:lnTo>
                  <a:pt x="637808" y="270784"/>
                </a:lnTo>
                <a:lnTo>
                  <a:pt x="641335" y="268838"/>
                </a:lnTo>
                <a:lnTo>
                  <a:pt x="645471" y="267865"/>
                </a:lnTo>
                <a:lnTo>
                  <a:pt x="673811" y="267865"/>
                </a:lnTo>
                <a:lnTo>
                  <a:pt x="675941" y="257840"/>
                </a:lnTo>
                <a:lnTo>
                  <a:pt x="674970" y="257464"/>
                </a:lnTo>
                <a:lnTo>
                  <a:pt x="673571" y="257038"/>
                </a:lnTo>
                <a:lnTo>
                  <a:pt x="671747" y="256552"/>
                </a:lnTo>
                <a:lnTo>
                  <a:pt x="670044" y="256065"/>
                </a:lnTo>
                <a:lnTo>
                  <a:pt x="668037" y="255639"/>
                </a:lnTo>
                <a:lnTo>
                  <a:pt x="665725" y="255274"/>
                </a:lnTo>
                <a:lnTo>
                  <a:pt x="663414" y="254788"/>
                </a:lnTo>
                <a:lnTo>
                  <a:pt x="660920" y="254423"/>
                </a:lnTo>
                <a:lnTo>
                  <a:pt x="658244" y="254180"/>
                </a:lnTo>
                <a:lnTo>
                  <a:pt x="655568" y="253815"/>
                </a:lnTo>
                <a:lnTo>
                  <a:pt x="652892" y="253632"/>
                </a:lnTo>
                <a:close/>
              </a:path>
              <a:path w="1510665" h="594360">
                <a:moveTo>
                  <a:pt x="673811" y="267865"/>
                </a:moveTo>
                <a:lnTo>
                  <a:pt x="655690" y="267865"/>
                </a:lnTo>
                <a:lnTo>
                  <a:pt x="660373" y="268412"/>
                </a:lnTo>
                <a:lnTo>
                  <a:pt x="664266" y="269507"/>
                </a:lnTo>
                <a:lnTo>
                  <a:pt x="668158" y="270480"/>
                </a:lnTo>
                <a:lnTo>
                  <a:pt x="671017" y="271453"/>
                </a:lnTo>
                <a:lnTo>
                  <a:pt x="672842" y="272426"/>
                </a:lnTo>
                <a:lnTo>
                  <a:pt x="673604" y="268838"/>
                </a:lnTo>
                <a:lnTo>
                  <a:pt x="673695" y="268412"/>
                </a:lnTo>
                <a:lnTo>
                  <a:pt x="673811" y="267865"/>
                </a:lnTo>
                <a:close/>
              </a:path>
              <a:path w="1510665" h="594360">
                <a:moveTo>
                  <a:pt x="718693" y="226627"/>
                </a:moveTo>
                <a:lnTo>
                  <a:pt x="701724" y="229546"/>
                </a:lnTo>
                <a:lnTo>
                  <a:pt x="701724" y="320537"/>
                </a:lnTo>
                <a:lnTo>
                  <a:pt x="702189" y="325889"/>
                </a:lnTo>
                <a:lnTo>
                  <a:pt x="702211" y="326133"/>
                </a:lnTo>
                <a:lnTo>
                  <a:pt x="723279" y="352225"/>
                </a:lnTo>
                <a:lnTo>
                  <a:pt x="723774" y="352225"/>
                </a:lnTo>
                <a:lnTo>
                  <a:pt x="728303" y="352894"/>
                </a:lnTo>
                <a:lnTo>
                  <a:pt x="740225" y="352894"/>
                </a:lnTo>
                <a:lnTo>
                  <a:pt x="745090" y="352225"/>
                </a:lnTo>
                <a:lnTo>
                  <a:pt x="749348" y="350887"/>
                </a:lnTo>
                <a:lnTo>
                  <a:pt x="753606" y="349671"/>
                </a:lnTo>
                <a:lnTo>
                  <a:pt x="756586" y="348637"/>
                </a:lnTo>
                <a:lnTo>
                  <a:pt x="758289" y="347785"/>
                </a:lnTo>
                <a:lnTo>
                  <a:pt x="755986" y="337932"/>
                </a:lnTo>
                <a:lnTo>
                  <a:pt x="733291" y="337932"/>
                </a:lnTo>
                <a:lnTo>
                  <a:pt x="730736" y="337567"/>
                </a:lnTo>
                <a:lnTo>
                  <a:pt x="718693" y="318773"/>
                </a:lnTo>
                <a:lnTo>
                  <a:pt x="718693" y="270237"/>
                </a:lnTo>
                <a:lnTo>
                  <a:pt x="754640" y="270237"/>
                </a:lnTo>
                <a:lnTo>
                  <a:pt x="754640" y="256004"/>
                </a:lnTo>
                <a:lnTo>
                  <a:pt x="718693" y="256004"/>
                </a:lnTo>
                <a:lnTo>
                  <a:pt x="718693" y="226627"/>
                </a:lnTo>
                <a:close/>
              </a:path>
              <a:path w="1510665" h="594360">
                <a:moveTo>
                  <a:pt x="755005" y="333735"/>
                </a:moveTo>
                <a:lnTo>
                  <a:pt x="748436" y="336290"/>
                </a:lnTo>
                <a:lnTo>
                  <a:pt x="745395" y="337385"/>
                </a:lnTo>
                <a:lnTo>
                  <a:pt x="741319" y="337932"/>
                </a:lnTo>
                <a:lnTo>
                  <a:pt x="755986" y="337932"/>
                </a:lnTo>
                <a:lnTo>
                  <a:pt x="755005" y="333735"/>
                </a:lnTo>
                <a:close/>
              </a:path>
              <a:path w="1510665" h="594360">
                <a:moveTo>
                  <a:pt x="812909" y="293349"/>
                </a:moveTo>
                <a:lnTo>
                  <a:pt x="802955" y="293349"/>
                </a:lnTo>
                <a:lnTo>
                  <a:pt x="798981" y="293775"/>
                </a:lnTo>
                <a:lnTo>
                  <a:pt x="769565" y="328505"/>
                </a:lnTo>
                <a:lnTo>
                  <a:pt x="770395" y="332762"/>
                </a:lnTo>
                <a:lnTo>
                  <a:pt x="800988" y="352894"/>
                </a:lnTo>
                <a:lnTo>
                  <a:pt x="810112" y="352894"/>
                </a:lnTo>
                <a:lnTo>
                  <a:pt x="813883" y="352712"/>
                </a:lnTo>
                <a:lnTo>
                  <a:pt x="817654" y="352347"/>
                </a:lnTo>
                <a:lnTo>
                  <a:pt x="821546" y="352104"/>
                </a:lnTo>
                <a:lnTo>
                  <a:pt x="843381" y="349245"/>
                </a:lnTo>
                <a:lnTo>
                  <a:pt x="843381" y="338662"/>
                </a:lnTo>
                <a:lnTo>
                  <a:pt x="801657" y="338662"/>
                </a:lnTo>
                <a:lnTo>
                  <a:pt x="796366" y="337506"/>
                </a:lnTo>
                <a:lnTo>
                  <a:pt x="792473" y="335195"/>
                </a:lnTo>
                <a:lnTo>
                  <a:pt x="788580" y="332762"/>
                </a:lnTo>
                <a:lnTo>
                  <a:pt x="786634" y="328505"/>
                </a:lnTo>
                <a:lnTo>
                  <a:pt x="786634" y="319138"/>
                </a:lnTo>
                <a:lnTo>
                  <a:pt x="787425" y="316523"/>
                </a:lnTo>
                <a:lnTo>
                  <a:pt x="789006" y="314576"/>
                </a:lnTo>
                <a:lnTo>
                  <a:pt x="790588" y="312508"/>
                </a:lnTo>
                <a:lnTo>
                  <a:pt x="792534" y="310927"/>
                </a:lnTo>
                <a:lnTo>
                  <a:pt x="794845" y="309832"/>
                </a:lnTo>
                <a:lnTo>
                  <a:pt x="797278" y="308616"/>
                </a:lnTo>
                <a:lnTo>
                  <a:pt x="799893" y="307825"/>
                </a:lnTo>
                <a:lnTo>
                  <a:pt x="805134" y="307156"/>
                </a:lnTo>
                <a:lnTo>
                  <a:pt x="804699" y="307156"/>
                </a:lnTo>
                <a:lnTo>
                  <a:pt x="808348" y="306913"/>
                </a:lnTo>
                <a:lnTo>
                  <a:pt x="843381" y="306913"/>
                </a:lnTo>
                <a:lnTo>
                  <a:pt x="843381" y="295600"/>
                </a:lnTo>
                <a:lnTo>
                  <a:pt x="826888" y="295600"/>
                </a:lnTo>
                <a:lnTo>
                  <a:pt x="823006" y="294809"/>
                </a:lnTo>
                <a:lnTo>
                  <a:pt x="821546" y="294566"/>
                </a:lnTo>
                <a:lnTo>
                  <a:pt x="819843" y="294322"/>
                </a:lnTo>
                <a:lnTo>
                  <a:pt x="818262" y="293957"/>
                </a:lnTo>
                <a:lnTo>
                  <a:pt x="816984" y="293775"/>
                </a:lnTo>
                <a:lnTo>
                  <a:pt x="816103" y="293775"/>
                </a:lnTo>
                <a:lnTo>
                  <a:pt x="812909" y="293349"/>
                </a:lnTo>
                <a:close/>
              </a:path>
              <a:path w="1510665" h="594360">
                <a:moveTo>
                  <a:pt x="843381" y="306913"/>
                </a:moveTo>
                <a:lnTo>
                  <a:pt x="814795" y="306913"/>
                </a:lnTo>
                <a:lnTo>
                  <a:pt x="818079" y="307156"/>
                </a:lnTo>
                <a:lnTo>
                  <a:pt x="820756" y="307643"/>
                </a:lnTo>
                <a:lnTo>
                  <a:pt x="823553" y="308007"/>
                </a:lnTo>
                <a:lnTo>
                  <a:pt x="826062" y="308616"/>
                </a:lnTo>
                <a:lnTo>
                  <a:pt x="825804" y="308616"/>
                </a:lnTo>
                <a:lnTo>
                  <a:pt x="826777" y="309102"/>
                </a:lnTo>
                <a:lnTo>
                  <a:pt x="826777" y="337506"/>
                </a:lnTo>
                <a:lnTo>
                  <a:pt x="826260" y="337506"/>
                </a:lnTo>
                <a:lnTo>
                  <a:pt x="824709" y="337871"/>
                </a:lnTo>
                <a:lnTo>
                  <a:pt x="822094" y="338236"/>
                </a:lnTo>
                <a:lnTo>
                  <a:pt x="816559" y="338662"/>
                </a:lnTo>
                <a:lnTo>
                  <a:pt x="843381" y="338662"/>
                </a:lnTo>
                <a:lnTo>
                  <a:pt x="843381" y="306913"/>
                </a:lnTo>
                <a:close/>
              </a:path>
              <a:path w="1510665" h="594360">
                <a:moveTo>
                  <a:pt x="838929" y="268230"/>
                </a:moveTo>
                <a:lnTo>
                  <a:pt x="809807" y="268230"/>
                </a:lnTo>
                <a:lnTo>
                  <a:pt x="813335" y="268899"/>
                </a:lnTo>
                <a:lnTo>
                  <a:pt x="816011" y="270237"/>
                </a:lnTo>
                <a:lnTo>
                  <a:pt x="818809" y="271453"/>
                </a:lnTo>
                <a:lnTo>
                  <a:pt x="820999" y="273156"/>
                </a:lnTo>
                <a:lnTo>
                  <a:pt x="822580" y="275346"/>
                </a:lnTo>
                <a:lnTo>
                  <a:pt x="824162" y="277414"/>
                </a:lnTo>
                <a:lnTo>
                  <a:pt x="825256" y="279847"/>
                </a:lnTo>
                <a:lnTo>
                  <a:pt x="825865" y="282645"/>
                </a:lnTo>
                <a:lnTo>
                  <a:pt x="826473" y="285321"/>
                </a:lnTo>
                <a:lnTo>
                  <a:pt x="826777" y="288058"/>
                </a:lnTo>
                <a:lnTo>
                  <a:pt x="826777" y="295600"/>
                </a:lnTo>
                <a:lnTo>
                  <a:pt x="843381" y="295600"/>
                </a:lnTo>
                <a:lnTo>
                  <a:pt x="843381" y="284591"/>
                </a:lnTo>
                <a:lnTo>
                  <a:pt x="842788" y="279847"/>
                </a:lnTo>
                <a:lnTo>
                  <a:pt x="840620" y="271879"/>
                </a:lnTo>
                <a:lnTo>
                  <a:pt x="840505" y="271453"/>
                </a:lnTo>
                <a:lnTo>
                  <a:pt x="840390" y="271027"/>
                </a:lnTo>
                <a:lnTo>
                  <a:pt x="840340" y="270845"/>
                </a:lnTo>
                <a:lnTo>
                  <a:pt x="838929" y="268230"/>
                </a:lnTo>
                <a:close/>
              </a:path>
              <a:path w="1510665" h="594360">
                <a:moveTo>
                  <a:pt x="813700" y="253632"/>
                </a:moveTo>
                <a:lnTo>
                  <a:pt x="800927" y="253632"/>
                </a:lnTo>
                <a:lnTo>
                  <a:pt x="795393" y="254119"/>
                </a:lnTo>
                <a:lnTo>
                  <a:pt x="790284" y="255092"/>
                </a:lnTo>
                <a:lnTo>
                  <a:pt x="785174" y="255943"/>
                </a:lnTo>
                <a:lnTo>
                  <a:pt x="781525" y="256856"/>
                </a:lnTo>
                <a:lnTo>
                  <a:pt x="779335" y="257829"/>
                </a:lnTo>
                <a:lnTo>
                  <a:pt x="780821" y="268230"/>
                </a:lnTo>
                <a:lnTo>
                  <a:pt x="780882" y="268655"/>
                </a:lnTo>
                <a:lnTo>
                  <a:pt x="781004" y="269507"/>
                </a:lnTo>
                <a:lnTo>
                  <a:pt x="781108" y="270237"/>
                </a:lnTo>
                <a:lnTo>
                  <a:pt x="781221" y="271027"/>
                </a:lnTo>
                <a:lnTo>
                  <a:pt x="781343" y="271879"/>
                </a:lnTo>
                <a:lnTo>
                  <a:pt x="783411" y="271027"/>
                </a:lnTo>
                <a:lnTo>
                  <a:pt x="786512" y="270237"/>
                </a:lnTo>
                <a:lnTo>
                  <a:pt x="790648" y="269507"/>
                </a:lnTo>
                <a:lnTo>
                  <a:pt x="794906" y="268655"/>
                </a:lnTo>
                <a:lnTo>
                  <a:pt x="799833" y="268230"/>
                </a:lnTo>
                <a:lnTo>
                  <a:pt x="838929" y="268230"/>
                </a:lnTo>
                <a:lnTo>
                  <a:pt x="838272" y="267013"/>
                </a:lnTo>
                <a:lnTo>
                  <a:pt x="835353" y="263850"/>
                </a:lnTo>
                <a:lnTo>
                  <a:pt x="832555" y="260566"/>
                </a:lnTo>
                <a:lnTo>
                  <a:pt x="828784" y="258072"/>
                </a:lnTo>
                <a:lnTo>
                  <a:pt x="824040" y="256369"/>
                </a:lnTo>
                <a:lnTo>
                  <a:pt x="819417" y="254545"/>
                </a:lnTo>
                <a:lnTo>
                  <a:pt x="813700" y="253632"/>
                </a:lnTo>
                <a:close/>
              </a:path>
              <a:path w="1510665" h="594360">
                <a:moveTo>
                  <a:pt x="888170" y="209293"/>
                </a:moveTo>
                <a:lnTo>
                  <a:pt x="871201" y="212212"/>
                </a:lnTo>
                <a:lnTo>
                  <a:pt x="871201" y="335073"/>
                </a:lnTo>
                <a:lnTo>
                  <a:pt x="873390" y="341703"/>
                </a:lnTo>
                <a:lnTo>
                  <a:pt x="882149" y="350218"/>
                </a:lnTo>
                <a:lnTo>
                  <a:pt x="889569" y="352469"/>
                </a:lnTo>
                <a:lnTo>
                  <a:pt x="900031" y="352712"/>
                </a:lnTo>
                <a:lnTo>
                  <a:pt x="902403" y="338480"/>
                </a:lnTo>
                <a:lnTo>
                  <a:pt x="899726" y="338115"/>
                </a:lnTo>
                <a:lnTo>
                  <a:pt x="897476" y="337689"/>
                </a:lnTo>
                <a:lnTo>
                  <a:pt x="888170" y="326133"/>
                </a:lnTo>
                <a:lnTo>
                  <a:pt x="888170" y="209293"/>
                </a:lnTo>
                <a:close/>
              </a:path>
              <a:path w="1510665" h="594360">
                <a:moveTo>
                  <a:pt x="917262" y="333188"/>
                </a:moveTo>
                <a:lnTo>
                  <a:pt x="914160" y="347785"/>
                </a:lnTo>
                <a:lnTo>
                  <a:pt x="915863" y="348515"/>
                </a:lnTo>
                <a:lnTo>
                  <a:pt x="919087" y="349549"/>
                </a:lnTo>
                <a:lnTo>
                  <a:pt x="923831" y="350887"/>
                </a:lnTo>
                <a:lnTo>
                  <a:pt x="928575" y="352347"/>
                </a:lnTo>
                <a:lnTo>
                  <a:pt x="935144" y="353077"/>
                </a:lnTo>
                <a:lnTo>
                  <a:pt x="943538" y="353077"/>
                </a:lnTo>
                <a:lnTo>
                  <a:pt x="979408" y="338662"/>
                </a:lnTo>
                <a:lnTo>
                  <a:pt x="936482" y="338662"/>
                </a:lnTo>
                <a:lnTo>
                  <a:pt x="930826" y="337932"/>
                </a:lnTo>
                <a:lnTo>
                  <a:pt x="922310" y="335013"/>
                </a:lnTo>
                <a:lnTo>
                  <a:pt x="919209" y="333918"/>
                </a:lnTo>
                <a:lnTo>
                  <a:pt x="917262" y="333188"/>
                </a:lnTo>
                <a:close/>
              </a:path>
              <a:path w="1510665" h="594360">
                <a:moveTo>
                  <a:pt x="952965" y="253632"/>
                </a:moveTo>
                <a:lnTo>
                  <a:pt x="950289" y="253632"/>
                </a:lnTo>
                <a:lnTo>
                  <a:pt x="941384" y="254180"/>
                </a:lnTo>
                <a:lnTo>
                  <a:pt x="942297" y="254180"/>
                </a:lnTo>
                <a:lnTo>
                  <a:pt x="935920" y="255502"/>
                </a:lnTo>
                <a:lnTo>
                  <a:pt x="915620" y="285260"/>
                </a:lnTo>
                <a:lnTo>
                  <a:pt x="916350" y="288848"/>
                </a:lnTo>
                <a:lnTo>
                  <a:pt x="950350" y="312143"/>
                </a:lnTo>
                <a:lnTo>
                  <a:pt x="955763" y="314880"/>
                </a:lnTo>
                <a:lnTo>
                  <a:pt x="962332" y="319746"/>
                </a:lnTo>
                <a:lnTo>
                  <a:pt x="963974" y="323031"/>
                </a:lnTo>
                <a:lnTo>
                  <a:pt x="963974" y="331181"/>
                </a:lnTo>
                <a:lnTo>
                  <a:pt x="962377" y="333918"/>
                </a:lnTo>
                <a:lnTo>
                  <a:pt x="962271" y="334100"/>
                </a:lnTo>
                <a:lnTo>
                  <a:pt x="958865" y="335925"/>
                </a:lnTo>
                <a:lnTo>
                  <a:pt x="955580" y="337750"/>
                </a:lnTo>
                <a:lnTo>
                  <a:pt x="950471" y="338662"/>
                </a:lnTo>
                <a:lnTo>
                  <a:pt x="979408" y="338662"/>
                </a:lnTo>
                <a:lnTo>
                  <a:pt x="981126" y="335195"/>
                </a:lnTo>
                <a:lnTo>
                  <a:pt x="981126" y="321936"/>
                </a:lnTo>
                <a:lnTo>
                  <a:pt x="980457" y="318165"/>
                </a:lnTo>
                <a:lnTo>
                  <a:pt x="979119" y="315124"/>
                </a:lnTo>
                <a:lnTo>
                  <a:pt x="977858" y="312143"/>
                </a:lnTo>
                <a:lnTo>
                  <a:pt x="977781" y="311961"/>
                </a:lnTo>
                <a:lnTo>
                  <a:pt x="975834" y="309285"/>
                </a:lnTo>
                <a:lnTo>
                  <a:pt x="973280" y="307095"/>
                </a:lnTo>
                <a:lnTo>
                  <a:pt x="970847" y="304906"/>
                </a:lnTo>
                <a:lnTo>
                  <a:pt x="968059" y="303142"/>
                </a:lnTo>
                <a:lnTo>
                  <a:pt x="964339" y="301439"/>
                </a:lnTo>
                <a:lnTo>
                  <a:pt x="960811" y="299736"/>
                </a:lnTo>
                <a:lnTo>
                  <a:pt x="956797" y="298033"/>
                </a:lnTo>
                <a:lnTo>
                  <a:pt x="952296" y="296330"/>
                </a:lnTo>
                <a:lnTo>
                  <a:pt x="948890" y="295113"/>
                </a:lnTo>
                <a:lnTo>
                  <a:pt x="945970" y="293957"/>
                </a:lnTo>
                <a:lnTo>
                  <a:pt x="932589" y="281611"/>
                </a:lnTo>
                <a:lnTo>
                  <a:pt x="932589" y="275528"/>
                </a:lnTo>
                <a:lnTo>
                  <a:pt x="934353" y="272609"/>
                </a:lnTo>
                <a:lnTo>
                  <a:pt x="937881" y="270784"/>
                </a:lnTo>
                <a:lnTo>
                  <a:pt x="941409" y="268838"/>
                </a:lnTo>
                <a:lnTo>
                  <a:pt x="945545" y="267865"/>
                </a:lnTo>
                <a:lnTo>
                  <a:pt x="973884" y="267865"/>
                </a:lnTo>
                <a:lnTo>
                  <a:pt x="976014" y="257840"/>
                </a:lnTo>
                <a:lnTo>
                  <a:pt x="975044" y="257464"/>
                </a:lnTo>
                <a:lnTo>
                  <a:pt x="973645" y="257038"/>
                </a:lnTo>
                <a:lnTo>
                  <a:pt x="971820" y="256552"/>
                </a:lnTo>
                <a:lnTo>
                  <a:pt x="970117" y="256065"/>
                </a:lnTo>
                <a:lnTo>
                  <a:pt x="968110" y="255639"/>
                </a:lnTo>
                <a:lnTo>
                  <a:pt x="965799" y="255274"/>
                </a:lnTo>
                <a:lnTo>
                  <a:pt x="963487" y="254788"/>
                </a:lnTo>
                <a:lnTo>
                  <a:pt x="960994" y="254423"/>
                </a:lnTo>
                <a:lnTo>
                  <a:pt x="958317" y="254180"/>
                </a:lnTo>
                <a:lnTo>
                  <a:pt x="955641" y="253815"/>
                </a:lnTo>
                <a:lnTo>
                  <a:pt x="952965" y="253632"/>
                </a:lnTo>
                <a:close/>
              </a:path>
              <a:path w="1510665" h="594360">
                <a:moveTo>
                  <a:pt x="973884" y="267865"/>
                </a:moveTo>
                <a:lnTo>
                  <a:pt x="955763" y="267865"/>
                </a:lnTo>
                <a:lnTo>
                  <a:pt x="960446" y="268412"/>
                </a:lnTo>
                <a:lnTo>
                  <a:pt x="964339" y="269507"/>
                </a:lnTo>
                <a:lnTo>
                  <a:pt x="968231" y="270480"/>
                </a:lnTo>
                <a:lnTo>
                  <a:pt x="971090" y="271453"/>
                </a:lnTo>
                <a:lnTo>
                  <a:pt x="972915" y="272426"/>
                </a:lnTo>
                <a:lnTo>
                  <a:pt x="973677" y="268838"/>
                </a:lnTo>
                <a:lnTo>
                  <a:pt x="973768" y="268412"/>
                </a:lnTo>
                <a:lnTo>
                  <a:pt x="973884" y="267865"/>
                </a:lnTo>
                <a:close/>
              </a:path>
              <a:path w="1510665" h="594360">
                <a:moveTo>
                  <a:pt x="1052057" y="256004"/>
                </a:moveTo>
                <a:lnTo>
                  <a:pt x="1033811" y="256004"/>
                </a:lnTo>
                <a:lnTo>
                  <a:pt x="1037426" y="269724"/>
                </a:lnTo>
                <a:lnTo>
                  <a:pt x="1048896" y="307825"/>
                </a:lnTo>
                <a:lnTo>
                  <a:pt x="1065377" y="350887"/>
                </a:lnTo>
                <a:lnTo>
                  <a:pt x="1080157" y="350887"/>
                </a:lnTo>
                <a:lnTo>
                  <a:pt x="1082746" y="344090"/>
                </a:lnTo>
                <a:lnTo>
                  <a:pt x="1085403" y="336837"/>
                </a:lnTo>
                <a:lnTo>
                  <a:pt x="1087726" y="330268"/>
                </a:lnTo>
                <a:lnTo>
                  <a:pt x="1073588" y="330268"/>
                </a:lnTo>
                <a:lnTo>
                  <a:pt x="1071764" y="325646"/>
                </a:lnTo>
                <a:lnTo>
                  <a:pt x="1059903" y="287997"/>
                </a:lnTo>
                <a:lnTo>
                  <a:pt x="1053274" y="261722"/>
                </a:lnTo>
                <a:lnTo>
                  <a:pt x="1052057" y="256004"/>
                </a:lnTo>
                <a:close/>
              </a:path>
              <a:path w="1510665" h="594360">
                <a:moveTo>
                  <a:pt x="1116140" y="285746"/>
                </a:moveTo>
                <a:lnTo>
                  <a:pt x="1101323" y="285746"/>
                </a:lnTo>
                <a:lnTo>
                  <a:pt x="1103753" y="294790"/>
                </a:lnTo>
                <a:lnTo>
                  <a:pt x="1117381" y="336837"/>
                </a:lnTo>
                <a:lnTo>
                  <a:pt x="1122672" y="350887"/>
                </a:lnTo>
                <a:lnTo>
                  <a:pt x="1137452" y="350887"/>
                </a:lnTo>
                <a:lnTo>
                  <a:pt x="1141626" y="341160"/>
                </a:lnTo>
                <a:lnTo>
                  <a:pt x="1145940" y="330268"/>
                </a:lnTo>
                <a:lnTo>
                  <a:pt x="1129971" y="330268"/>
                </a:lnTo>
                <a:lnTo>
                  <a:pt x="1127903" y="324551"/>
                </a:lnTo>
                <a:lnTo>
                  <a:pt x="1118110" y="292863"/>
                </a:lnTo>
                <a:lnTo>
                  <a:pt x="1116140" y="285746"/>
                </a:lnTo>
                <a:close/>
              </a:path>
              <a:path w="1510665" h="594360">
                <a:moveTo>
                  <a:pt x="1108987" y="256004"/>
                </a:moveTo>
                <a:lnTo>
                  <a:pt x="1094937" y="256004"/>
                </a:lnTo>
                <a:lnTo>
                  <a:pt x="1093721" y="261478"/>
                </a:lnTo>
                <a:lnTo>
                  <a:pt x="1092261" y="267378"/>
                </a:lnTo>
                <a:lnTo>
                  <a:pt x="1090558" y="273704"/>
                </a:lnTo>
                <a:lnTo>
                  <a:pt x="1088977" y="279907"/>
                </a:lnTo>
                <a:lnTo>
                  <a:pt x="1087273" y="286294"/>
                </a:lnTo>
                <a:lnTo>
                  <a:pt x="1085449" y="292863"/>
                </a:lnTo>
                <a:lnTo>
                  <a:pt x="1083624" y="299310"/>
                </a:lnTo>
                <a:lnTo>
                  <a:pt x="1081678" y="305757"/>
                </a:lnTo>
                <a:lnTo>
                  <a:pt x="1079610" y="312204"/>
                </a:lnTo>
                <a:lnTo>
                  <a:pt x="1077663" y="318530"/>
                </a:lnTo>
                <a:lnTo>
                  <a:pt x="1075656" y="324551"/>
                </a:lnTo>
                <a:lnTo>
                  <a:pt x="1073588" y="330268"/>
                </a:lnTo>
                <a:lnTo>
                  <a:pt x="1087726" y="330268"/>
                </a:lnTo>
                <a:lnTo>
                  <a:pt x="1101323" y="285746"/>
                </a:lnTo>
                <a:lnTo>
                  <a:pt x="1116140" y="285746"/>
                </a:lnTo>
                <a:lnTo>
                  <a:pt x="1114583" y="279907"/>
                </a:lnTo>
                <a:lnTo>
                  <a:pt x="1113001" y="273704"/>
                </a:lnTo>
                <a:lnTo>
                  <a:pt x="1111420" y="267378"/>
                </a:lnTo>
                <a:lnTo>
                  <a:pt x="1110137" y="261722"/>
                </a:lnTo>
                <a:lnTo>
                  <a:pt x="1108987" y="256004"/>
                </a:lnTo>
                <a:close/>
              </a:path>
              <a:path w="1510665" h="594360">
                <a:moveTo>
                  <a:pt x="1169019" y="256004"/>
                </a:moveTo>
                <a:lnTo>
                  <a:pt x="1151502" y="256004"/>
                </a:lnTo>
                <a:lnTo>
                  <a:pt x="1150337" y="261478"/>
                </a:lnTo>
                <a:lnTo>
                  <a:pt x="1148826" y="267925"/>
                </a:lnTo>
                <a:lnTo>
                  <a:pt x="1137695" y="307825"/>
                </a:lnTo>
                <a:lnTo>
                  <a:pt x="1135627" y="314029"/>
                </a:lnTo>
                <a:lnTo>
                  <a:pt x="1133681" y="320233"/>
                </a:lnTo>
                <a:lnTo>
                  <a:pt x="1131795" y="325646"/>
                </a:lnTo>
                <a:lnTo>
                  <a:pt x="1129971" y="330268"/>
                </a:lnTo>
                <a:lnTo>
                  <a:pt x="1145940" y="330268"/>
                </a:lnTo>
                <a:lnTo>
                  <a:pt x="1161674" y="282964"/>
                </a:lnTo>
                <a:lnTo>
                  <a:pt x="1165404" y="269724"/>
                </a:lnTo>
                <a:lnTo>
                  <a:pt x="1169019" y="256004"/>
                </a:lnTo>
                <a:close/>
              </a:path>
              <a:path w="1510665" h="594360">
                <a:moveTo>
                  <a:pt x="1203933" y="256004"/>
                </a:moveTo>
                <a:lnTo>
                  <a:pt x="1186963" y="256004"/>
                </a:lnTo>
                <a:lnTo>
                  <a:pt x="1186963" y="350887"/>
                </a:lnTo>
                <a:lnTo>
                  <a:pt x="1203933" y="350887"/>
                </a:lnTo>
                <a:lnTo>
                  <a:pt x="1203933" y="256004"/>
                </a:lnTo>
                <a:close/>
              </a:path>
              <a:path w="1510665" h="594360">
                <a:moveTo>
                  <a:pt x="1198398" y="216591"/>
                </a:moveTo>
                <a:lnTo>
                  <a:pt x="1192316" y="216591"/>
                </a:lnTo>
                <a:lnTo>
                  <a:pt x="1189700" y="217625"/>
                </a:lnTo>
                <a:lnTo>
                  <a:pt x="1185443" y="221640"/>
                </a:lnTo>
                <a:lnTo>
                  <a:pt x="1184409" y="224316"/>
                </a:lnTo>
                <a:lnTo>
                  <a:pt x="1184409" y="231128"/>
                </a:lnTo>
                <a:lnTo>
                  <a:pt x="1185443" y="233865"/>
                </a:lnTo>
                <a:lnTo>
                  <a:pt x="1187511" y="235933"/>
                </a:lnTo>
                <a:lnTo>
                  <a:pt x="1189700" y="237879"/>
                </a:lnTo>
                <a:lnTo>
                  <a:pt x="1192316" y="238852"/>
                </a:lnTo>
                <a:lnTo>
                  <a:pt x="1198398" y="238852"/>
                </a:lnTo>
                <a:lnTo>
                  <a:pt x="1200952" y="237879"/>
                </a:lnTo>
                <a:lnTo>
                  <a:pt x="1205210" y="233865"/>
                </a:lnTo>
                <a:lnTo>
                  <a:pt x="1206305" y="231128"/>
                </a:lnTo>
                <a:lnTo>
                  <a:pt x="1206305" y="224316"/>
                </a:lnTo>
                <a:lnTo>
                  <a:pt x="1205210" y="221640"/>
                </a:lnTo>
                <a:lnTo>
                  <a:pt x="1203020" y="219693"/>
                </a:lnTo>
                <a:lnTo>
                  <a:pt x="1200952" y="217625"/>
                </a:lnTo>
                <a:lnTo>
                  <a:pt x="1198398" y="216591"/>
                </a:lnTo>
                <a:close/>
              </a:path>
              <a:path w="1510665" h="594360">
                <a:moveTo>
                  <a:pt x="1248989" y="226627"/>
                </a:moveTo>
                <a:lnTo>
                  <a:pt x="1232020" y="229546"/>
                </a:lnTo>
                <a:lnTo>
                  <a:pt x="1232020" y="320537"/>
                </a:lnTo>
                <a:lnTo>
                  <a:pt x="1253574" y="352225"/>
                </a:lnTo>
                <a:lnTo>
                  <a:pt x="1254070" y="352225"/>
                </a:lnTo>
                <a:lnTo>
                  <a:pt x="1258599" y="352894"/>
                </a:lnTo>
                <a:lnTo>
                  <a:pt x="1270521" y="352894"/>
                </a:lnTo>
                <a:lnTo>
                  <a:pt x="1275386" y="352225"/>
                </a:lnTo>
                <a:lnTo>
                  <a:pt x="1279644" y="350887"/>
                </a:lnTo>
                <a:lnTo>
                  <a:pt x="1283901" y="349671"/>
                </a:lnTo>
                <a:lnTo>
                  <a:pt x="1286882" y="348637"/>
                </a:lnTo>
                <a:lnTo>
                  <a:pt x="1288585" y="347785"/>
                </a:lnTo>
                <a:lnTo>
                  <a:pt x="1286281" y="337932"/>
                </a:lnTo>
                <a:lnTo>
                  <a:pt x="1263587" y="337932"/>
                </a:lnTo>
                <a:lnTo>
                  <a:pt x="1261032" y="337567"/>
                </a:lnTo>
                <a:lnTo>
                  <a:pt x="1248989" y="318773"/>
                </a:lnTo>
                <a:lnTo>
                  <a:pt x="1248989" y="270237"/>
                </a:lnTo>
                <a:lnTo>
                  <a:pt x="1284935" y="270237"/>
                </a:lnTo>
                <a:lnTo>
                  <a:pt x="1284935" y="256004"/>
                </a:lnTo>
                <a:lnTo>
                  <a:pt x="1248989" y="256004"/>
                </a:lnTo>
                <a:lnTo>
                  <a:pt x="1248989" y="226627"/>
                </a:lnTo>
                <a:close/>
              </a:path>
              <a:path w="1510665" h="594360">
                <a:moveTo>
                  <a:pt x="1285300" y="333735"/>
                </a:moveTo>
                <a:lnTo>
                  <a:pt x="1278732" y="336290"/>
                </a:lnTo>
                <a:lnTo>
                  <a:pt x="1275690" y="337385"/>
                </a:lnTo>
                <a:lnTo>
                  <a:pt x="1271615" y="337932"/>
                </a:lnTo>
                <a:lnTo>
                  <a:pt x="1286281" y="337932"/>
                </a:lnTo>
                <a:lnTo>
                  <a:pt x="1285300" y="333735"/>
                </a:lnTo>
                <a:close/>
              </a:path>
              <a:path w="1510665" h="594360">
                <a:moveTo>
                  <a:pt x="1323499" y="209293"/>
                </a:moveTo>
                <a:lnTo>
                  <a:pt x="1306529" y="212212"/>
                </a:lnTo>
                <a:lnTo>
                  <a:pt x="1306529" y="350887"/>
                </a:lnTo>
                <a:lnTo>
                  <a:pt x="1323499" y="350887"/>
                </a:lnTo>
                <a:lnTo>
                  <a:pt x="1323499" y="272061"/>
                </a:lnTo>
                <a:lnTo>
                  <a:pt x="1323955" y="271879"/>
                </a:lnTo>
                <a:lnTo>
                  <a:pt x="1331162" y="270237"/>
                </a:lnTo>
                <a:lnTo>
                  <a:pt x="1332379" y="269993"/>
                </a:lnTo>
                <a:lnTo>
                  <a:pt x="1332233" y="269993"/>
                </a:lnTo>
                <a:lnTo>
                  <a:pt x="1334872" y="269568"/>
                </a:lnTo>
                <a:lnTo>
                  <a:pt x="1338765" y="269081"/>
                </a:lnTo>
                <a:lnTo>
                  <a:pt x="1377260" y="269081"/>
                </a:lnTo>
                <a:lnTo>
                  <a:pt x="1374955" y="266222"/>
                </a:lnTo>
                <a:lnTo>
                  <a:pt x="1372035" y="262330"/>
                </a:lnTo>
                <a:lnTo>
                  <a:pt x="1368082" y="259349"/>
                </a:lnTo>
                <a:lnTo>
                  <a:pt x="1364414" y="257829"/>
                </a:lnTo>
                <a:lnTo>
                  <a:pt x="1323499" y="257829"/>
                </a:lnTo>
                <a:lnTo>
                  <a:pt x="1323499" y="209293"/>
                </a:lnTo>
                <a:close/>
              </a:path>
              <a:path w="1510665" h="594360">
                <a:moveTo>
                  <a:pt x="1377260" y="269081"/>
                </a:moveTo>
                <a:lnTo>
                  <a:pt x="1347730" y="269081"/>
                </a:lnTo>
                <a:lnTo>
                  <a:pt x="1350747" y="269568"/>
                </a:lnTo>
                <a:lnTo>
                  <a:pt x="1353788" y="270784"/>
                </a:lnTo>
                <a:lnTo>
                  <a:pt x="1364919" y="286294"/>
                </a:lnTo>
                <a:lnTo>
                  <a:pt x="1365770" y="290430"/>
                </a:lnTo>
                <a:lnTo>
                  <a:pt x="1366196" y="295417"/>
                </a:lnTo>
                <a:lnTo>
                  <a:pt x="1366196" y="350887"/>
                </a:lnTo>
                <a:lnTo>
                  <a:pt x="1383166" y="350887"/>
                </a:lnTo>
                <a:lnTo>
                  <a:pt x="1383090" y="290430"/>
                </a:lnTo>
                <a:lnTo>
                  <a:pt x="1378109" y="270237"/>
                </a:lnTo>
                <a:lnTo>
                  <a:pt x="1377996" y="269993"/>
                </a:lnTo>
                <a:lnTo>
                  <a:pt x="1377260" y="269081"/>
                </a:lnTo>
                <a:close/>
              </a:path>
              <a:path w="1510665" h="594360">
                <a:moveTo>
                  <a:pt x="1351842" y="253997"/>
                </a:moveTo>
                <a:lnTo>
                  <a:pt x="1340772" y="253997"/>
                </a:lnTo>
                <a:lnTo>
                  <a:pt x="1337184" y="254362"/>
                </a:lnTo>
                <a:lnTo>
                  <a:pt x="1333534" y="255092"/>
                </a:lnTo>
                <a:lnTo>
                  <a:pt x="1330007" y="255700"/>
                </a:lnTo>
                <a:lnTo>
                  <a:pt x="1326662" y="256612"/>
                </a:lnTo>
                <a:lnTo>
                  <a:pt x="1323499" y="257829"/>
                </a:lnTo>
                <a:lnTo>
                  <a:pt x="1364414" y="257829"/>
                </a:lnTo>
                <a:lnTo>
                  <a:pt x="1363094" y="257282"/>
                </a:lnTo>
                <a:lnTo>
                  <a:pt x="1358107" y="255092"/>
                </a:lnTo>
                <a:lnTo>
                  <a:pt x="1351842" y="253997"/>
                </a:lnTo>
                <a:close/>
              </a:path>
              <a:path w="1510665" h="594360">
                <a:moveTo>
                  <a:pt x="48171" y="463108"/>
                </a:moveTo>
                <a:lnTo>
                  <a:pt x="35885" y="463108"/>
                </a:lnTo>
                <a:lnTo>
                  <a:pt x="29803" y="464324"/>
                </a:lnTo>
                <a:lnTo>
                  <a:pt x="2737" y="492667"/>
                </a:lnTo>
                <a:lnTo>
                  <a:pt x="0" y="505440"/>
                </a:lnTo>
                <a:lnTo>
                  <a:pt x="27" y="520574"/>
                </a:lnTo>
                <a:lnTo>
                  <a:pt x="22078" y="556592"/>
                </a:lnTo>
                <a:lnTo>
                  <a:pt x="40325" y="562370"/>
                </a:lnTo>
                <a:lnTo>
                  <a:pt x="55530" y="562370"/>
                </a:lnTo>
                <a:lnTo>
                  <a:pt x="62525" y="561823"/>
                </a:lnTo>
                <a:lnTo>
                  <a:pt x="74689" y="559633"/>
                </a:lnTo>
                <a:lnTo>
                  <a:pt x="79677" y="558538"/>
                </a:lnTo>
                <a:lnTo>
                  <a:pt x="83570" y="557443"/>
                </a:lnTo>
                <a:lnTo>
                  <a:pt x="83570" y="547408"/>
                </a:lnTo>
                <a:lnTo>
                  <a:pt x="38683" y="547408"/>
                </a:lnTo>
                <a:lnTo>
                  <a:pt x="31384" y="544427"/>
                </a:lnTo>
                <a:lnTo>
                  <a:pt x="17699" y="512739"/>
                </a:lnTo>
                <a:lnTo>
                  <a:pt x="17699" y="507873"/>
                </a:lnTo>
                <a:lnTo>
                  <a:pt x="18185" y="503311"/>
                </a:lnTo>
                <a:lnTo>
                  <a:pt x="20132" y="494796"/>
                </a:lnTo>
                <a:lnTo>
                  <a:pt x="21713" y="491147"/>
                </a:lnTo>
                <a:lnTo>
                  <a:pt x="23903" y="488106"/>
                </a:lnTo>
                <a:lnTo>
                  <a:pt x="26092" y="484943"/>
                </a:lnTo>
                <a:lnTo>
                  <a:pt x="28890" y="482510"/>
                </a:lnTo>
                <a:lnTo>
                  <a:pt x="32296" y="480807"/>
                </a:lnTo>
                <a:lnTo>
                  <a:pt x="35824" y="478982"/>
                </a:lnTo>
                <a:lnTo>
                  <a:pt x="40021" y="478070"/>
                </a:lnTo>
                <a:lnTo>
                  <a:pt x="83570" y="478070"/>
                </a:lnTo>
                <a:lnTo>
                  <a:pt x="83570" y="469494"/>
                </a:lnTo>
                <a:lnTo>
                  <a:pt x="66600" y="469494"/>
                </a:lnTo>
                <a:lnTo>
                  <a:pt x="64532" y="468156"/>
                </a:lnTo>
                <a:lnTo>
                  <a:pt x="61369" y="466757"/>
                </a:lnTo>
                <a:lnTo>
                  <a:pt x="57112" y="465297"/>
                </a:lnTo>
                <a:lnTo>
                  <a:pt x="52976" y="463838"/>
                </a:lnTo>
                <a:lnTo>
                  <a:pt x="48171" y="463108"/>
                </a:lnTo>
                <a:close/>
              </a:path>
              <a:path w="1510665" h="594360">
                <a:moveTo>
                  <a:pt x="83570" y="478070"/>
                </a:moveTo>
                <a:lnTo>
                  <a:pt x="49509" y="478070"/>
                </a:lnTo>
                <a:lnTo>
                  <a:pt x="54422" y="478982"/>
                </a:lnTo>
                <a:lnTo>
                  <a:pt x="54066" y="478982"/>
                </a:lnTo>
                <a:lnTo>
                  <a:pt x="61552" y="482024"/>
                </a:lnTo>
                <a:lnTo>
                  <a:pt x="64532" y="483666"/>
                </a:lnTo>
                <a:lnTo>
                  <a:pt x="66600" y="485369"/>
                </a:lnTo>
                <a:lnTo>
                  <a:pt x="66600" y="545401"/>
                </a:lnTo>
                <a:lnTo>
                  <a:pt x="52428" y="547408"/>
                </a:lnTo>
                <a:lnTo>
                  <a:pt x="83570" y="547408"/>
                </a:lnTo>
                <a:lnTo>
                  <a:pt x="83570" y="478070"/>
                </a:lnTo>
                <a:close/>
              </a:path>
              <a:path w="1510665" h="594360">
                <a:moveTo>
                  <a:pt x="83570" y="418586"/>
                </a:moveTo>
                <a:lnTo>
                  <a:pt x="66600" y="421505"/>
                </a:lnTo>
                <a:lnTo>
                  <a:pt x="66600" y="469494"/>
                </a:lnTo>
                <a:lnTo>
                  <a:pt x="83570" y="469494"/>
                </a:lnTo>
                <a:lnTo>
                  <a:pt x="83570" y="418586"/>
                </a:lnTo>
                <a:close/>
              </a:path>
              <a:path w="1510665" h="594360">
                <a:moveTo>
                  <a:pt x="150693" y="462925"/>
                </a:moveTo>
                <a:lnTo>
                  <a:pt x="145219" y="462925"/>
                </a:lnTo>
                <a:lnTo>
                  <a:pt x="139867" y="463959"/>
                </a:lnTo>
                <a:lnTo>
                  <a:pt x="111191" y="490782"/>
                </a:lnTo>
                <a:lnTo>
                  <a:pt x="108665" y="497229"/>
                </a:lnTo>
                <a:lnTo>
                  <a:pt x="107449" y="504528"/>
                </a:lnTo>
                <a:lnTo>
                  <a:pt x="107449" y="520098"/>
                </a:lnTo>
                <a:lnTo>
                  <a:pt x="127763" y="556166"/>
                </a:lnTo>
                <a:lnTo>
                  <a:pt x="146983" y="562370"/>
                </a:lnTo>
                <a:lnTo>
                  <a:pt x="161824" y="562370"/>
                </a:lnTo>
                <a:lnTo>
                  <a:pt x="167663" y="561762"/>
                </a:lnTo>
                <a:lnTo>
                  <a:pt x="178003" y="559329"/>
                </a:lnTo>
                <a:lnTo>
                  <a:pt x="181652" y="558173"/>
                </a:lnTo>
                <a:lnTo>
                  <a:pt x="183720" y="557078"/>
                </a:lnTo>
                <a:lnTo>
                  <a:pt x="182108" y="547408"/>
                </a:lnTo>
                <a:lnTo>
                  <a:pt x="146497" y="547408"/>
                </a:lnTo>
                <a:lnTo>
                  <a:pt x="138711" y="544853"/>
                </a:lnTo>
                <a:lnTo>
                  <a:pt x="128736" y="534635"/>
                </a:lnTo>
                <a:lnTo>
                  <a:pt x="125878" y="527154"/>
                </a:lnTo>
                <a:lnTo>
                  <a:pt x="125148" y="517301"/>
                </a:lnTo>
                <a:lnTo>
                  <a:pt x="190106" y="517301"/>
                </a:lnTo>
                <a:lnTo>
                  <a:pt x="190228" y="516327"/>
                </a:lnTo>
                <a:lnTo>
                  <a:pt x="190289" y="511279"/>
                </a:lnTo>
                <a:lnTo>
                  <a:pt x="189912" y="504528"/>
                </a:lnTo>
                <a:lnTo>
                  <a:pt x="189861" y="503616"/>
                </a:lnTo>
                <a:lnTo>
                  <a:pt x="125513" y="503616"/>
                </a:lnTo>
                <a:lnTo>
                  <a:pt x="125878" y="500331"/>
                </a:lnTo>
                <a:lnTo>
                  <a:pt x="126580" y="497229"/>
                </a:lnTo>
                <a:lnTo>
                  <a:pt x="127702" y="493945"/>
                </a:lnTo>
                <a:lnTo>
                  <a:pt x="128825" y="491025"/>
                </a:lnTo>
                <a:lnTo>
                  <a:pt x="128919" y="490782"/>
                </a:lnTo>
                <a:lnTo>
                  <a:pt x="130561" y="487984"/>
                </a:lnTo>
                <a:lnTo>
                  <a:pt x="134697" y="483118"/>
                </a:lnTo>
                <a:lnTo>
                  <a:pt x="137191" y="481172"/>
                </a:lnTo>
                <a:lnTo>
                  <a:pt x="139867" y="479834"/>
                </a:lnTo>
                <a:lnTo>
                  <a:pt x="143151" y="478131"/>
                </a:lnTo>
                <a:lnTo>
                  <a:pt x="146618" y="477340"/>
                </a:lnTo>
                <a:lnTo>
                  <a:pt x="181649" y="477340"/>
                </a:lnTo>
                <a:lnTo>
                  <a:pt x="180071" y="474968"/>
                </a:lnTo>
                <a:lnTo>
                  <a:pt x="174403" y="469699"/>
                </a:lnTo>
                <a:lnTo>
                  <a:pt x="167617" y="465936"/>
                </a:lnTo>
                <a:lnTo>
                  <a:pt x="159714" y="463678"/>
                </a:lnTo>
                <a:lnTo>
                  <a:pt x="150693" y="462925"/>
                </a:lnTo>
                <a:close/>
              </a:path>
              <a:path w="1510665" h="594360">
                <a:moveTo>
                  <a:pt x="181348" y="542846"/>
                </a:moveTo>
                <a:lnTo>
                  <a:pt x="163040" y="547408"/>
                </a:lnTo>
                <a:lnTo>
                  <a:pt x="182108" y="547408"/>
                </a:lnTo>
                <a:lnTo>
                  <a:pt x="181348" y="542846"/>
                </a:lnTo>
                <a:close/>
              </a:path>
              <a:path w="1510665" h="594360">
                <a:moveTo>
                  <a:pt x="181649" y="477340"/>
                </a:moveTo>
                <a:lnTo>
                  <a:pt x="157445" y="477340"/>
                </a:lnTo>
                <a:lnTo>
                  <a:pt x="162858" y="479834"/>
                </a:lnTo>
                <a:lnTo>
                  <a:pt x="166750" y="484821"/>
                </a:lnTo>
                <a:lnTo>
                  <a:pt x="170765" y="489687"/>
                </a:lnTo>
                <a:lnTo>
                  <a:pt x="172711" y="495952"/>
                </a:lnTo>
                <a:lnTo>
                  <a:pt x="172589" y="503616"/>
                </a:lnTo>
                <a:lnTo>
                  <a:pt x="189861" y="503616"/>
                </a:lnTo>
                <a:lnTo>
                  <a:pt x="189677" y="500331"/>
                </a:lnTo>
                <a:lnTo>
                  <a:pt x="189650" y="499841"/>
                </a:lnTo>
                <a:lnTo>
                  <a:pt x="187734" y="489976"/>
                </a:lnTo>
                <a:lnTo>
                  <a:pt x="184541" y="481685"/>
                </a:lnTo>
                <a:lnTo>
                  <a:pt x="181649" y="477340"/>
                </a:lnTo>
                <a:close/>
              </a:path>
              <a:path w="1510665" h="594360">
                <a:moveTo>
                  <a:pt x="210469" y="542481"/>
                </a:moveTo>
                <a:lnTo>
                  <a:pt x="207367" y="557078"/>
                </a:lnTo>
                <a:lnTo>
                  <a:pt x="209070" y="557808"/>
                </a:lnTo>
                <a:lnTo>
                  <a:pt x="212293" y="558842"/>
                </a:lnTo>
                <a:lnTo>
                  <a:pt x="217037" y="560180"/>
                </a:lnTo>
                <a:lnTo>
                  <a:pt x="221781" y="561640"/>
                </a:lnTo>
                <a:lnTo>
                  <a:pt x="228350" y="562370"/>
                </a:lnTo>
                <a:lnTo>
                  <a:pt x="236744" y="562370"/>
                </a:lnTo>
                <a:lnTo>
                  <a:pt x="272615" y="547955"/>
                </a:lnTo>
                <a:lnTo>
                  <a:pt x="229688" y="547955"/>
                </a:lnTo>
                <a:lnTo>
                  <a:pt x="224032" y="547225"/>
                </a:lnTo>
                <a:lnTo>
                  <a:pt x="215517" y="544306"/>
                </a:lnTo>
                <a:lnTo>
                  <a:pt x="212415" y="543211"/>
                </a:lnTo>
                <a:lnTo>
                  <a:pt x="210469" y="542481"/>
                </a:lnTo>
                <a:close/>
              </a:path>
              <a:path w="1510665" h="594360">
                <a:moveTo>
                  <a:pt x="246171" y="462925"/>
                </a:moveTo>
                <a:lnTo>
                  <a:pt x="243495" y="462925"/>
                </a:lnTo>
                <a:lnTo>
                  <a:pt x="234589" y="463473"/>
                </a:lnTo>
                <a:lnTo>
                  <a:pt x="235504" y="463473"/>
                </a:lnTo>
                <a:lnTo>
                  <a:pt x="229126" y="464796"/>
                </a:lnTo>
                <a:lnTo>
                  <a:pt x="208826" y="494553"/>
                </a:lnTo>
                <a:lnTo>
                  <a:pt x="209556" y="498142"/>
                </a:lnTo>
                <a:lnTo>
                  <a:pt x="243556" y="521437"/>
                </a:lnTo>
                <a:lnTo>
                  <a:pt x="248969" y="524174"/>
                </a:lnTo>
                <a:lnTo>
                  <a:pt x="255538" y="529039"/>
                </a:lnTo>
                <a:lnTo>
                  <a:pt x="257180" y="532324"/>
                </a:lnTo>
                <a:lnTo>
                  <a:pt x="257180" y="540474"/>
                </a:lnTo>
                <a:lnTo>
                  <a:pt x="255584" y="543211"/>
                </a:lnTo>
                <a:lnTo>
                  <a:pt x="255477" y="543393"/>
                </a:lnTo>
                <a:lnTo>
                  <a:pt x="252071" y="545218"/>
                </a:lnTo>
                <a:lnTo>
                  <a:pt x="248787" y="547043"/>
                </a:lnTo>
                <a:lnTo>
                  <a:pt x="243678" y="547955"/>
                </a:lnTo>
                <a:lnTo>
                  <a:pt x="272615" y="547955"/>
                </a:lnTo>
                <a:lnTo>
                  <a:pt x="274332" y="544488"/>
                </a:lnTo>
                <a:lnTo>
                  <a:pt x="274332" y="531229"/>
                </a:lnTo>
                <a:lnTo>
                  <a:pt x="273663" y="527458"/>
                </a:lnTo>
                <a:lnTo>
                  <a:pt x="272325" y="524417"/>
                </a:lnTo>
                <a:lnTo>
                  <a:pt x="271064" y="521437"/>
                </a:lnTo>
                <a:lnTo>
                  <a:pt x="270987" y="521254"/>
                </a:lnTo>
                <a:lnTo>
                  <a:pt x="269041" y="518578"/>
                </a:lnTo>
                <a:lnTo>
                  <a:pt x="266486" y="516388"/>
                </a:lnTo>
                <a:lnTo>
                  <a:pt x="264053" y="514199"/>
                </a:lnTo>
                <a:lnTo>
                  <a:pt x="261265" y="512435"/>
                </a:lnTo>
                <a:lnTo>
                  <a:pt x="257545" y="510732"/>
                </a:lnTo>
                <a:lnTo>
                  <a:pt x="254017" y="509029"/>
                </a:lnTo>
                <a:lnTo>
                  <a:pt x="250003" y="507326"/>
                </a:lnTo>
                <a:lnTo>
                  <a:pt x="245502" y="505623"/>
                </a:lnTo>
                <a:lnTo>
                  <a:pt x="242096" y="504406"/>
                </a:lnTo>
                <a:lnTo>
                  <a:pt x="239177" y="503251"/>
                </a:lnTo>
                <a:lnTo>
                  <a:pt x="225796" y="490904"/>
                </a:lnTo>
                <a:lnTo>
                  <a:pt x="225796" y="484821"/>
                </a:lnTo>
                <a:lnTo>
                  <a:pt x="227560" y="481902"/>
                </a:lnTo>
                <a:lnTo>
                  <a:pt x="231087" y="480077"/>
                </a:lnTo>
                <a:lnTo>
                  <a:pt x="234615" y="478131"/>
                </a:lnTo>
                <a:lnTo>
                  <a:pt x="238751" y="477158"/>
                </a:lnTo>
                <a:lnTo>
                  <a:pt x="267090" y="477158"/>
                </a:lnTo>
                <a:lnTo>
                  <a:pt x="269221" y="467133"/>
                </a:lnTo>
                <a:lnTo>
                  <a:pt x="268250" y="466757"/>
                </a:lnTo>
                <a:lnTo>
                  <a:pt x="266851" y="466331"/>
                </a:lnTo>
                <a:lnTo>
                  <a:pt x="265026" y="465845"/>
                </a:lnTo>
                <a:lnTo>
                  <a:pt x="263323" y="465358"/>
                </a:lnTo>
                <a:lnTo>
                  <a:pt x="261316" y="464932"/>
                </a:lnTo>
                <a:lnTo>
                  <a:pt x="259005" y="464568"/>
                </a:lnTo>
                <a:lnTo>
                  <a:pt x="256694" y="464081"/>
                </a:lnTo>
                <a:lnTo>
                  <a:pt x="254200" y="463716"/>
                </a:lnTo>
                <a:lnTo>
                  <a:pt x="251524" y="463473"/>
                </a:lnTo>
                <a:lnTo>
                  <a:pt x="248847" y="463108"/>
                </a:lnTo>
                <a:lnTo>
                  <a:pt x="246171" y="462925"/>
                </a:lnTo>
                <a:close/>
              </a:path>
              <a:path w="1510665" h="594360">
                <a:moveTo>
                  <a:pt x="267090" y="477158"/>
                </a:moveTo>
                <a:lnTo>
                  <a:pt x="248969" y="477158"/>
                </a:lnTo>
                <a:lnTo>
                  <a:pt x="253652" y="477705"/>
                </a:lnTo>
                <a:lnTo>
                  <a:pt x="257545" y="478800"/>
                </a:lnTo>
                <a:lnTo>
                  <a:pt x="261438" y="479773"/>
                </a:lnTo>
                <a:lnTo>
                  <a:pt x="264296" y="480746"/>
                </a:lnTo>
                <a:lnTo>
                  <a:pt x="266121" y="481719"/>
                </a:lnTo>
                <a:lnTo>
                  <a:pt x="266884" y="478131"/>
                </a:lnTo>
                <a:lnTo>
                  <a:pt x="266974" y="477705"/>
                </a:lnTo>
                <a:lnTo>
                  <a:pt x="267090" y="477158"/>
                </a:lnTo>
                <a:close/>
              </a:path>
              <a:path w="1510665" h="594360">
                <a:moveTo>
                  <a:pt x="313068" y="465297"/>
                </a:moveTo>
                <a:lnTo>
                  <a:pt x="296098" y="465297"/>
                </a:lnTo>
                <a:lnTo>
                  <a:pt x="296098" y="560180"/>
                </a:lnTo>
                <a:lnTo>
                  <a:pt x="313068" y="560180"/>
                </a:lnTo>
                <a:lnTo>
                  <a:pt x="313068" y="465297"/>
                </a:lnTo>
                <a:close/>
              </a:path>
              <a:path w="1510665" h="594360">
                <a:moveTo>
                  <a:pt x="307533" y="425884"/>
                </a:moveTo>
                <a:lnTo>
                  <a:pt x="301451" y="425884"/>
                </a:lnTo>
                <a:lnTo>
                  <a:pt x="298835" y="426918"/>
                </a:lnTo>
                <a:lnTo>
                  <a:pt x="294578" y="430933"/>
                </a:lnTo>
                <a:lnTo>
                  <a:pt x="293544" y="433609"/>
                </a:lnTo>
                <a:lnTo>
                  <a:pt x="293544" y="440421"/>
                </a:lnTo>
                <a:lnTo>
                  <a:pt x="294578" y="443158"/>
                </a:lnTo>
                <a:lnTo>
                  <a:pt x="296646" y="445226"/>
                </a:lnTo>
                <a:lnTo>
                  <a:pt x="298835" y="447172"/>
                </a:lnTo>
                <a:lnTo>
                  <a:pt x="301451" y="448145"/>
                </a:lnTo>
                <a:lnTo>
                  <a:pt x="307533" y="448145"/>
                </a:lnTo>
                <a:lnTo>
                  <a:pt x="310088" y="447172"/>
                </a:lnTo>
                <a:lnTo>
                  <a:pt x="314345" y="443158"/>
                </a:lnTo>
                <a:lnTo>
                  <a:pt x="315440" y="440421"/>
                </a:lnTo>
                <a:lnTo>
                  <a:pt x="315440" y="433609"/>
                </a:lnTo>
                <a:lnTo>
                  <a:pt x="314345" y="430933"/>
                </a:lnTo>
                <a:lnTo>
                  <a:pt x="312156" y="428986"/>
                </a:lnTo>
                <a:lnTo>
                  <a:pt x="310088" y="426918"/>
                </a:lnTo>
                <a:lnTo>
                  <a:pt x="307533" y="425884"/>
                </a:lnTo>
                <a:close/>
              </a:path>
              <a:path w="1510665" h="594360">
                <a:moveTo>
                  <a:pt x="380386" y="463412"/>
                </a:moveTo>
                <a:lnTo>
                  <a:pt x="368647" y="463412"/>
                </a:lnTo>
                <a:lnTo>
                  <a:pt x="362565" y="464020"/>
                </a:lnTo>
                <a:lnTo>
                  <a:pt x="362902" y="464020"/>
                </a:lnTo>
                <a:lnTo>
                  <a:pt x="357212" y="465297"/>
                </a:lnTo>
                <a:lnTo>
                  <a:pt x="351252" y="466514"/>
                </a:lnTo>
                <a:lnTo>
                  <a:pt x="346264" y="467852"/>
                </a:lnTo>
                <a:lnTo>
                  <a:pt x="342250" y="469312"/>
                </a:lnTo>
                <a:lnTo>
                  <a:pt x="342250" y="560180"/>
                </a:lnTo>
                <a:lnTo>
                  <a:pt x="359219" y="560180"/>
                </a:lnTo>
                <a:lnTo>
                  <a:pt x="359219" y="480442"/>
                </a:lnTo>
                <a:lnTo>
                  <a:pt x="359045" y="480442"/>
                </a:lnTo>
                <a:lnTo>
                  <a:pt x="362200" y="479773"/>
                </a:lnTo>
                <a:lnTo>
                  <a:pt x="365241" y="479165"/>
                </a:lnTo>
                <a:lnTo>
                  <a:pt x="368403" y="478435"/>
                </a:lnTo>
                <a:lnTo>
                  <a:pt x="371566" y="478070"/>
                </a:lnTo>
                <a:lnTo>
                  <a:pt x="393881" y="478070"/>
                </a:lnTo>
                <a:lnTo>
                  <a:pt x="396164" y="466514"/>
                </a:lnTo>
                <a:lnTo>
                  <a:pt x="396260" y="466027"/>
                </a:lnTo>
                <a:lnTo>
                  <a:pt x="395530" y="465784"/>
                </a:lnTo>
                <a:lnTo>
                  <a:pt x="394375" y="465541"/>
                </a:lnTo>
                <a:lnTo>
                  <a:pt x="392793" y="465297"/>
                </a:lnTo>
                <a:lnTo>
                  <a:pt x="391334" y="464932"/>
                </a:lnTo>
                <a:lnTo>
                  <a:pt x="389691" y="464628"/>
                </a:lnTo>
                <a:lnTo>
                  <a:pt x="387867" y="464385"/>
                </a:lnTo>
                <a:lnTo>
                  <a:pt x="386042" y="464020"/>
                </a:lnTo>
                <a:lnTo>
                  <a:pt x="384156" y="463777"/>
                </a:lnTo>
                <a:lnTo>
                  <a:pt x="383123" y="463777"/>
                </a:lnTo>
                <a:lnTo>
                  <a:pt x="380386" y="463412"/>
                </a:lnTo>
                <a:close/>
              </a:path>
              <a:path w="1510665" h="594360">
                <a:moveTo>
                  <a:pt x="393881" y="478070"/>
                </a:moveTo>
                <a:lnTo>
                  <a:pt x="379595" y="478070"/>
                </a:lnTo>
                <a:lnTo>
                  <a:pt x="383548" y="478435"/>
                </a:lnTo>
                <a:lnTo>
                  <a:pt x="386589" y="479165"/>
                </a:lnTo>
                <a:lnTo>
                  <a:pt x="389752" y="479773"/>
                </a:lnTo>
                <a:lnTo>
                  <a:pt x="392503" y="480442"/>
                </a:lnTo>
                <a:lnTo>
                  <a:pt x="392337" y="480442"/>
                </a:lnTo>
                <a:lnTo>
                  <a:pt x="393341" y="480807"/>
                </a:lnTo>
                <a:lnTo>
                  <a:pt x="393809" y="478435"/>
                </a:lnTo>
                <a:lnTo>
                  <a:pt x="393881" y="478070"/>
                </a:lnTo>
                <a:close/>
              </a:path>
              <a:path w="1510665" h="594360">
                <a:moveTo>
                  <a:pt x="450588" y="462925"/>
                </a:moveTo>
                <a:lnTo>
                  <a:pt x="445114" y="462925"/>
                </a:lnTo>
                <a:lnTo>
                  <a:pt x="439762" y="463959"/>
                </a:lnTo>
                <a:lnTo>
                  <a:pt x="411087" y="490782"/>
                </a:lnTo>
                <a:lnTo>
                  <a:pt x="408560" y="497229"/>
                </a:lnTo>
                <a:lnTo>
                  <a:pt x="407344" y="504528"/>
                </a:lnTo>
                <a:lnTo>
                  <a:pt x="407344" y="520098"/>
                </a:lnTo>
                <a:lnTo>
                  <a:pt x="427658" y="556166"/>
                </a:lnTo>
                <a:lnTo>
                  <a:pt x="446878" y="562370"/>
                </a:lnTo>
                <a:lnTo>
                  <a:pt x="461719" y="562370"/>
                </a:lnTo>
                <a:lnTo>
                  <a:pt x="467558" y="561762"/>
                </a:lnTo>
                <a:lnTo>
                  <a:pt x="477898" y="559329"/>
                </a:lnTo>
                <a:lnTo>
                  <a:pt x="481547" y="558173"/>
                </a:lnTo>
                <a:lnTo>
                  <a:pt x="483615" y="557078"/>
                </a:lnTo>
                <a:lnTo>
                  <a:pt x="482003" y="547408"/>
                </a:lnTo>
                <a:lnTo>
                  <a:pt x="446392" y="547408"/>
                </a:lnTo>
                <a:lnTo>
                  <a:pt x="438606" y="544853"/>
                </a:lnTo>
                <a:lnTo>
                  <a:pt x="428632" y="534635"/>
                </a:lnTo>
                <a:lnTo>
                  <a:pt x="425773" y="527154"/>
                </a:lnTo>
                <a:lnTo>
                  <a:pt x="425043" y="517301"/>
                </a:lnTo>
                <a:lnTo>
                  <a:pt x="490001" y="517301"/>
                </a:lnTo>
                <a:lnTo>
                  <a:pt x="490123" y="516327"/>
                </a:lnTo>
                <a:lnTo>
                  <a:pt x="490184" y="511279"/>
                </a:lnTo>
                <a:lnTo>
                  <a:pt x="489807" y="504528"/>
                </a:lnTo>
                <a:lnTo>
                  <a:pt x="489756" y="503616"/>
                </a:lnTo>
                <a:lnTo>
                  <a:pt x="425408" y="503616"/>
                </a:lnTo>
                <a:lnTo>
                  <a:pt x="425773" y="500331"/>
                </a:lnTo>
                <a:lnTo>
                  <a:pt x="439762" y="479834"/>
                </a:lnTo>
                <a:lnTo>
                  <a:pt x="443046" y="478131"/>
                </a:lnTo>
                <a:lnTo>
                  <a:pt x="446513" y="477340"/>
                </a:lnTo>
                <a:lnTo>
                  <a:pt x="481544" y="477340"/>
                </a:lnTo>
                <a:lnTo>
                  <a:pt x="479966" y="474968"/>
                </a:lnTo>
                <a:lnTo>
                  <a:pt x="474298" y="469699"/>
                </a:lnTo>
                <a:lnTo>
                  <a:pt x="467512" y="465936"/>
                </a:lnTo>
                <a:lnTo>
                  <a:pt x="459609" y="463678"/>
                </a:lnTo>
                <a:lnTo>
                  <a:pt x="450588" y="462925"/>
                </a:lnTo>
                <a:close/>
              </a:path>
              <a:path w="1510665" h="594360">
                <a:moveTo>
                  <a:pt x="481243" y="542846"/>
                </a:moveTo>
                <a:lnTo>
                  <a:pt x="462935" y="547408"/>
                </a:lnTo>
                <a:lnTo>
                  <a:pt x="482003" y="547408"/>
                </a:lnTo>
                <a:lnTo>
                  <a:pt x="481243" y="542846"/>
                </a:lnTo>
                <a:close/>
              </a:path>
              <a:path w="1510665" h="594360">
                <a:moveTo>
                  <a:pt x="481544" y="477340"/>
                </a:moveTo>
                <a:lnTo>
                  <a:pt x="457340" y="477340"/>
                </a:lnTo>
                <a:lnTo>
                  <a:pt x="462753" y="479834"/>
                </a:lnTo>
                <a:lnTo>
                  <a:pt x="466646" y="484821"/>
                </a:lnTo>
                <a:lnTo>
                  <a:pt x="470660" y="489687"/>
                </a:lnTo>
                <a:lnTo>
                  <a:pt x="472606" y="495952"/>
                </a:lnTo>
                <a:lnTo>
                  <a:pt x="472485" y="503616"/>
                </a:lnTo>
                <a:lnTo>
                  <a:pt x="489756" y="503616"/>
                </a:lnTo>
                <a:lnTo>
                  <a:pt x="489573" y="500331"/>
                </a:lnTo>
                <a:lnTo>
                  <a:pt x="489545" y="499841"/>
                </a:lnTo>
                <a:lnTo>
                  <a:pt x="487629" y="489976"/>
                </a:lnTo>
                <a:lnTo>
                  <a:pt x="484436" y="481685"/>
                </a:lnTo>
                <a:lnTo>
                  <a:pt x="481544" y="477340"/>
                </a:lnTo>
                <a:close/>
              </a:path>
              <a:path w="1510665" h="594360">
                <a:moveTo>
                  <a:pt x="557440" y="463108"/>
                </a:moveTo>
                <a:lnTo>
                  <a:pt x="545154" y="463108"/>
                </a:lnTo>
                <a:lnTo>
                  <a:pt x="539072" y="464324"/>
                </a:lnTo>
                <a:lnTo>
                  <a:pt x="512006" y="492667"/>
                </a:lnTo>
                <a:lnTo>
                  <a:pt x="509269" y="505440"/>
                </a:lnTo>
                <a:lnTo>
                  <a:pt x="509296" y="520574"/>
                </a:lnTo>
                <a:lnTo>
                  <a:pt x="531347" y="556592"/>
                </a:lnTo>
                <a:lnTo>
                  <a:pt x="549594" y="562370"/>
                </a:lnTo>
                <a:lnTo>
                  <a:pt x="564800" y="562370"/>
                </a:lnTo>
                <a:lnTo>
                  <a:pt x="571794" y="561823"/>
                </a:lnTo>
                <a:lnTo>
                  <a:pt x="583959" y="559633"/>
                </a:lnTo>
                <a:lnTo>
                  <a:pt x="588946" y="558538"/>
                </a:lnTo>
                <a:lnTo>
                  <a:pt x="592839" y="557443"/>
                </a:lnTo>
                <a:lnTo>
                  <a:pt x="592839" y="547408"/>
                </a:lnTo>
                <a:lnTo>
                  <a:pt x="547952" y="547408"/>
                </a:lnTo>
                <a:lnTo>
                  <a:pt x="540653" y="544427"/>
                </a:lnTo>
                <a:lnTo>
                  <a:pt x="526968" y="512739"/>
                </a:lnTo>
                <a:lnTo>
                  <a:pt x="526968" y="507873"/>
                </a:lnTo>
                <a:lnTo>
                  <a:pt x="527455" y="503311"/>
                </a:lnTo>
                <a:lnTo>
                  <a:pt x="529401" y="494796"/>
                </a:lnTo>
                <a:lnTo>
                  <a:pt x="530982" y="491147"/>
                </a:lnTo>
                <a:lnTo>
                  <a:pt x="533172" y="488106"/>
                </a:lnTo>
                <a:lnTo>
                  <a:pt x="535362" y="484943"/>
                </a:lnTo>
                <a:lnTo>
                  <a:pt x="538159" y="482510"/>
                </a:lnTo>
                <a:lnTo>
                  <a:pt x="541565" y="480807"/>
                </a:lnTo>
                <a:lnTo>
                  <a:pt x="545093" y="478982"/>
                </a:lnTo>
                <a:lnTo>
                  <a:pt x="549290" y="478070"/>
                </a:lnTo>
                <a:lnTo>
                  <a:pt x="592839" y="478070"/>
                </a:lnTo>
                <a:lnTo>
                  <a:pt x="592839" y="469494"/>
                </a:lnTo>
                <a:lnTo>
                  <a:pt x="575869" y="469494"/>
                </a:lnTo>
                <a:lnTo>
                  <a:pt x="573801" y="468156"/>
                </a:lnTo>
                <a:lnTo>
                  <a:pt x="570639" y="466757"/>
                </a:lnTo>
                <a:lnTo>
                  <a:pt x="566381" y="465297"/>
                </a:lnTo>
                <a:lnTo>
                  <a:pt x="562245" y="463838"/>
                </a:lnTo>
                <a:lnTo>
                  <a:pt x="557440" y="463108"/>
                </a:lnTo>
                <a:close/>
              </a:path>
              <a:path w="1510665" h="594360">
                <a:moveTo>
                  <a:pt x="592839" y="478070"/>
                </a:moveTo>
                <a:lnTo>
                  <a:pt x="558778" y="478070"/>
                </a:lnTo>
                <a:lnTo>
                  <a:pt x="563691" y="478982"/>
                </a:lnTo>
                <a:lnTo>
                  <a:pt x="563335" y="478982"/>
                </a:lnTo>
                <a:lnTo>
                  <a:pt x="570821" y="482024"/>
                </a:lnTo>
                <a:lnTo>
                  <a:pt x="573801" y="483666"/>
                </a:lnTo>
                <a:lnTo>
                  <a:pt x="575869" y="485369"/>
                </a:lnTo>
                <a:lnTo>
                  <a:pt x="575869" y="545401"/>
                </a:lnTo>
                <a:lnTo>
                  <a:pt x="561698" y="547408"/>
                </a:lnTo>
                <a:lnTo>
                  <a:pt x="592839" y="547408"/>
                </a:lnTo>
                <a:lnTo>
                  <a:pt x="592839" y="478070"/>
                </a:lnTo>
                <a:close/>
              </a:path>
              <a:path w="1510665" h="594360">
                <a:moveTo>
                  <a:pt x="592839" y="418586"/>
                </a:moveTo>
                <a:lnTo>
                  <a:pt x="575869" y="421505"/>
                </a:lnTo>
                <a:lnTo>
                  <a:pt x="575869" y="469494"/>
                </a:lnTo>
                <a:lnTo>
                  <a:pt x="592839" y="469494"/>
                </a:lnTo>
                <a:lnTo>
                  <a:pt x="592839" y="418586"/>
                </a:lnTo>
                <a:close/>
              </a:path>
              <a:path w="1510665" h="594360">
                <a:moveTo>
                  <a:pt x="707485" y="463290"/>
                </a:moveTo>
                <a:lnTo>
                  <a:pt x="692280" y="463290"/>
                </a:lnTo>
                <a:lnTo>
                  <a:pt x="685285" y="463898"/>
                </a:lnTo>
                <a:lnTo>
                  <a:pt x="679203" y="465115"/>
                </a:lnTo>
                <a:lnTo>
                  <a:pt x="673242" y="466210"/>
                </a:lnTo>
                <a:lnTo>
                  <a:pt x="668255" y="467244"/>
                </a:lnTo>
                <a:lnTo>
                  <a:pt x="664241" y="468217"/>
                </a:lnTo>
                <a:lnTo>
                  <a:pt x="664241" y="593937"/>
                </a:lnTo>
                <a:lnTo>
                  <a:pt x="681210" y="593937"/>
                </a:lnTo>
                <a:lnTo>
                  <a:pt x="681210" y="555984"/>
                </a:lnTo>
                <a:lnTo>
                  <a:pt x="728932" y="555984"/>
                </a:lnTo>
                <a:lnTo>
                  <a:pt x="733031" y="552882"/>
                </a:lnTo>
                <a:lnTo>
                  <a:pt x="737593" y="547408"/>
                </a:lnTo>
                <a:lnTo>
                  <a:pt x="698301" y="547408"/>
                </a:lnTo>
                <a:lnTo>
                  <a:pt x="694044" y="546617"/>
                </a:lnTo>
                <a:lnTo>
                  <a:pt x="686258" y="543454"/>
                </a:lnTo>
                <a:lnTo>
                  <a:pt x="683278" y="541812"/>
                </a:lnTo>
                <a:lnTo>
                  <a:pt x="681210" y="540109"/>
                </a:lnTo>
                <a:lnTo>
                  <a:pt x="681210" y="480260"/>
                </a:lnTo>
                <a:lnTo>
                  <a:pt x="682913" y="479773"/>
                </a:lnTo>
                <a:lnTo>
                  <a:pt x="685163" y="479347"/>
                </a:lnTo>
                <a:lnTo>
                  <a:pt x="690881" y="478617"/>
                </a:lnTo>
                <a:lnTo>
                  <a:pt x="694895" y="478435"/>
                </a:lnTo>
                <a:lnTo>
                  <a:pt x="736628" y="478435"/>
                </a:lnTo>
                <a:lnTo>
                  <a:pt x="730720" y="472353"/>
                </a:lnTo>
                <a:lnTo>
                  <a:pt x="725732" y="469068"/>
                </a:lnTo>
                <a:lnTo>
                  <a:pt x="714054" y="464446"/>
                </a:lnTo>
                <a:lnTo>
                  <a:pt x="707485" y="463290"/>
                </a:lnTo>
                <a:close/>
              </a:path>
              <a:path w="1510665" h="594360">
                <a:moveTo>
                  <a:pt x="728932" y="555984"/>
                </a:moveTo>
                <a:lnTo>
                  <a:pt x="681210" y="555984"/>
                </a:lnTo>
                <a:lnTo>
                  <a:pt x="683278" y="557322"/>
                </a:lnTo>
                <a:lnTo>
                  <a:pt x="686380" y="558721"/>
                </a:lnTo>
                <a:lnTo>
                  <a:pt x="690516" y="560180"/>
                </a:lnTo>
                <a:lnTo>
                  <a:pt x="694773" y="561640"/>
                </a:lnTo>
                <a:lnTo>
                  <a:pt x="699639" y="562370"/>
                </a:lnTo>
                <a:lnTo>
                  <a:pt x="711925" y="562370"/>
                </a:lnTo>
                <a:lnTo>
                  <a:pt x="717947" y="561154"/>
                </a:lnTo>
                <a:lnTo>
                  <a:pt x="723178" y="558721"/>
                </a:lnTo>
                <a:lnTo>
                  <a:pt x="728530" y="556288"/>
                </a:lnTo>
                <a:lnTo>
                  <a:pt x="728932" y="555984"/>
                </a:lnTo>
                <a:close/>
              </a:path>
              <a:path w="1510665" h="594360">
                <a:moveTo>
                  <a:pt x="736628" y="478435"/>
                </a:moveTo>
                <a:lnTo>
                  <a:pt x="709128" y="478435"/>
                </a:lnTo>
                <a:lnTo>
                  <a:pt x="716426" y="481415"/>
                </a:lnTo>
                <a:lnTo>
                  <a:pt x="721900" y="487376"/>
                </a:lnTo>
                <a:lnTo>
                  <a:pt x="725493" y="492325"/>
                </a:lnTo>
                <a:lnTo>
                  <a:pt x="728059" y="498233"/>
                </a:lnTo>
                <a:lnTo>
                  <a:pt x="729598" y="505098"/>
                </a:lnTo>
                <a:lnTo>
                  <a:pt x="730111" y="512921"/>
                </a:lnTo>
                <a:lnTo>
                  <a:pt x="730111" y="517787"/>
                </a:lnTo>
                <a:lnTo>
                  <a:pt x="711804" y="546617"/>
                </a:lnTo>
                <a:lnTo>
                  <a:pt x="711630" y="546617"/>
                </a:lnTo>
                <a:lnTo>
                  <a:pt x="707789" y="547408"/>
                </a:lnTo>
                <a:lnTo>
                  <a:pt x="737593" y="547408"/>
                </a:lnTo>
                <a:lnTo>
                  <a:pt x="740329" y="544123"/>
                </a:lnTo>
                <a:lnTo>
                  <a:pt x="743067" y="538893"/>
                </a:lnTo>
                <a:lnTo>
                  <a:pt x="744891" y="532810"/>
                </a:lnTo>
                <a:lnTo>
                  <a:pt x="746838" y="526728"/>
                </a:lnTo>
                <a:lnTo>
                  <a:pt x="747811" y="520098"/>
                </a:lnTo>
                <a:lnTo>
                  <a:pt x="747784" y="505098"/>
                </a:lnTo>
                <a:lnTo>
                  <a:pt x="746655" y="498385"/>
                </a:lnTo>
                <a:lnTo>
                  <a:pt x="744352" y="492325"/>
                </a:lnTo>
                <a:lnTo>
                  <a:pt x="742154" y="486099"/>
                </a:lnTo>
                <a:lnTo>
                  <a:pt x="738991" y="480868"/>
                </a:lnTo>
                <a:lnTo>
                  <a:pt x="736628" y="478435"/>
                </a:lnTo>
                <a:close/>
              </a:path>
              <a:path w="1510665" h="594360">
                <a:moveTo>
                  <a:pt x="809825" y="463412"/>
                </a:moveTo>
                <a:lnTo>
                  <a:pt x="798087" y="463412"/>
                </a:lnTo>
                <a:lnTo>
                  <a:pt x="792004" y="464020"/>
                </a:lnTo>
                <a:lnTo>
                  <a:pt x="792342" y="464020"/>
                </a:lnTo>
                <a:lnTo>
                  <a:pt x="786652" y="465297"/>
                </a:lnTo>
                <a:lnTo>
                  <a:pt x="780691" y="466514"/>
                </a:lnTo>
                <a:lnTo>
                  <a:pt x="775704" y="467852"/>
                </a:lnTo>
                <a:lnTo>
                  <a:pt x="771690" y="469312"/>
                </a:lnTo>
                <a:lnTo>
                  <a:pt x="771690" y="560180"/>
                </a:lnTo>
                <a:lnTo>
                  <a:pt x="788659" y="560180"/>
                </a:lnTo>
                <a:lnTo>
                  <a:pt x="788659" y="480442"/>
                </a:lnTo>
                <a:lnTo>
                  <a:pt x="788485" y="480442"/>
                </a:lnTo>
                <a:lnTo>
                  <a:pt x="791640" y="479773"/>
                </a:lnTo>
                <a:lnTo>
                  <a:pt x="794681" y="479165"/>
                </a:lnTo>
                <a:lnTo>
                  <a:pt x="797843" y="478435"/>
                </a:lnTo>
                <a:lnTo>
                  <a:pt x="801006" y="478070"/>
                </a:lnTo>
                <a:lnTo>
                  <a:pt x="823321" y="478070"/>
                </a:lnTo>
                <a:lnTo>
                  <a:pt x="825604" y="466514"/>
                </a:lnTo>
                <a:lnTo>
                  <a:pt x="825700" y="466027"/>
                </a:lnTo>
                <a:lnTo>
                  <a:pt x="824970" y="465784"/>
                </a:lnTo>
                <a:lnTo>
                  <a:pt x="823815" y="465541"/>
                </a:lnTo>
                <a:lnTo>
                  <a:pt x="822233" y="465297"/>
                </a:lnTo>
                <a:lnTo>
                  <a:pt x="820773" y="464932"/>
                </a:lnTo>
                <a:lnTo>
                  <a:pt x="819131" y="464628"/>
                </a:lnTo>
                <a:lnTo>
                  <a:pt x="817307" y="464385"/>
                </a:lnTo>
                <a:lnTo>
                  <a:pt x="815482" y="464020"/>
                </a:lnTo>
                <a:lnTo>
                  <a:pt x="813596" y="463777"/>
                </a:lnTo>
                <a:lnTo>
                  <a:pt x="812563" y="463777"/>
                </a:lnTo>
                <a:lnTo>
                  <a:pt x="809825" y="463412"/>
                </a:lnTo>
                <a:close/>
              </a:path>
              <a:path w="1510665" h="594360">
                <a:moveTo>
                  <a:pt x="823321" y="478070"/>
                </a:moveTo>
                <a:lnTo>
                  <a:pt x="809035" y="478070"/>
                </a:lnTo>
                <a:lnTo>
                  <a:pt x="812988" y="478435"/>
                </a:lnTo>
                <a:lnTo>
                  <a:pt x="816029" y="479165"/>
                </a:lnTo>
                <a:lnTo>
                  <a:pt x="819192" y="479773"/>
                </a:lnTo>
                <a:lnTo>
                  <a:pt x="821942" y="480442"/>
                </a:lnTo>
                <a:lnTo>
                  <a:pt x="821777" y="480442"/>
                </a:lnTo>
                <a:lnTo>
                  <a:pt x="822781" y="480807"/>
                </a:lnTo>
                <a:lnTo>
                  <a:pt x="823249" y="478435"/>
                </a:lnTo>
                <a:lnTo>
                  <a:pt x="823321" y="478070"/>
                </a:lnTo>
                <a:close/>
              </a:path>
              <a:path w="1510665" h="594360">
                <a:moveTo>
                  <a:pt x="887753" y="462925"/>
                </a:moveTo>
                <a:lnTo>
                  <a:pt x="874858" y="462925"/>
                </a:lnTo>
                <a:lnTo>
                  <a:pt x="868898" y="464142"/>
                </a:lnTo>
                <a:lnTo>
                  <a:pt x="863424" y="466575"/>
                </a:lnTo>
                <a:lnTo>
                  <a:pt x="857950" y="468886"/>
                </a:lnTo>
                <a:lnTo>
                  <a:pt x="840068" y="492485"/>
                </a:lnTo>
                <a:lnTo>
                  <a:pt x="837949" y="498370"/>
                </a:lnTo>
                <a:lnTo>
                  <a:pt x="837878" y="498567"/>
                </a:lnTo>
                <a:lnTo>
                  <a:pt x="836814" y="505132"/>
                </a:lnTo>
                <a:lnTo>
                  <a:pt x="836796" y="520357"/>
                </a:lnTo>
                <a:lnTo>
                  <a:pt x="837900" y="527154"/>
                </a:lnTo>
                <a:lnTo>
                  <a:pt x="863424" y="559086"/>
                </a:lnTo>
                <a:lnTo>
                  <a:pt x="874858" y="562553"/>
                </a:lnTo>
                <a:lnTo>
                  <a:pt x="887753" y="562553"/>
                </a:lnTo>
                <a:lnTo>
                  <a:pt x="913237" y="548867"/>
                </a:lnTo>
                <a:lnTo>
                  <a:pt x="914408" y="547590"/>
                </a:lnTo>
                <a:lnTo>
                  <a:pt x="873034" y="547590"/>
                </a:lnTo>
                <a:lnTo>
                  <a:pt x="866465" y="544488"/>
                </a:lnTo>
                <a:lnTo>
                  <a:pt x="854483" y="512739"/>
                </a:lnTo>
                <a:lnTo>
                  <a:pt x="854917" y="505319"/>
                </a:lnTo>
                <a:lnTo>
                  <a:pt x="854928" y="505132"/>
                </a:lnTo>
                <a:lnTo>
                  <a:pt x="873034" y="477888"/>
                </a:lnTo>
                <a:lnTo>
                  <a:pt x="914408" y="477888"/>
                </a:lnTo>
                <a:lnTo>
                  <a:pt x="913237" y="476610"/>
                </a:lnTo>
                <a:lnTo>
                  <a:pt x="909345" y="472231"/>
                </a:lnTo>
                <a:lnTo>
                  <a:pt x="904661" y="468886"/>
                </a:lnTo>
                <a:lnTo>
                  <a:pt x="899187" y="466575"/>
                </a:lnTo>
                <a:lnTo>
                  <a:pt x="893713" y="464142"/>
                </a:lnTo>
                <a:lnTo>
                  <a:pt x="887753" y="462925"/>
                </a:lnTo>
                <a:close/>
              </a:path>
              <a:path w="1510665" h="594360">
                <a:moveTo>
                  <a:pt x="914408" y="477888"/>
                </a:moveTo>
                <a:lnTo>
                  <a:pt x="889577" y="477888"/>
                </a:lnTo>
                <a:lnTo>
                  <a:pt x="896085" y="481050"/>
                </a:lnTo>
                <a:lnTo>
                  <a:pt x="900830" y="487376"/>
                </a:lnTo>
                <a:lnTo>
                  <a:pt x="904036" y="492485"/>
                </a:lnTo>
                <a:lnTo>
                  <a:pt x="906304" y="498370"/>
                </a:lnTo>
                <a:lnTo>
                  <a:pt x="907672" y="505132"/>
                </a:lnTo>
                <a:lnTo>
                  <a:pt x="908128" y="512739"/>
                </a:lnTo>
                <a:lnTo>
                  <a:pt x="907672" y="520357"/>
                </a:lnTo>
                <a:lnTo>
                  <a:pt x="889577" y="547590"/>
                </a:lnTo>
                <a:lnTo>
                  <a:pt x="914408" y="547590"/>
                </a:lnTo>
                <a:lnTo>
                  <a:pt x="917252" y="544488"/>
                </a:lnTo>
                <a:lnTo>
                  <a:pt x="920354" y="539257"/>
                </a:lnTo>
                <a:lnTo>
                  <a:pt x="924711" y="527154"/>
                </a:lnTo>
                <a:lnTo>
                  <a:pt x="925815" y="520357"/>
                </a:lnTo>
                <a:lnTo>
                  <a:pt x="925797" y="505132"/>
                </a:lnTo>
                <a:lnTo>
                  <a:pt x="924733" y="498567"/>
                </a:lnTo>
                <a:lnTo>
                  <a:pt x="922543" y="492485"/>
                </a:lnTo>
                <a:lnTo>
                  <a:pt x="920354" y="486281"/>
                </a:lnTo>
                <a:lnTo>
                  <a:pt x="917287" y="481050"/>
                </a:lnTo>
                <a:lnTo>
                  <a:pt x="914408" y="477888"/>
                </a:lnTo>
                <a:close/>
              </a:path>
              <a:path w="1510665" h="594360">
                <a:moveTo>
                  <a:pt x="992947" y="463290"/>
                </a:moveTo>
                <a:lnTo>
                  <a:pt x="977741" y="463290"/>
                </a:lnTo>
                <a:lnTo>
                  <a:pt x="970747" y="463898"/>
                </a:lnTo>
                <a:lnTo>
                  <a:pt x="964665" y="465115"/>
                </a:lnTo>
                <a:lnTo>
                  <a:pt x="958704" y="466210"/>
                </a:lnTo>
                <a:lnTo>
                  <a:pt x="953717" y="467244"/>
                </a:lnTo>
                <a:lnTo>
                  <a:pt x="949702" y="468217"/>
                </a:lnTo>
                <a:lnTo>
                  <a:pt x="949702" y="593937"/>
                </a:lnTo>
                <a:lnTo>
                  <a:pt x="966672" y="593937"/>
                </a:lnTo>
                <a:lnTo>
                  <a:pt x="966672" y="555984"/>
                </a:lnTo>
                <a:lnTo>
                  <a:pt x="1014393" y="555984"/>
                </a:lnTo>
                <a:lnTo>
                  <a:pt x="1018492" y="552882"/>
                </a:lnTo>
                <a:lnTo>
                  <a:pt x="1023054" y="547408"/>
                </a:lnTo>
                <a:lnTo>
                  <a:pt x="983763" y="547408"/>
                </a:lnTo>
                <a:lnTo>
                  <a:pt x="979505" y="546617"/>
                </a:lnTo>
                <a:lnTo>
                  <a:pt x="971720" y="543454"/>
                </a:lnTo>
                <a:lnTo>
                  <a:pt x="968740" y="541812"/>
                </a:lnTo>
                <a:lnTo>
                  <a:pt x="966672" y="540109"/>
                </a:lnTo>
                <a:lnTo>
                  <a:pt x="966672" y="480260"/>
                </a:lnTo>
                <a:lnTo>
                  <a:pt x="968375" y="479773"/>
                </a:lnTo>
                <a:lnTo>
                  <a:pt x="970625" y="479347"/>
                </a:lnTo>
                <a:lnTo>
                  <a:pt x="976342" y="478617"/>
                </a:lnTo>
                <a:lnTo>
                  <a:pt x="980357" y="478435"/>
                </a:lnTo>
                <a:lnTo>
                  <a:pt x="1022090" y="478435"/>
                </a:lnTo>
                <a:lnTo>
                  <a:pt x="1016181" y="472353"/>
                </a:lnTo>
                <a:lnTo>
                  <a:pt x="1011194" y="469068"/>
                </a:lnTo>
                <a:lnTo>
                  <a:pt x="999516" y="464446"/>
                </a:lnTo>
                <a:lnTo>
                  <a:pt x="992947" y="463290"/>
                </a:lnTo>
                <a:close/>
              </a:path>
              <a:path w="1510665" h="594360">
                <a:moveTo>
                  <a:pt x="1014393" y="555984"/>
                </a:moveTo>
                <a:lnTo>
                  <a:pt x="966672" y="555984"/>
                </a:lnTo>
                <a:lnTo>
                  <a:pt x="968740" y="557322"/>
                </a:lnTo>
                <a:lnTo>
                  <a:pt x="971842" y="558721"/>
                </a:lnTo>
                <a:lnTo>
                  <a:pt x="975978" y="560180"/>
                </a:lnTo>
                <a:lnTo>
                  <a:pt x="980235" y="561640"/>
                </a:lnTo>
                <a:lnTo>
                  <a:pt x="985101" y="562370"/>
                </a:lnTo>
                <a:lnTo>
                  <a:pt x="997387" y="562370"/>
                </a:lnTo>
                <a:lnTo>
                  <a:pt x="1003408" y="561154"/>
                </a:lnTo>
                <a:lnTo>
                  <a:pt x="1008639" y="558721"/>
                </a:lnTo>
                <a:lnTo>
                  <a:pt x="1013992" y="556288"/>
                </a:lnTo>
                <a:lnTo>
                  <a:pt x="1014393" y="555984"/>
                </a:lnTo>
                <a:close/>
              </a:path>
              <a:path w="1510665" h="594360">
                <a:moveTo>
                  <a:pt x="1022090" y="478435"/>
                </a:moveTo>
                <a:lnTo>
                  <a:pt x="994589" y="478435"/>
                </a:lnTo>
                <a:lnTo>
                  <a:pt x="1001888" y="481415"/>
                </a:lnTo>
                <a:lnTo>
                  <a:pt x="1007362" y="487376"/>
                </a:lnTo>
                <a:lnTo>
                  <a:pt x="1010954" y="492325"/>
                </a:lnTo>
                <a:lnTo>
                  <a:pt x="1013520" y="498233"/>
                </a:lnTo>
                <a:lnTo>
                  <a:pt x="1015060" y="505098"/>
                </a:lnTo>
                <a:lnTo>
                  <a:pt x="1015573" y="512921"/>
                </a:lnTo>
                <a:lnTo>
                  <a:pt x="1015573" y="517787"/>
                </a:lnTo>
                <a:lnTo>
                  <a:pt x="997265" y="546617"/>
                </a:lnTo>
                <a:lnTo>
                  <a:pt x="997092" y="546617"/>
                </a:lnTo>
                <a:lnTo>
                  <a:pt x="993251" y="547408"/>
                </a:lnTo>
                <a:lnTo>
                  <a:pt x="1023054" y="547408"/>
                </a:lnTo>
                <a:lnTo>
                  <a:pt x="1025791" y="544123"/>
                </a:lnTo>
                <a:lnTo>
                  <a:pt x="1028528" y="538893"/>
                </a:lnTo>
                <a:lnTo>
                  <a:pt x="1030353" y="532810"/>
                </a:lnTo>
                <a:lnTo>
                  <a:pt x="1032299" y="526728"/>
                </a:lnTo>
                <a:lnTo>
                  <a:pt x="1033272" y="520098"/>
                </a:lnTo>
                <a:lnTo>
                  <a:pt x="1033246" y="505098"/>
                </a:lnTo>
                <a:lnTo>
                  <a:pt x="1032117" y="498385"/>
                </a:lnTo>
                <a:lnTo>
                  <a:pt x="1029814" y="492325"/>
                </a:lnTo>
                <a:lnTo>
                  <a:pt x="1027616" y="486099"/>
                </a:lnTo>
                <a:lnTo>
                  <a:pt x="1024453" y="480868"/>
                </a:lnTo>
                <a:lnTo>
                  <a:pt x="1022090" y="478435"/>
                </a:lnTo>
                <a:close/>
              </a:path>
              <a:path w="1510665" h="594360">
                <a:moveTo>
                  <a:pt x="1095104" y="462925"/>
                </a:moveTo>
                <a:lnTo>
                  <a:pt x="1089630" y="462925"/>
                </a:lnTo>
                <a:lnTo>
                  <a:pt x="1084278" y="463959"/>
                </a:lnTo>
                <a:lnTo>
                  <a:pt x="1055603" y="490782"/>
                </a:lnTo>
                <a:lnTo>
                  <a:pt x="1053076" y="497229"/>
                </a:lnTo>
                <a:lnTo>
                  <a:pt x="1051860" y="504528"/>
                </a:lnTo>
                <a:lnTo>
                  <a:pt x="1051860" y="520098"/>
                </a:lnTo>
                <a:lnTo>
                  <a:pt x="1072174" y="556166"/>
                </a:lnTo>
                <a:lnTo>
                  <a:pt x="1091394" y="562370"/>
                </a:lnTo>
                <a:lnTo>
                  <a:pt x="1106235" y="562370"/>
                </a:lnTo>
                <a:lnTo>
                  <a:pt x="1112074" y="561762"/>
                </a:lnTo>
                <a:lnTo>
                  <a:pt x="1122414" y="559329"/>
                </a:lnTo>
                <a:lnTo>
                  <a:pt x="1126063" y="558173"/>
                </a:lnTo>
                <a:lnTo>
                  <a:pt x="1128131" y="557078"/>
                </a:lnTo>
                <a:lnTo>
                  <a:pt x="1126519" y="547408"/>
                </a:lnTo>
                <a:lnTo>
                  <a:pt x="1090908" y="547408"/>
                </a:lnTo>
                <a:lnTo>
                  <a:pt x="1083123" y="544853"/>
                </a:lnTo>
                <a:lnTo>
                  <a:pt x="1073148" y="534635"/>
                </a:lnTo>
                <a:lnTo>
                  <a:pt x="1070289" y="527154"/>
                </a:lnTo>
                <a:lnTo>
                  <a:pt x="1069559" y="517301"/>
                </a:lnTo>
                <a:lnTo>
                  <a:pt x="1134517" y="517301"/>
                </a:lnTo>
                <a:lnTo>
                  <a:pt x="1134639" y="516327"/>
                </a:lnTo>
                <a:lnTo>
                  <a:pt x="1134700" y="511279"/>
                </a:lnTo>
                <a:lnTo>
                  <a:pt x="1134323" y="504528"/>
                </a:lnTo>
                <a:lnTo>
                  <a:pt x="1134272" y="503616"/>
                </a:lnTo>
                <a:lnTo>
                  <a:pt x="1069924" y="503616"/>
                </a:lnTo>
                <a:lnTo>
                  <a:pt x="1070289" y="500331"/>
                </a:lnTo>
                <a:lnTo>
                  <a:pt x="1084278" y="479834"/>
                </a:lnTo>
                <a:lnTo>
                  <a:pt x="1087562" y="478131"/>
                </a:lnTo>
                <a:lnTo>
                  <a:pt x="1091029" y="477340"/>
                </a:lnTo>
                <a:lnTo>
                  <a:pt x="1126060" y="477340"/>
                </a:lnTo>
                <a:lnTo>
                  <a:pt x="1124482" y="474968"/>
                </a:lnTo>
                <a:lnTo>
                  <a:pt x="1118814" y="469699"/>
                </a:lnTo>
                <a:lnTo>
                  <a:pt x="1112028" y="465936"/>
                </a:lnTo>
                <a:lnTo>
                  <a:pt x="1104125" y="463678"/>
                </a:lnTo>
                <a:lnTo>
                  <a:pt x="1095104" y="462925"/>
                </a:lnTo>
                <a:close/>
              </a:path>
              <a:path w="1510665" h="594360">
                <a:moveTo>
                  <a:pt x="1125759" y="542846"/>
                </a:moveTo>
                <a:lnTo>
                  <a:pt x="1107451" y="547408"/>
                </a:lnTo>
                <a:lnTo>
                  <a:pt x="1126519" y="547408"/>
                </a:lnTo>
                <a:lnTo>
                  <a:pt x="1125759" y="542846"/>
                </a:lnTo>
                <a:close/>
              </a:path>
              <a:path w="1510665" h="594360">
                <a:moveTo>
                  <a:pt x="1126060" y="477340"/>
                </a:moveTo>
                <a:lnTo>
                  <a:pt x="1101856" y="477340"/>
                </a:lnTo>
                <a:lnTo>
                  <a:pt x="1107269" y="479834"/>
                </a:lnTo>
                <a:lnTo>
                  <a:pt x="1111162" y="484821"/>
                </a:lnTo>
                <a:lnTo>
                  <a:pt x="1115176" y="489687"/>
                </a:lnTo>
                <a:lnTo>
                  <a:pt x="1117122" y="495952"/>
                </a:lnTo>
                <a:lnTo>
                  <a:pt x="1117001" y="503616"/>
                </a:lnTo>
                <a:lnTo>
                  <a:pt x="1134272" y="503616"/>
                </a:lnTo>
                <a:lnTo>
                  <a:pt x="1134089" y="500331"/>
                </a:lnTo>
                <a:lnTo>
                  <a:pt x="1134061" y="499841"/>
                </a:lnTo>
                <a:lnTo>
                  <a:pt x="1132145" y="489976"/>
                </a:lnTo>
                <a:lnTo>
                  <a:pt x="1128952" y="481685"/>
                </a:lnTo>
                <a:lnTo>
                  <a:pt x="1126060" y="477340"/>
                </a:lnTo>
                <a:close/>
              </a:path>
              <a:path w="1510665" h="594360">
                <a:moveTo>
                  <a:pt x="1197212" y="463412"/>
                </a:moveTo>
                <a:lnTo>
                  <a:pt x="1185474" y="463412"/>
                </a:lnTo>
                <a:lnTo>
                  <a:pt x="1179391" y="464020"/>
                </a:lnTo>
                <a:lnTo>
                  <a:pt x="1179728" y="464020"/>
                </a:lnTo>
                <a:lnTo>
                  <a:pt x="1174039" y="465297"/>
                </a:lnTo>
                <a:lnTo>
                  <a:pt x="1168078" y="466514"/>
                </a:lnTo>
                <a:lnTo>
                  <a:pt x="1163091" y="467852"/>
                </a:lnTo>
                <a:lnTo>
                  <a:pt x="1159076" y="469312"/>
                </a:lnTo>
                <a:lnTo>
                  <a:pt x="1159076" y="560180"/>
                </a:lnTo>
                <a:lnTo>
                  <a:pt x="1176046" y="560180"/>
                </a:lnTo>
                <a:lnTo>
                  <a:pt x="1176046" y="480442"/>
                </a:lnTo>
                <a:lnTo>
                  <a:pt x="1175872" y="480442"/>
                </a:lnTo>
                <a:lnTo>
                  <a:pt x="1179026" y="479773"/>
                </a:lnTo>
                <a:lnTo>
                  <a:pt x="1182067" y="479165"/>
                </a:lnTo>
                <a:lnTo>
                  <a:pt x="1185230" y="478435"/>
                </a:lnTo>
                <a:lnTo>
                  <a:pt x="1188393" y="478070"/>
                </a:lnTo>
                <a:lnTo>
                  <a:pt x="1210708" y="478070"/>
                </a:lnTo>
                <a:lnTo>
                  <a:pt x="1212991" y="466514"/>
                </a:lnTo>
                <a:lnTo>
                  <a:pt x="1213087" y="466027"/>
                </a:lnTo>
                <a:lnTo>
                  <a:pt x="1212357" y="465784"/>
                </a:lnTo>
                <a:lnTo>
                  <a:pt x="1211201" y="465541"/>
                </a:lnTo>
                <a:lnTo>
                  <a:pt x="1209620" y="465297"/>
                </a:lnTo>
                <a:lnTo>
                  <a:pt x="1208160" y="464932"/>
                </a:lnTo>
                <a:lnTo>
                  <a:pt x="1206518" y="464628"/>
                </a:lnTo>
                <a:lnTo>
                  <a:pt x="1204693" y="464385"/>
                </a:lnTo>
                <a:lnTo>
                  <a:pt x="1202869" y="464020"/>
                </a:lnTo>
                <a:lnTo>
                  <a:pt x="1200983" y="463777"/>
                </a:lnTo>
                <a:lnTo>
                  <a:pt x="1199949" y="463777"/>
                </a:lnTo>
                <a:lnTo>
                  <a:pt x="1197212" y="463412"/>
                </a:lnTo>
                <a:close/>
              </a:path>
              <a:path w="1510665" h="594360">
                <a:moveTo>
                  <a:pt x="1210708" y="478070"/>
                </a:moveTo>
                <a:lnTo>
                  <a:pt x="1196421" y="478070"/>
                </a:lnTo>
                <a:lnTo>
                  <a:pt x="1200375" y="478435"/>
                </a:lnTo>
                <a:lnTo>
                  <a:pt x="1203416" y="479165"/>
                </a:lnTo>
                <a:lnTo>
                  <a:pt x="1206579" y="479773"/>
                </a:lnTo>
                <a:lnTo>
                  <a:pt x="1209329" y="480442"/>
                </a:lnTo>
                <a:lnTo>
                  <a:pt x="1209164" y="480442"/>
                </a:lnTo>
                <a:lnTo>
                  <a:pt x="1210167" y="480807"/>
                </a:lnTo>
                <a:lnTo>
                  <a:pt x="1210636" y="478435"/>
                </a:lnTo>
                <a:lnTo>
                  <a:pt x="1210708" y="478070"/>
                </a:lnTo>
                <a:close/>
              </a:path>
              <a:path w="1510665" h="594360">
                <a:moveTo>
                  <a:pt x="1245336" y="435920"/>
                </a:moveTo>
                <a:lnTo>
                  <a:pt x="1228367" y="438840"/>
                </a:lnTo>
                <a:lnTo>
                  <a:pt x="1228367" y="529830"/>
                </a:lnTo>
                <a:lnTo>
                  <a:pt x="1249921" y="561519"/>
                </a:lnTo>
                <a:lnTo>
                  <a:pt x="1250417" y="561519"/>
                </a:lnTo>
                <a:lnTo>
                  <a:pt x="1254946" y="562188"/>
                </a:lnTo>
                <a:lnTo>
                  <a:pt x="1266868" y="562188"/>
                </a:lnTo>
                <a:lnTo>
                  <a:pt x="1271733" y="561519"/>
                </a:lnTo>
                <a:lnTo>
                  <a:pt x="1275991" y="560180"/>
                </a:lnTo>
                <a:lnTo>
                  <a:pt x="1280249" y="558964"/>
                </a:lnTo>
                <a:lnTo>
                  <a:pt x="1283229" y="557930"/>
                </a:lnTo>
                <a:lnTo>
                  <a:pt x="1284932" y="557078"/>
                </a:lnTo>
                <a:lnTo>
                  <a:pt x="1282629" y="547225"/>
                </a:lnTo>
                <a:lnTo>
                  <a:pt x="1259934" y="547225"/>
                </a:lnTo>
                <a:lnTo>
                  <a:pt x="1257379" y="546860"/>
                </a:lnTo>
                <a:lnTo>
                  <a:pt x="1245336" y="528066"/>
                </a:lnTo>
                <a:lnTo>
                  <a:pt x="1245336" y="479530"/>
                </a:lnTo>
                <a:lnTo>
                  <a:pt x="1281283" y="479530"/>
                </a:lnTo>
                <a:lnTo>
                  <a:pt x="1281283" y="465297"/>
                </a:lnTo>
                <a:lnTo>
                  <a:pt x="1245336" y="465297"/>
                </a:lnTo>
                <a:lnTo>
                  <a:pt x="1245336" y="435920"/>
                </a:lnTo>
                <a:close/>
              </a:path>
              <a:path w="1510665" h="594360">
                <a:moveTo>
                  <a:pt x="1281648" y="543028"/>
                </a:moveTo>
                <a:lnTo>
                  <a:pt x="1275079" y="545583"/>
                </a:lnTo>
                <a:lnTo>
                  <a:pt x="1272038" y="546678"/>
                </a:lnTo>
                <a:lnTo>
                  <a:pt x="1267962" y="547225"/>
                </a:lnTo>
                <a:lnTo>
                  <a:pt x="1282629" y="547225"/>
                </a:lnTo>
                <a:lnTo>
                  <a:pt x="1281648" y="543028"/>
                </a:lnTo>
                <a:close/>
              </a:path>
              <a:path w="1510665" h="594360">
                <a:moveTo>
                  <a:pt x="1319846" y="465297"/>
                </a:moveTo>
                <a:lnTo>
                  <a:pt x="1302876" y="465297"/>
                </a:lnTo>
                <a:lnTo>
                  <a:pt x="1302876" y="560180"/>
                </a:lnTo>
                <a:lnTo>
                  <a:pt x="1319846" y="560180"/>
                </a:lnTo>
                <a:lnTo>
                  <a:pt x="1319846" y="465297"/>
                </a:lnTo>
                <a:close/>
              </a:path>
              <a:path w="1510665" h="594360">
                <a:moveTo>
                  <a:pt x="1314311" y="425884"/>
                </a:moveTo>
                <a:lnTo>
                  <a:pt x="1308229" y="425884"/>
                </a:lnTo>
                <a:lnTo>
                  <a:pt x="1305613" y="426918"/>
                </a:lnTo>
                <a:lnTo>
                  <a:pt x="1301356" y="430933"/>
                </a:lnTo>
                <a:lnTo>
                  <a:pt x="1300322" y="433609"/>
                </a:lnTo>
                <a:lnTo>
                  <a:pt x="1300322" y="440421"/>
                </a:lnTo>
                <a:lnTo>
                  <a:pt x="1301356" y="443158"/>
                </a:lnTo>
                <a:lnTo>
                  <a:pt x="1303424" y="445226"/>
                </a:lnTo>
                <a:lnTo>
                  <a:pt x="1305613" y="447172"/>
                </a:lnTo>
                <a:lnTo>
                  <a:pt x="1308229" y="448145"/>
                </a:lnTo>
                <a:lnTo>
                  <a:pt x="1314311" y="448145"/>
                </a:lnTo>
                <a:lnTo>
                  <a:pt x="1316866" y="447172"/>
                </a:lnTo>
                <a:lnTo>
                  <a:pt x="1321123" y="443158"/>
                </a:lnTo>
                <a:lnTo>
                  <a:pt x="1322218" y="440421"/>
                </a:lnTo>
                <a:lnTo>
                  <a:pt x="1322218" y="433609"/>
                </a:lnTo>
                <a:lnTo>
                  <a:pt x="1321123" y="430933"/>
                </a:lnTo>
                <a:lnTo>
                  <a:pt x="1318934" y="428986"/>
                </a:lnTo>
                <a:lnTo>
                  <a:pt x="1316866" y="426918"/>
                </a:lnTo>
                <a:lnTo>
                  <a:pt x="1314311" y="425884"/>
                </a:lnTo>
                <a:close/>
              </a:path>
              <a:path w="1510665" h="594360">
                <a:moveTo>
                  <a:pt x="1386981" y="462925"/>
                </a:moveTo>
                <a:lnTo>
                  <a:pt x="1381507" y="462925"/>
                </a:lnTo>
                <a:lnTo>
                  <a:pt x="1376155" y="463959"/>
                </a:lnTo>
                <a:lnTo>
                  <a:pt x="1347479" y="490782"/>
                </a:lnTo>
                <a:lnTo>
                  <a:pt x="1344953" y="497229"/>
                </a:lnTo>
                <a:lnTo>
                  <a:pt x="1343736" y="504528"/>
                </a:lnTo>
                <a:lnTo>
                  <a:pt x="1343736" y="520098"/>
                </a:lnTo>
                <a:lnTo>
                  <a:pt x="1364051" y="556166"/>
                </a:lnTo>
                <a:lnTo>
                  <a:pt x="1383271" y="562370"/>
                </a:lnTo>
                <a:lnTo>
                  <a:pt x="1398112" y="562370"/>
                </a:lnTo>
                <a:lnTo>
                  <a:pt x="1403951" y="561762"/>
                </a:lnTo>
                <a:lnTo>
                  <a:pt x="1414290" y="559329"/>
                </a:lnTo>
                <a:lnTo>
                  <a:pt x="1417940" y="558173"/>
                </a:lnTo>
                <a:lnTo>
                  <a:pt x="1420008" y="557078"/>
                </a:lnTo>
                <a:lnTo>
                  <a:pt x="1418396" y="547408"/>
                </a:lnTo>
                <a:lnTo>
                  <a:pt x="1382784" y="547408"/>
                </a:lnTo>
                <a:lnTo>
                  <a:pt x="1374999" y="544853"/>
                </a:lnTo>
                <a:lnTo>
                  <a:pt x="1365024" y="534635"/>
                </a:lnTo>
                <a:lnTo>
                  <a:pt x="1362165" y="527154"/>
                </a:lnTo>
                <a:lnTo>
                  <a:pt x="1361436" y="517301"/>
                </a:lnTo>
                <a:lnTo>
                  <a:pt x="1426394" y="517301"/>
                </a:lnTo>
                <a:lnTo>
                  <a:pt x="1426516" y="516327"/>
                </a:lnTo>
                <a:lnTo>
                  <a:pt x="1426576" y="511279"/>
                </a:lnTo>
                <a:lnTo>
                  <a:pt x="1426200" y="504528"/>
                </a:lnTo>
                <a:lnTo>
                  <a:pt x="1426149" y="503616"/>
                </a:lnTo>
                <a:lnTo>
                  <a:pt x="1361800" y="503616"/>
                </a:lnTo>
                <a:lnTo>
                  <a:pt x="1362165" y="500331"/>
                </a:lnTo>
                <a:lnTo>
                  <a:pt x="1362868" y="497229"/>
                </a:lnTo>
                <a:lnTo>
                  <a:pt x="1363990" y="493945"/>
                </a:lnTo>
                <a:lnTo>
                  <a:pt x="1365113" y="491025"/>
                </a:lnTo>
                <a:lnTo>
                  <a:pt x="1365207" y="490782"/>
                </a:lnTo>
                <a:lnTo>
                  <a:pt x="1366849" y="487984"/>
                </a:lnTo>
                <a:lnTo>
                  <a:pt x="1370985" y="483118"/>
                </a:lnTo>
                <a:lnTo>
                  <a:pt x="1373478" y="481172"/>
                </a:lnTo>
                <a:lnTo>
                  <a:pt x="1376155" y="479834"/>
                </a:lnTo>
                <a:lnTo>
                  <a:pt x="1379439" y="478131"/>
                </a:lnTo>
                <a:lnTo>
                  <a:pt x="1382906" y="477340"/>
                </a:lnTo>
                <a:lnTo>
                  <a:pt x="1417937" y="477340"/>
                </a:lnTo>
                <a:lnTo>
                  <a:pt x="1416358" y="474968"/>
                </a:lnTo>
                <a:lnTo>
                  <a:pt x="1410690" y="469699"/>
                </a:lnTo>
                <a:lnTo>
                  <a:pt x="1403905" y="465936"/>
                </a:lnTo>
                <a:lnTo>
                  <a:pt x="1396002" y="463678"/>
                </a:lnTo>
                <a:lnTo>
                  <a:pt x="1386981" y="462925"/>
                </a:lnTo>
                <a:close/>
              </a:path>
              <a:path w="1510665" h="594360">
                <a:moveTo>
                  <a:pt x="1417635" y="542846"/>
                </a:moveTo>
                <a:lnTo>
                  <a:pt x="1399328" y="547408"/>
                </a:lnTo>
                <a:lnTo>
                  <a:pt x="1418396" y="547408"/>
                </a:lnTo>
                <a:lnTo>
                  <a:pt x="1417635" y="542846"/>
                </a:lnTo>
                <a:close/>
              </a:path>
              <a:path w="1510665" h="594360">
                <a:moveTo>
                  <a:pt x="1417937" y="477340"/>
                </a:moveTo>
                <a:lnTo>
                  <a:pt x="1393732" y="477340"/>
                </a:lnTo>
                <a:lnTo>
                  <a:pt x="1399146" y="479834"/>
                </a:lnTo>
                <a:lnTo>
                  <a:pt x="1403038" y="484821"/>
                </a:lnTo>
                <a:lnTo>
                  <a:pt x="1407052" y="489687"/>
                </a:lnTo>
                <a:lnTo>
                  <a:pt x="1408999" y="495952"/>
                </a:lnTo>
                <a:lnTo>
                  <a:pt x="1408877" y="503616"/>
                </a:lnTo>
                <a:lnTo>
                  <a:pt x="1426149" y="503616"/>
                </a:lnTo>
                <a:lnTo>
                  <a:pt x="1425965" y="500331"/>
                </a:lnTo>
                <a:lnTo>
                  <a:pt x="1425938" y="499841"/>
                </a:lnTo>
                <a:lnTo>
                  <a:pt x="1424022" y="489976"/>
                </a:lnTo>
                <a:lnTo>
                  <a:pt x="1420829" y="481685"/>
                </a:lnTo>
                <a:lnTo>
                  <a:pt x="1417937" y="477340"/>
                </a:lnTo>
                <a:close/>
              </a:path>
              <a:path w="1510665" h="594360">
                <a:moveTo>
                  <a:pt x="1446756" y="542481"/>
                </a:moveTo>
                <a:lnTo>
                  <a:pt x="1443654" y="557078"/>
                </a:lnTo>
                <a:lnTo>
                  <a:pt x="1445358" y="557808"/>
                </a:lnTo>
                <a:lnTo>
                  <a:pt x="1448581" y="558842"/>
                </a:lnTo>
                <a:lnTo>
                  <a:pt x="1453325" y="560180"/>
                </a:lnTo>
                <a:lnTo>
                  <a:pt x="1458069" y="561640"/>
                </a:lnTo>
                <a:lnTo>
                  <a:pt x="1464638" y="562370"/>
                </a:lnTo>
                <a:lnTo>
                  <a:pt x="1473032" y="562370"/>
                </a:lnTo>
                <a:lnTo>
                  <a:pt x="1508902" y="547955"/>
                </a:lnTo>
                <a:lnTo>
                  <a:pt x="1465976" y="547955"/>
                </a:lnTo>
                <a:lnTo>
                  <a:pt x="1460320" y="547225"/>
                </a:lnTo>
                <a:lnTo>
                  <a:pt x="1451804" y="544306"/>
                </a:lnTo>
                <a:lnTo>
                  <a:pt x="1448703" y="543211"/>
                </a:lnTo>
                <a:lnTo>
                  <a:pt x="1446756" y="542481"/>
                </a:lnTo>
                <a:close/>
              </a:path>
              <a:path w="1510665" h="594360">
                <a:moveTo>
                  <a:pt x="1482459" y="462925"/>
                </a:moveTo>
                <a:lnTo>
                  <a:pt x="1479783" y="462925"/>
                </a:lnTo>
                <a:lnTo>
                  <a:pt x="1470877" y="463473"/>
                </a:lnTo>
                <a:lnTo>
                  <a:pt x="1471791" y="463473"/>
                </a:lnTo>
                <a:lnTo>
                  <a:pt x="1465414" y="464796"/>
                </a:lnTo>
                <a:lnTo>
                  <a:pt x="1445114" y="494553"/>
                </a:lnTo>
                <a:lnTo>
                  <a:pt x="1445844" y="498142"/>
                </a:lnTo>
                <a:lnTo>
                  <a:pt x="1479844" y="521437"/>
                </a:lnTo>
                <a:lnTo>
                  <a:pt x="1485257" y="524174"/>
                </a:lnTo>
                <a:lnTo>
                  <a:pt x="1491826" y="529039"/>
                </a:lnTo>
                <a:lnTo>
                  <a:pt x="1493468" y="532324"/>
                </a:lnTo>
                <a:lnTo>
                  <a:pt x="1493468" y="540474"/>
                </a:lnTo>
                <a:lnTo>
                  <a:pt x="1491871" y="543211"/>
                </a:lnTo>
                <a:lnTo>
                  <a:pt x="1491765" y="543393"/>
                </a:lnTo>
                <a:lnTo>
                  <a:pt x="1488359" y="545218"/>
                </a:lnTo>
                <a:lnTo>
                  <a:pt x="1485074" y="547043"/>
                </a:lnTo>
                <a:lnTo>
                  <a:pt x="1479965" y="547955"/>
                </a:lnTo>
                <a:lnTo>
                  <a:pt x="1508902" y="547955"/>
                </a:lnTo>
                <a:lnTo>
                  <a:pt x="1510620" y="544488"/>
                </a:lnTo>
                <a:lnTo>
                  <a:pt x="1510620" y="531229"/>
                </a:lnTo>
                <a:lnTo>
                  <a:pt x="1509951" y="527458"/>
                </a:lnTo>
                <a:lnTo>
                  <a:pt x="1508613" y="524417"/>
                </a:lnTo>
                <a:lnTo>
                  <a:pt x="1507352" y="521437"/>
                </a:lnTo>
                <a:lnTo>
                  <a:pt x="1507275" y="521254"/>
                </a:lnTo>
                <a:lnTo>
                  <a:pt x="1505328" y="518578"/>
                </a:lnTo>
                <a:lnTo>
                  <a:pt x="1502774" y="516388"/>
                </a:lnTo>
                <a:lnTo>
                  <a:pt x="1500341" y="514199"/>
                </a:lnTo>
                <a:lnTo>
                  <a:pt x="1497553" y="512435"/>
                </a:lnTo>
                <a:lnTo>
                  <a:pt x="1493833" y="510732"/>
                </a:lnTo>
                <a:lnTo>
                  <a:pt x="1490305" y="509029"/>
                </a:lnTo>
                <a:lnTo>
                  <a:pt x="1486291" y="507326"/>
                </a:lnTo>
                <a:lnTo>
                  <a:pt x="1481790" y="505623"/>
                </a:lnTo>
                <a:lnTo>
                  <a:pt x="1478384" y="504406"/>
                </a:lnTo>
                <a:lnTo>
                  <a:pt x="1475465" y="503251"/>
                </a:lnTo>
                <a:lnTo>
                  <a:pt x="1462084" y="490904"/>
                </a:lnTo>
                <a:lnTo>
                  <a:pt x="1462084" y="484821"/>
                </a:lnTo>
                <a:lnTo>
                  <a:pt x="1463847" y="481902"/>
                </a:lnTo>
                <a:lnTo>
                  <a:pt x="1467375" y="480077"/>
                </a:lnTo>
                <a:lnTo>
                  <a:pt x="1470903" y="478131"/>
                </a:lnTo>
                <a:lnTo>
                  <a:pt x="1475039" y="477158"/>
                </a:lnTo>
                <a:lnTo>
                  <a:pt x="1503378" y="477158"/>
                </a:lnTo>
                <a:lnTo>
                  <a:pt x="1505508" y="467133"/>
                </a:lnTo>
                <a:lnTo>
                  <a:pt x="1504538" y="466757"/>
                </a:lnTo>
                <a:lnTo>
                  <a:pt x="1503139" y="466331"/>
                </a:lnTo>
                <a:lnTo>
                  <a:pt x="1501314" y="465845"/>
                </a:lnTo>
                <a:lnTo>
                  <a:pt x="1499611" y="465358"/>
                </a:lnTo>
                <a:lnTo>
                  <a:pt x="1497604" y="464932"/>
                </a:lnTo>
                <a:lnTo>
                  <a:pt x="1495293" y="464568"/>
                </a:lnTo>
                <a:lnTo>
                  <a:pt x="1492982" y="464081"/>
                </a:lnTo>
                <a:lnTo>
                  <a:pt x="1490488" y="463716"/>
                </a:lnTo>
                <a:lnTo>
                  <a:pt x="1487811" y="463473"/>
                </a:lnTo>
                <a:lnTo>
                  <a:pt x="1485135" y="463108"/>
                </a:lnTo>
                <a:lnTo>
                  <a:pt x="1482459" y="462925"/>
                </a:lnTo>
                <a:close/>
              </a:path>
              <a:path w="1510665" h="594360">
                <a:moveTo>
                  <a:pt x="1503378" y="477158"/>
                </a:moveTo>
                <a:lnTo>
                  <a:pt x="1485257" y="477158"/>
                </a:lnTo>
                <a:lnTo>
                  <a:pt x="1489940" y="477705"/>
                </a:lnTo>
                <a:lnTo>
                  <a:pt x="1493833" y="478800"/>
                </a:lnTo>
                <a:lnTo>
                  <a:pt x="1497725" y="479773"/>
                </a:lnTo>
                <a:lnTo>
                  <a:pt x="1500584" y="480746"/>
                </a:lnTo>
                <a:lnTo>
                  <a:pt x="1502409" y="481719"/>
                </a:lnTo>
                <a:lnTo>
                  <a:pt x="1503171" y="478131"/>
                </a:lnTo>
                <a:lnTo>
                  <a:pt x="1503262" y="477705"/>
                </a:lnTo>
                <a:lnTo>
                  <a:pt x="1503378" y="4771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5622481" y="4334241"/>
            <a:ext cx="987425" cy="353695"/>
          </a:xfrm>
          <a:custGeom>
            <a:avLst/>
            <a:gdLst/>
            <a:ahLst/>
            <a:cxnLst/>
            <a:rect l="l" t="t" r="r" b="b"/>
            <a:pathLst>
              <a:path w="987425" h="353695">
                <a:moveTo>
                  <a:pt x="57477" y="30472"/>
                </a:moveTo>
                <a:lnTo>
                  <a:pt x="39777" y="30472"/>
                </a:lnTo>
                <a:lnTo>
                  <a:pt x="39777" y="141594"/>
                </a:lnTo>
                <a:lnTo>
                  <a:pt x="57477" y="141594"/>
                </a:lnTo>
                <a:lnTo>
                  <a:pt x="57477" y="30472"/>
                </a:lnTo>
                <a:close/>
              </a:path>
              <a:path w="987425" h="353695">
                <a:moveTo>
                  <a:pt x="97255" y="15144"/>
                </a:moveTo>
                <a:lnTo>
                  <a:pt x="0" y="15144"/>
                </a:lnTo>
                <a:lnTo>
                  <a:pt x="0" y="30472"/>
                </a:lnTo>
                <a:lnTo>
                  <a:pt x="97255" y="30472"/>
                </a:lnTo>
                <a:lnTo>
                  <a:pt x="97255" y="15144"/>
                </a:lnTo>
                <a:close/>
              </a:path>
              <a:path w="987425" h="353695">
                <a:moveTo>
                  <a:pt x="131819" y="0"/>
                </a:moveTo>
                <a:lnTo>
                  <a:pt x="114850" y="2919"/>
                </a:lnTo>
                <a:lnTo>
                  <a:pt x="114850" y="141594"/>
                </a:lnTo>
                <a:lnTo>
                  <a:pt x="131819" y="141594"/>
                </a:lnTo>
                <a:lnTo>
                  <a:pt x="131819" y="62768"/>
                </a:lnTo>
                <a:lnTo>
                  <a:pt x="132275" y="62586"/>
                </a:lnTo>
                <a:lnTo>
                  <a:pt x="139483" y="60944"/>
                </a:lnTo>
                <a:lnTo>
                  <a:pt x="140699" y="60700"/>
                </a:lnTo>
                <a:lnTo>
                  <a:pt x="140553" y="60700"/>
                </a:lnTo>
                <a:lnTo>
                  <a:pt x="143193" y="60275"/>
                </a:lnTo>
                <a:lnTo>
                  <a:pt x="147086" y="59788"/>
                </a:lnTo>
                <a:lnTo>
                  <a:pt x="185581" y="59788"/>
                </a:lnTo>
                <a:lnTo>
                  <a:pt x="183275" y="56929"/>
                </a:lnTo>
                <a:lnTo>
                  <a:pt x="180356" y="53037"/>
                </a:lnTo>
                <a:lnTo>
                  <a:pt x="176402" y="50056"/>
                </a:lnTo>
                <a:lnTo>
                  <a:pt x="172735" y="48536"/>
                </a:lnTo>
                <a:lnTo>
                  <a:pt x="131819" y="48536"/>
                </a:lnTo>
                <a:lnTo>
                  <a:pt x="131819" y="0"/>
                </a:lnTo>
                <a:close/>
              </a:path>
              <a:path w="987425" h="353695">
                <a:moveTo>
                  <a:pt x="185581" y="59788"/>
                </a:moveTo>
                <a:lnTo>
                  <a:pt x="156051" y="59788"/>
                </a:lnTo>
                <a:lnTo>
                  <a:pt x="159068" y="60275"/>
                </a:lnTo>
                <a:lnTo>
                  <a:pt x="162109" y="61491"/>
                </a:lnTo>
                <a:lnTo>
                  <a:pt x="173239" y="77001"/>
                </a:lnTo>
                <a:lnTo>
                  <a:pt x="174091" y="81137"/>
                </a:lnTo>
                <a:lnTo>
                  <a:pt x="174517" y="86124"/>
                </a:lnTo>
                <a:lnTo>
                  <a:pt x="174517" y="141594"/>
                </a:lnTo>
                <a:lnTo>
                  <a:pt x="191486" y="141594"/>
                </a:lnTo>
                <a:lnTo>
                  <a:pt x="191411" y="81137"/>
                </a:lnTo>
                <a:lnTo>
                  <a:pt x="190985" y="77001"/>
                </a:lnTo>
                <a:lnTo>
                  <a:pt x="190878" y="75967"/>
                </a:lnTo>
                <a:lnTo>
                  <a:pt x="188445" y="65262"/>
                </a:lnTo>
                <a:lnTo>
                  <a:pt x="186543" y="61187"/>
                </a:lnTo>
                <a:lnTo>
                  <a:pt x="186430" y="60944"/>
                </a:lnTo>
                <a:lnTo>
                  <a:pt x="186316" y="60700"/>
                </a:lnTo>
                <a:lnTo>
                  <a:pt x="185581" y="59788"/>
                </a:lnTo>
                <a:close/>
              </a:path>
              <a:path w="987425" h="353695">
                <a:moveTo>
                  <a:pt x="160163" y="44704"/>
                </a:moveTo>
                <a:lnTo>
                  <a:pt x="149093" y="44704"/>
                </a:lnTo>
                <a:lnTo>
                  <a:pt x="145504" y="45069"/>
                </a:lnTo>
                <a:lnTo>
                  <a:pt x="141855" y="45799"/>
                </a:lnTo>
                <a:lnTo>
                  <a:pt x="138327" y="46407"/>
                </a:lnTo>
                <a:lnTo>
                  <a:pt x="134982" y="47319"/>
                </a:lnTo>
                <a:lnTo>
                  <a:pt x="131819" y="48536"/>
                </a:lnTo>
                <a:lnTo>
                  <a:pt x="172735" y="48536"/>
                </a:lnTo>
                <a:lnTo>
                  <a:pt x="171415" y="47988"/>
                </a:lnTo>
                <a:lnTo>
                  <a:pt x="166427" y="45799"/>
                </a:lnTo>
                <a:lnTo>
                  <a:pt x="160163" y="44704"/>
                </a:lnTo>
                <a:close/>
              </a:path>
              <a:path w="987425" h="353695">
                <a:moveTo>
                  <a:pt x="257045" y="44339"/>
                </a:moveTo>
                <a:lnTo>
                  <a:pt x="251571" y="44339"/>
                </a:lnTo>
                <a:lnTo>
                  <a:pt x="246218" y="45373"/>
                </a:lnTo>
                <a:lnTo>
                  <a:pt x="217543" y="72196"/>
                </a:lnTo>
                <a:lnTo>
                  <a:pt x="215016" y="78643"/>
                </a:lnTo>
                <a:lnTo>
                  <a:pt x="213800" y="85942"/>
                </a:lnTo>
                <a:lnTo>
                  <a:pt x="213800" y="101512"/>
                </a:lnTo>
                <a:lnTo>
                  <a:pt x="234115" y="137580"/>
                </a:lnTo>
                <a:lnTo>
                  <a:pt x="253335" y="143784"/>
                </a:lnTo>
                <a:lnTo>
                  <a:pt x="268175" y="143784"/>
                </a:lnTo>
                <a:lnTo>
                  <a:pt x="274014" y="143176"/>
                </a:lnTo>
                <a:lnTo>
                  <a:pt x="284354" y="140743"/>
                </a:lnTo>
                <a:lnTo>
                  <a:pt x="288003" y="139587"/>
                </a:lnTo>
                <a:lnTo>
                  <a:pt x="290071" y="138492"/>
                </a:lnTo>
                <a:lnTo>
                  <a:pt x="288459" y="128821"/>
                </a:lnTo>
                <a:lnTo>
                  <a:pt x="252848" y="128821"/>
                </a:lnTo>
                <a:lnTo>
                  <a:pt x="245063" y="126267"/>
                </a:lnTo>
                <a:lnTo>
                  <a:pt x="235088" y="116049"/>
                </a:lnTo>
                <a:lnTo>
                  <a:pt x="232229" y="108568"/>
                </a:lnTo>
                <a:lnTo>
                  <a:pt x="231499" y="98714"/>
                </a:lnTo>
                <a:lnTo>
                  <a:pt x="296458" y="98714"/>
                </a:lnTo>
                <a:lnTo>
                  <a:pt x="296579" y="97741"/>
                </a:lnTo>
                <a:lnTo>
                  <a:pt x="296640" y="92693"/>
                </a:lnTo>
                <a:lnTo>
                  <a:pt x="296263" y="85942"/>
                </a:lnTo>
                <a:lnTo>
                  <a:pt x="296212" y="85029"/>
                </a:lnTo>
                <a:lnTo>
                  <a:pt x="231864" y="85029"/>
                </a:lnTo>
                <a:lnTo>
                  <a:pt x="232229" y="81745"/>
                </a:lnTo>
                <a:lnTo>
                  <a:pt x="232931" y="78643"/>
                </a:lnTo>
                <a:lnTo>
                  <a:pt x="234054" y="75359"/>
                </a:lnTo>
                <a:lnTo>
                  <a:pt x="235177" y="72439"/>
                </a:lnTo>
                <a:lnTo>
                  <a:pt x="235270" y="72196"/>
                </a:lnTo>
                <a:lnTo>
                  <a:pt x="236912" y="69398"/>
                </a:lnTo>
                <a:lnTo>
                  <a:pt x="241048" y="64532"/>
                </a:lnTo>
                <a:lnTo>
                  <a:pt x="243542" y="62586"/>
                </a:lnTo>
                <a:lnTo>
                  <a:pt x="246218" y="61248"/>
                </a:lnTo>
                <a:lnTo>
                  <a:pt x="249503" y="59545"/>
                </a:lnTo>
                <a:lnTo>
                  <a:pt x="252970" y="58754"/>
                </a:lnTo>
                <a:lnTo>
                  <a:pt x="288001" y="58754"/>
                </a:lnTo>
                <a:lnTo>
                  <a:pt x="286422" y="56382"/>
                </a:lnTo>
                <a:lnTo>
                  <a:pt x="280754" y="51113"/>
                </a:lnTo>
                <a:lnTo>
                  <a:pt x="273969" y="47350"/>
                </a:lnTo>
                <a:lnTo>
                  <a:pt x="266065" y="45092"/>
                </a:lnTo>
                <a:lnTo>
                  <a:pt x="257045" y="44339"/>
                </a:lnTo>
                <a:close/>
              </a:path>
              <a:path w="987425" h="353695">
                <a:moveTo>
                  <a:pt x="287699" y="124260"/>
                </a:moveTo>
                <a:lnTo>
                  <a:pt x="269392" y="128821"/>
                </a:lnTo>
                <a:lnTo>
                  <a:pt x="288459" y="128821"/>
                </a:lnTo>
                <a:lnTo>
                  <a:pt x="287699" y="124260"/>
                </a:lnTo>
                <a:close/>
              </a:path>
              <a:path w="987425" h="353695">
                <a:moveTo>
                  <a:pt x="288001" y="58754"/>
                </a:moveTo>
                <a:lnTo>
                  <a:pt x="263796" y="58754"/>
                </a:lnTo>
                <a:lnTo>
                  <a:pt x="269209" y="61248"/>
                </a:lnTo>
                <a:lnTo>
                  <a:pt x="273102" y="66235"/>
                </a:lnTo>
                <a:lnTo>
                  <a:pt x="277116" y="71101"/>
                </a:lnTo>
                <a:lnTo>
                  <a:pt x="279062" y="77366"/>
                </a:lnTo>
                <a:lnTo>
                  <a:pt x="278941" y="85029"/>
                </a:lnTo>
                <a:lnTo>
                  <a:pt x="296212" y="85029"/>
                </a:lnTo>
                <a:lnTo>
                  <a:pt x="296029" y="81745"/>
                </a:lnTo>
                <a:lnTo>
                  <a:pt x="296001" y="81255"/>
                </a:lnTo>
                <a:lnTo>
                  <a:pt x="294086" y="71390"/>
                </a:lnTo>
                <a:lnTo>
                  <a:pt x="290892" y="63099"/>
                </a:lnTo>
                <a:lnTo>
                  <a:pt x="288001" y="58754"/>
                </a:lnTo>
                <a:close/>
              </a:path>
              <a:path w="987425" h="353695">
                <a:moveTo>
                  <a:pt x="359152" y="44826"/>
                </a:moveTo>
                <a:lnTo>
                  <a:pt x="347414" y="44826"/>
                </a:lnTo>
                <a:lnTo>
                  <a:pt x="341331" y="45434"/>
                </a:lnTo>
                <a:lnTo>
                  <a:pt x="341669" y="45434"/>
                </a:lnTo>
                <a:lnTo>
                  <a:pt x="335979" y="46711"/>
                </a:lnTo>
                <a:lnTo>
                  <a:pt x="330018" y="47928"/>
                </a:lnTo>
                <a:lnTo>
                  <a:pt x="325031" y="49266"/>
                </a:lnTo>
                <a:lnTo>
                  <a:pt x="321017" y="50725"/>
                </a:lnTo>
                <a:lnTo>
                  <a:pt x="321017" y="141594"/>
                </a:lnTo>
                <a:lnTo>
                  <a:pt x="337986" y="141594"/>
                </a:lnTo>
                <a:lnTo>
                  <a:pt x="337986" y="61856"/>
                </a:lnTo>
                <a:lnTo>
                  <a:pt x="337812" y="61856"/>
                </a:lnTo>
                <a:lnTo>
                  <a:pt x="340966" y="61187"/>
                </a:lnTo>
                <a:lnTo>
                  <a:pt x="344008" y="60579"/>
                </a:lnTo>
                <a:lnTo>
                  <a:pt x="347170" y="59849"/>
                </a:lnTo>
                <a:lnTo>
                  <a:pt x="350333" y="59484"/>
                </a:lnTo>
                <a:lnTo>
                  <a:pt x="372648" y="59484"/>
                </a:lnTo>
                <a:lnTo>
                  <a:pt x="374931" y="47928"/>
                </a:lnTo>
                <a:lnTo>
                  <a:pt x="375027" y="47441"/>
                </a:lnTo>
                <a:lnTo>
                  <a:pt x="374297" y="47198"/>
                </a:lnTo>
                <a:lnTo>
                  <a:pt x="373142" y="46954"/>
                </a:lnTo>
                <a:lnTo>
                  <a:pt x="371560" y="46711"/>
                </a:lnTo>
                <a:lnTo>
                  <a:pt x="370100" y="46346"/>
                </a:lnTo>
                <a:lnTo>
                  <a:pt x="368458" y="46042"/>
                </a:lnTo>
                <a:lnTo>
                  <a:pt x="366633" y="45799"/>
                </a:lnTo>
                <a:lnTo>
                  <a:pt x="364809" y="45434"/>
                </a:lnTo>
                <a:lnTo>
                  <a:pt x="362923" y="45191"/>
                </a:lnTo>
                <a:lnTo>
                  <a:pt x="361889" y="45191"/>
                </a:lnTo>
                <a:lnTo>
                  <a:pt x="359152" y="44826"/>
                </a:lnTo>
                <a:close/>
              </a:path>
              <a:path w="987425" h="353695">
                <a:moveTo>
                  <a:pt x="372648" y="59484"/>
                </a:moveTo>
                <a:lnTo>
                  <a:pt x="358362" y="59484"/>
                </a:lnTo>
                <a:lnTo>
                  <a:pt x="362315" y="59849"/>
                </a:lnTo>
                <a:lnTo>
                  <a:pt x="365356" y="60579"/>
                </a:lnTo>
                <a:lnTo>
                  <a:pt x="368519" y="61187"/>
                </a:lnTo>
                <a:lnTo>
                  <a:pt x="371270" y="61856"/>
                </a:lnTo>
                <a:lnTo>
                  <a:pt x="371104" y="61856"/>
                </a:lnTo>
                <a:lnTo>
                  <a:pt x="372107" y="62221"/>
                </a:lnTo>
                <a:lnTo>
                  <a:pt x="372576" y="59849"/>
                </a:lnTo>
                <a:lnTo>
                  <a:pt x="372648" y="59484"/>
                </a:lnTo>
                <a:close/>
              </a:path>
              <a:path w="987425" h="353695">
                <a:moveTo>
                  <a:pt x="428078" y="84056"/>
                </a:moveTo>
                <a:lnTo>
                  <a:pt x="418123" y="84056"/>
                </a:lnTo>
                <a:lnTo>
                  <a:pt x="414150" y="84482"/>
                </a:lnTo>
                <a:lnTo>
                  <a:pt x="384734" y="119212"/>
                </a:lnTo>
                <a:lnTo>
                  <a:pt x="385563" y="123469"/>
                </a:lnTo>
                <a:lnTo>
                  <a:pt x="416157" y="143601"/>
                </a:lnTo>
                <a:lnTo>
                  <a:pt x="425280" y="143601"/>
                </a:lnTo>
                <a:lnTo>
                  <a:pt x="429051" y="143419"/>
                </a:lnTo>
                <a:lnTo>
                  <a:pt x="432822" y="143054"/>
                </a:lnTo>
                <a:lnTo>
                  <a:pt x="436715" y="142811"/>
                </a:lnTo>
                <a:lnTo>
                  <a:pt x="458550" y="139952"/>
                </a:lnTo>
                <a:lnTo>
                  <a:pt x="458550" y="129369"/>
                </a:lnTo>
                <a:lnTo>
                  <a:pt x="416826" y="129369"/>
                </a:lnTo>
                <a:lnTo>
                  <a:pt x="411534" y="128213"/>
                </a:lnTo>
                <a:lnTo>
                  <a:pt x="407642" y="125902"/>
                </a:lnTo>
                <a:lnTo>
                  <a:pt x="403749" y="123469"/>
                </a:lnTo>
                <a:lnTo>
                  <a:pt x="401803" y="119212"/>
                </a:lnTo>
                <a:lnTo>
                  <a:pt x="401803" y="109845"/>
                </a:lnTo>
                <a:lnTo>
                  <a:pt x="402593" y="107229"/>
                </a:lnTo>
                <a:lnTo>
                  <a:pt x="404175" y="105283"/>
                </a:lnTo>
                <a:lnTo>
                  <a:pt x="405756" y="103215"/>
                </a:lnTo>
                <a:lnTo>
                  <a:pt x="407702" y="101634"/>
                </a:lnTo>
                <a:lnTo>
                  <a:pt x="410014" y="100539"/>
                </a:lnTo>
                <a:lnTo>
                  <a:pt x="412447" y="99323"/>
                </a:lnTo>
                <a:lnTo>
                  <a:pt x="415062" y="98532"/>
                </a:lnTo>
                <a:lnTo>
                  <a:pt x="420303" y="97863"/>
                </a:lnTo>
                <a:lnTo>
                  <a:pt x="419867" y="97863"/>
                </a:lnTo>
                <a:lnTo>
                  <a:pt x="423516" y="97620"/>
                </a:lnTo>
                <a:lnTo>
                  <a:pt x="458550" y="97620"/>
                </a:lnTo>
                <a:lnTo>
                  <a:pt x="458550" y="86307"/>
                </a:lnTo>
                <a:lnTo>
                  <a:pt x="442056" y="86307"/>
                </a:lnTo>
                <a:lnTo>
                  <a:pt x="438174" y="85516"/>
                </a:lnTo>
                <a:lnTo>
                  <a:pt x="436715" y="85273"/>
                </a:lnTo>
                <a:lnTo>
                  <a:pt x="435012" y="85029"/>
                </a:lnTo>
                <a:lnTo>
                  <a:pt x="433430" y="84664"/>
                </a:lnTo>
                <a:lnTo>
                  <a:pt x="432153" y="84482"/>
                </a:lnTo>
                <a:lnTo>
                  <a:pt x="431271" y="84482"/>
                </a:lnTo>
                <a:lnTo>
                  <a:pt x="428078" y="84056"/>
                </a:lnTo>
                <a:close/>
              </a:path>
              <a:path w="987425" h="353695">
                <a:moveTo>
                  <a:pt x="458550" y="97620"/>
                </a:moveTo>
                <a:lnTo>
                  <a:pt x="429963" y="97620"/>
                </a:lnTo>
                <a:lnTo>
                  <a:pt x="433248" y="97863"/>
                </a:lnTo>
                <a:lnTo>
                  <a:pt x="435924" y="98349"/>
                </a:lnTo>
                <a:lnTo>
                  <a:pt x="438722" y="98714"/>
                </a:lnTo>
                <a:lnTo>
                  <a:pt x="441231" y="99323"/>
                </a:lnTo>
                <a:lnTo>
                  <a:pt x="440972" y="99323"/>
                </a:lnTo>
                <a:lnTo>
                  <a:pt x="441945" y="99809"/>
                </a:lnTo>
                <a:lnTo>
                  <a:pt x="441945" y="128213"/>
                </a:lnTo>
                <a:lnTo>
                  <a:pt x="441428" y="128213"/>
                </a:lnTo>
                <a:lnTo>
                  <a:pt x="439878" y="128578"/>
                </a:lnTo>
                <a:lnTo>
                  <a:pt x="437262" y="128943"/>
                </a:lnTo>
                <a:lnTo>
                  <a:pt x="431727" y="129369"/>
                </a:lnTo>
                <a:lnTo>
                  <a:pt x="458550" y="129369"/>
                </a:lnTo>
                <a:lnTo>
                  <a:pt x="458550" y="97620"/>
                </a:lnTo>
                <a:close/>
              </a:path>
              <a:path w="987425" h="353695">
                <a:moveTo>
                  <a:pt x="454097" y="58936"/>
                </a:moveTo>
                <a:lnTo>
                  <a:pt x="424976" y="58936"/>
                </a:lnTo>
                <a:lnTo>
                  <a:pt x="428504" y="59606"/>
                </a:lnTo>
                <a:lnTo>
                  <a:pt x="431180" y="60944"/>
                </a:lnTo>
                <a:lnTo>
                  <a:pt x="433978" y="62160"/>
                </a:lnTo>
                <a:lnTo>
                  <a:pt x="436167" y="63863"/>
                </a:lnTo>
                <a:lnTo>
                  <a:pt x="437749" y="66053"/>
                </a:lnTo>
                <a:lnTo>
                  <a:pt x="439330" y="68121"/>
                </a:lnTo>
                <a:lnTo>
                  <a:pt x="440425" y="70554"/>
                </a:lnTo>
                <a:lnTo>
                  <a:pt x="441033" y="73351"/>
                </a:lnTo>
                <a:lnTo>
                  <a:pt x="441641" y="76028"/>
                </a:lnTo>
                <a:lnTo>
                  <a:pt x="441945" y="78765"/>
                </a:lnTo>
                <a:lnTo>
                  <a:pt x="441945" y="86307"/>
                </a:lnTo>
                <a:lnTo>
                  <a:pt x="458550" y="86307"/>
                </a:lnTo>
                <a:lnTo>
                  <a:pt x="458550" y="75298"/>
                </a:lnTo>
                <a:lnTo>
                  <a:pt x="457957" y="70554"/>
                </a:lnTo>
                <a:lnTo>
                  <a:pt x="455788" y="62586"/>
                </a:lnTo>
                <a:lnTo>
                  <a:pt x="455673" y="62160"/>
                </a:lnTo>
                <a:lnTo>
                  <a:pt x="455558" y="61734"/>
                </a:lnTo>
                <a:lnTo>
                  <a:pt x="455509" y="61552"/>
                </a:lnTo>
                <a:lnTo>
                  <a:pt x="454097" y="58936"/>
                </a:lnTo>
                <a:close/>
              </a:path>
              <a:path w="987425" h="353695">
                <a:moveTo>
                  <a:pt x="428869" y="44339"/>
                </a:moveTo>
                <a:lnTo>
                  <a:pt x="416096" y="44339"/>
                </a:lnTo>
                <a:lnTo>
                  <a:pt x="410561" y="44826"/>
                </a:lnTo>
                <a:lnTo>
                  <a:pt x="405452" y="45799"/>
                </a:lnTo>
                <a:lnTo>
                  <a:pt x="400343" y="46650"/>
                </a:lnTo>
                <a:lnTo>
                  <a:pt x="396694" y="47563"/>
                </a:lnTo>
                <a:lnTo>
                  <a:pt x="394504" y="48536"/>
                </a:lnTo>
                <a:lnTo>
                  <a:pt x="395990" y="58936"/>
                </a:lnTo>
                <a:lnTo>
                  <a:pt x="396051" y="59362"/>
                </a:lnTo>
                <a:lnTo>
                  <a:pt x="396172" y="60214"/>
                </a:lnTo>
                <a:lnTo>
                  <a:pt x="396277" y="60944"/>
                </a:lnTo>
                <a:lnTo>
                  <a:pt x="396389" y="61734"/>
                </a:lnTo>
                <a:lnTo>
                  <a:pt x="396511" y="62586"/>
                </a:lnTo>
                <a:lnTo>
                  <a:pt x="398579" y="61734"/>
                </a:lnTo>
                <a:lnTo>
                  <a:pt x="401681" y="60944"/>
                </a:lnTo>
                <a:lnTo>
                  <a:pt x="405817" y="60214"/>
                </a:lnTo>
                <a:lnTo>
                  <a:pt x="410075" y="59362"/>
                </a:lnTo>
                <a:lnTo>
                  <a:pt x="415001" y="58936"/>
                </a:lnTo>
                <a:lnTo>
                  <a:pt x="454097" y="58936"/>
                </a:lnTo>
                <a:lnTo>
                  <a:pt x="453441" y="57720"/>
                </a:lnTo>
                <a:lnTo>
                  <a:pt x="450521" y="54557"/>
                </a:lnTo>
                <a:lnTo>
                  <a:pt x="447724" y="51273"/>
                </a:lnTo>
                <a:lnTo>
                  <a:pt x="443953" y="48779"/>
                </a:lnTo>
                <a:lnTo>
                  <a:pt x="439208" y="47076"/>
                </a:lnTo>
                <a:lnTo>
                  <a:pt x="434586" y="45251"/>
                </a:lnTo>
                <a:lnTo>
                  <a:pt x="428869" y="44339"/>
                </a:lnTo>
                <a:close/>
              </a:path>
              <a:path w="987425" h="353695">
                <a:moveTo>
                  <a:pt x="529979" y="44704"/>
                </a:moveTo>
                <a:lnTo>
                  <a:pt x="514773" y="44704"/>
                </a:lnTo>
                <a:lnTo>
                  <a:pt x="507779" y="45312"/>
                </a:lnTo>
                <a:lnTo>
                  <a:pt x="501696" y="46529"/>
                </a:lnTo>
                <a:lnTo>
                  <a:pt x="495736" y="47623"/>
                </a:lnTo>
                <a:lnTo>
                  <a:pt x="490748" y="48657"/>
                </a:lnTo>
                <a:lnTo>
                  <a:pt x="486734" y="49631"/>
                </a:lnTo>
                <a:lnTo>
                  <a:pt x="486734" y="175351"/>
                </a:lnTo>
                <a:lnTo>
                  <a:pt x="503704" y="175351"/>
                </a:lnTo>
                <a:lnTo>
                  <a:pt x="503704" y="137397"/>
                </a:lnTo>
                <a:lnTo>
                  <a:pt x="551425" y="137397"/>
                </a:lnTo>
                <a:lnTo>
                  <a:pt x="555524" y="134295"/>
                </a:lnTo>
                <a:lnTo>
                  <a:pt x="560086" y="128821"/>
                </a:lnTo>
                <a:lnTo>
                  <a:pt x="520795" y="128821"/>
                </a:lnTo>
                <a:lnTo>
                  <a:pt x="516537" y="128031"/>
                </a:lnTo>
                <a:lnTo>
                  <a:pt x="508752" y="124868"/>
                </a:lnTo>
                <a:lnTo>
                  <a:pt x="505771" y="123226"/>
                </a:lnTo>
                <a:lnTo>
                  <a:pt x="503704" y="121523"/>
                </a:lnTo>
                <a:lnTo>
                  <a:pt x="503704" y="61673"/>
                </a:lnTo>
                <a:lnTo>
                  <a:pt x="505407" y="61187"/>
                </a:lnTo>
                <a:lnTo>
                  <a:pt x="507657" y="60761"/>
                </a:lnTo>
                <a:lnTo>
                  <a:pt x="513374" y="60031"/>
                </a:lnTo>
                <a:lnTo>
                  <a:pt x="517389" y="59849"/>
                </a:lnTo>
                <a:lnTo>
                  <a:pt x="559122" y="59849"/>
                </a:lnTo>
                <a:lnTo>
                  <a:pt x="553213" y="53767"/>
                </a:lnTo>
                <a:lnTo>
                  <a:pt x="548226" y="50482"/>
                </a:lnTo>
                <a:lnTo>
                  <a:pt x="536548" y="45860"/>
                </a:lnTo>
                <a:lnTo>
                  <a:pt x="529979" y="44704"/>
                </a:lnTo>
                <a:close/>
              </a:path>
              <a:path w="987425" h="353695">
                <a:moveTo>
                  <a:pt x="551425" y="137397"/>
                </a:moveTo>
                <a:lnTo>
                  <a:pt x="503704" y="137397"/>
                </a:lnTo>
                <a:lnTo>
                  <a:pt x="505771" y="138736"/>
                </a:lnTo>
                <a:lnTo>
                  <a:pt x="508873" y="140134"/>
                </a:lnTo>
                <a:lnTo>
                  <a:pt x="513009" y="141594"/>
                </a:lnTo>
                <a:lnTo>
                  <a:pt x="517267" y="143054"/>
                </a:lnTo>
                <a:lnTo>
                  <a:pt x="522133" y="143784"/>
                </a:lnTo>
                <a:lnTo>
                  <a:pt x="534419" y="143784"/>
                </a:lnTo>
                <a:lnTo>
                  <a:pt x="540440" y="142567"/>
                </a:lnTo>
                <a:lnTo>
                  <a:pt x="545671" y="140134"/>
                </a:lnTo>
                <a:lnTo>
                  <a:pt x="551023" y="137702"/>
                </a:lnTo>
                <a:lnTo>
                  <a:pt x="551425" y="137397"/>
                </a:lnTo>
                <a:close/>
              </a:path>
              <a:path w="987425" h="353695">
                <a:moveTo>
                  <a:pt x="559122" y="59849"/>
                </a:moveTo>
                <a:lnTo>
                  <a:pt x="531621" y="59849"/>
                </a:lnTo>
                <a:lnTo>
                  <a:pt x="538920" y="62829"/>
                </a:lnTo>
                <a:lnTo>
                  <a:pt x="544394" y="68790"/>
                </a:lnTo>
                <a:lnTo>
                  <a:pt x="547986" y="73739"/>
                </a:lnTo>
                <a:lnTo>
                  <a:pt x="550552" y="79647"/>
                </a:lnTo>
                <a:lnTo>
                  <a:pt x="552092" y="86512"/>
                </a:lnTo>
                <a:lnTo>
                  <a:pt x="552605" y="94335"/>
                </a:lnTo>
                <a:lnTo>
                  <a:pt x="552605" y="99201"/>
                </a:lnTo>
                <a:lnTo>
                  <a:pt x="534297" y="128031"/>
                </a:lnTo>
                <a:lnTo>
                  <a:pt x="534124" y="128031"/>
                </a:lnTo>
                <a:lnTo>
                  <a:pt x="530283" y="128821"/>
                </a:lnTo>
                <a:lnTo>
                  <a:pt x="560086" y="128821"/>
                </a:lnTo>
                <a:lnTo>
                  <a:pt x="562823" y="125537"/>
                </a:lnTo>
                <a:lnTo>
                  <a:pt x="565560" y="120306"/>
                </a:lnTo>
                <a:lnTo>
                  <a:pt x="567385" y="114224"/>
                </a:lnTo>
                <a:lnTo>
                  <a:pt x="569331" y="108142"/>
                </a:lnTo>
                <a:lnTo>
                  <a:pt x="570304" y="101512"/>
                </a:lnTo>
                <a:lnTo>
                  <a:pt x="570277" y="86512"/>
                </a:lnTo>
                <a:lnTo>
                  <a:pt x="569149" y="79799"/>
                </a:lnTo>
                <a:lnTo>
                  <a:pt x="566846" y="73739"/>
                </a:lnTo>
                <a:lnTo>
                  <a:pt x="564648" y="67512"/>
                </a:lnTo>
                <a:lnTo>
                  <a:pt x="561485" y="62282"/>
                </a:lnTo>
                <a:lnTo>
                  <a:pt x="559122" y="59849"/>
                </a:lnTo>
                <a:close/>
              </a:path>
              <a:path w="987425" h="353695">
                <a:moveTo>
                  <a:pt x="632136" y="44339"/>
                </a:moveTo>
                <a:lnTo>
                  <a:pt x="626662" y="44339"/>
                </a:lnTo>
                <a:lnTo>
                  <a:pt x="621310" y="45373"/>
                </a:lnTo>
                <a:lnTo>
                  <a:pt x="592635" y="72196"/>
                </a:lnTo>
                <a:lnTo>
                  <a:pt x="590108" y="78643"/>
                </a:lnTo>
                <a:lnTo>
                  <a:pt x="588892" y="85942"/>
                </a:lnTo>
                <a:lnTo>
                  <a:pt x="588892" y="101512"/>
                </a:lnTo>
                <a:lnTo>
                  <a:pt x="609206" y="137580"/>
                </a:lnTo>
                <a:lnTo>
                  <a:pt x="628426" y="143784"/>
                </a:lnTo>
                <a:lnTo>
                  <a:pt x="643267" y="143784"/>
                </a:lnTo>
                <a:lnTo>
                  <a:pt x="649106" y="143176"/>
                </a:lnTo>
                <a:lnTo>
                  <a:pt x="659446" y="140743"/>
                </a:lnTo>
                <a:lnTo>
                  <a:pt x="663095" y="139587"/>
                </a:lnTo>
                <a:lnTo>
                  <a:pt x="665163" y="138492"/>
                </a:lnTo>
                <a:lnTo>
                  <a:pt x="663551" y="128821"/>
                </a:lnTo>
                <a:lnTo>
                  <a:pt x="627940" y="128821"/>
                </a:lnTo>
                <a:lnTo>
                  <a:pt x="620154" y="126267"/>
                </a:lnTo>
                <a:lnTo>
                  <a:pt x="610179" y="116049"/>
                </a:lnTo>
                <a:lnTo>
                  <a:pt x="607321" y="108568"/>
                </a:lnTo>
                <a:lnTo>
                  <a:pt x="606591" y="98714"/>
                </a:lnTo>
                <a:lnTo>
                  <a:pt x="671549" y="98714"/>
                </a:lnTo>
                <a:lnTo>
                  <a:pt x="671671" y="97741"/>
                </a:lnTo>
                <a:lnTo>
                  <a:pt x="671732" y="92693"/>
                </a:lnTo>
                <a:lnTo>
                  <a:pt x="671355" y="85942"/>
                </a:lnTo>
                <a:lnTo>
                  <a:pt x="671304" y="85029"/>
                </a:lnTo>
                <a:lnTo>
                  <a:pt x="606956" y="85029"/>
                </a:lnTo>
                <a:lnTo>
                  <a:pt x="607321" y="81745"/>
                </a:lnTo>
                <a:lnTo>
                  <a:pt x="608023" y="78643"/>
                </a:lnTo>
                <a:lnTo>
                  <a:pt x="609145" y="75359"/>
                </a:lnTo>
                <a:lnTo>
                  <a:pt x="610268" y="72439"/>
                </a:lnTo>
                <a:lnTo>
                  <a:pt x="610362" y="72196"/>
                </a:lnTo>
                <a:lnTo>
                  <a:pt x="612004" y="69398"/>
                </a:lnTo>
                <a:lnTo>
                  <a:pt x="616140" y="64532"/>
                </a:lnTo>
                <a:lnTo>
                  <a:pt x="618634" y="62586"/>
                </a:lnTo>
                <a:lnTo>
                  <a:pt x="621310" y="61248"/>
                </a:lnTo>
                <a:lnTo>
                  <a:pt x="624594" y="59545"/>
                </a:lnTo>
                <a:lnTo>
                  <a:pt x="628061" y="58754"/>
                </a:lnTo>
                <a:lnTo>
                  <a:pt x="663092" y="58754"/>
                </a:lnTo>
                <a:lnTo>
                  <a:pt x="661514" y="56382"/>
                </a:lnTo>
                <a:lnTo>
                  <a:pt x="655846" y="51113"/>
                </a:lnTo>
                <a:lnTo>
                  <a:pt x="649060" y="47350"/>
                </a:lnTo>
                <a:lnTo>
                  <a:pt x="641157" y="45092"/>
                </a:lnTo>
                <a:lnTo>
                  <a:pt x="632136" y="44339"/>
                </a:lnTo>
                <a:close/>
              </a:path>
              <a:path w="987425" h="353695">
                <a:moveTo>
                  <a:pt x="662791" y="124260"/>
                </a:moveTo>
                <a:lnTo>
                  <a:pt x="644483" y="128821"/>
                </a:lnTo>
                <a:lnTo>
                  <a:pt x="663551" y="128821"/>
                </a:lnTo>
                <a:lnTo>
                  <a:pt x="662791" y="124260"/>
                </a:lnTo>
                <a:close/>
              </a:path>
              <a:path w="987425" h="353695">
                <a:moveTo>
                  <a:pt x="663092" y="58754"/>
                </a:moveTo>
                <a:lnTo>
                  <a:pt x="638888" y="58754"/>
                </a:lnTo>
                <a:lnTo>
                  <a:pt x="644301" y="61248"/>
                </a:lnTo>
                <a:lnTo>
                  <a:pt x="648193" y="66235"/>
                </a:lnTo>
                <a:lnTo>
                  <a:pt x="652208" y="71101"/>
                </a:lnTo>
                <a:lnTo>
                  <a:pt x="654154" y="77366"/>
                </a:lnTo>
                <a:lnTo>
                  <a:pt x="654032" y="85029"/>
                </a:lnTo>
                <a:lnTo>
                  <a:pt x="671304" y="85029"/>
                </a:lnTo>
                <a:lnTo>
                  <a:pt x="671121" y="81745"/>
                </a:lnTo>
                <a:lnTo>
                  <a:pt x="671093" y="81255"/>
                </a:lnTo>
                <a:lnTo>
                  <a:pt x="669177" y="71390"/>
                </a:lnTo>
                <a:lnTo>
                  <a:pt x="665984" y="63099"/>
                </a:lnTo>
                <a:lnTo>
                  <a:pt x="663092" y="58754"/>
                </a:lnTo>
                <a:close/>
              </a:path>
              <a:path w="987425" h="353695">
                <a:moveTo>
                  <a:pt x="711983" y="46711"/>
                </a:moveTo>
                <a:lnTo>
                  <a:pt x="695013" y="46711"/>
                </a:lnTo>
                <a:lnTo>
                  <a:pt x="695013" y="106439"/>
                </a:lnTo>
                <a:lnTo>
                  <a:pt x="700344" y="127058"/>
                </a:lnTo>
                <a:lnTo>
                  <a:pt x="700406" y="127301"/>
                </a:lnTo>
                <a:lnTo>
                  <a:pt x="726763" y="143601"/>
                </a:lnTo>
                <a:lnTo>
                  <a:pt x="742455" y="143601"/>
                </a:lnTo>
                <a:lnTo>
                  <a:pt x="749814" y="143054"/>
                </a:lnTo>
                <a:lnTo>
                  <a:pt x="762587" y="140864"/>
                </a:lnTo>
                <a:lnTo>
                  <a:pt x="767757" y="139830"/>
                </a:lnTo>
                <a:lnTo>
                  <a:pt x="771650" y="138857"/>
                </a:lnTo>
                <a:lnTo>
                  <a:pt x="771650" y="128639"/>
                </a:lnTo>
                <a:lnTo>
                  <a:pt x="727249" y="128639"/>
                </a:lnTo>
                <a:lnTo>
                  <a:pt x="721106" y="126145"/>
                </a:lnTo>
                <a:lnTo>
                  <a:pt x="711983" y="96342"/>
                </a:lnTo>
                <a:lnTo>
                  <a:pt x="711983" y="46711"/>
                </a:lnTo>
                <a:close/>
              </a:path>
              <a:path w="987425" h="353695">
                <a:moveTo>
                  <a:pt x="771650" y="46711"/>
                </a:moveTo>
                <a:lnTo>
                  <a:pt x="754680" y="46711"/>
                </a:lnTo>
                <a:lnTo>
                  <a:pt x="754680" y="126814"/>
                </a:lnTo>
                <a:lnTo>
                  <a:pt x="754072" y="127058"/>
                </a:lnTo>
                <a:lnTo>
                  <a:pt x="753038" y="127301"/>
                </a:lnTo>
                <a:lnTo>
                  <a:pt x="750849" y="127666"/>
                </a:lnTo>
                <a:lnTo>
                  <a:pt x="750240" y="127666"/>
                </a:lnTo>
                <a:lnTo>
                  <a:pt x="748720" y="127848"/>
                </a:lnTo>
                <a:lnTo>
                  <a:pt x="750787" y="127848"/>
                </a:lnTo>
                <a:lnTo>
                  <a:pt x="738928" y="128639"/>
                </a:lnTo>
                <a:lnTo>
                  <a:pt x="771650" y="128639"/>
                </a:lnTo>
                <a:lnTo>
                  <a:pt x="771650" y="46711"/>
                </a:lnTo>
                <a:close/>
              </a:path>
              <a:path w="987425" h="353695">
                <a:moveTo>
                  <a:pt x="816759" y="17334"/>
                </a:moveTo>
                <a:lnTo>
                  <a:pt x="799790" y="20253"/>
                </a:lnTo>
                <a:lnTo>
                  <a:pt x="799790" y="111244"/>
                </a:lnTo>
                <a:lnTo>
                  <a:pt x="800255" y="116596"/>
                </a:lnTo>
                <a:lnTo>
                  <a:pt x="800276" y="116839"/>
                </a:lnTo>
                <a:lnTo>
                  <a:pt x="821344" y="142932"/>
                </a:lnTo>
                <a:lnTo>
                  <a:pt x="821840" y="142932"/>
                </a:lnTo>
                <a:lnTo>
                  <a:pt x="826369" y="143601"/>
                </a:lnTo>
                <a:lnTo>
                  <a:pt x="838290" y="143601"/>
                </a:lnTo>
                <a:lnTo>
                  <a:pt x="843156" y="142932"/>
                </a:lnTo>
                <a:lnTo>
                  <a:pt x="847414" y="141594"/>
                </a:lnTo>
                <a:lnTo>
                  <a:pt x="851671" y="140378"/>
                </a:lnTo>
                <a:lnTo>
                  <a:pt x="854651" y="139344"/>
                </a:lnTo>
                <a:lnTo>
                  <a:pt x="856354" y="138492"/>
                </a:lnTo>
                <a:lnTo>
                  <a:pt x="854051" y="128639"/>
                </a:lnTo>
                <a:lnTo>
                  <a:pt x="831356" y="128639"/>
                </a:lnTo>
                <a:lnTo>
                  <a:pt x="828802" y="128274"/>
                </a:lnTo>
                <a:lnTo>
                  <a:pt x="816759" y="109480"/>
                </a:lnTo>
                <a:lnTo>
                  <a:pt x="816759" y="60944"/>
                </a:lnTo>
                <a:lnTo>
                  <a:pt x="852705" y="60944"/>
                </a:lnTo>
                <a:lnTo>
                  <a:pt x="852705" y="46711"/>
                </a:lnTo>
                <a:lnTo>
                  <a:pt x="816759" y="46711"/>
                </a:lnTo>
                <a:lnTo>
                  <a:pt x="816759" y="17334"/>
                </a:lnTo>
                <a:close/>
              </a:path>
              <a:path w="987425" h="353695">
                <a:moveTo>
                  <a:pt x="853070" y="124442"/>
                </a:moveTo>
                <a:lnTo>
                  <a:pt x="846501" y="126997"/>
                </a:lnTo>
                <a:lnTo>
                  <a:pt x="843460" y="128092"/>
                </a:lnTo>
                <a:lnTo>
                  <a:pt x="839385" y="128639"/>
                </a:lnTo>
                <a:lnTo>
                  <a:pt x="854051" y="128639"/>
                </a:lnTo>
                <a:lnTo>
                  <a:pt x="853070" y="124442"/>
                </a:lnTo>
                <a:close/>
              </a:path>
              <a:path w="987425" h="353695">
                <a:moveTo>
                  <a:pt x="891269" y="46711"/>
                </a:moveTo>
                <a:lnTo>
                  <a:pt x="874299" y="46711"/>
                </a:lnTo>
                <a:lnTo>
                  <a:pt x="874299" y="141594"/>
                </a:lnTo>
                <a:lnTo>
                  <a:pt x="891269" y="141594"/>
                </a:lnTo>
                <a:lnTo>
                  <a:pt x="891269" y="46711"/>
                </a:lnTo>
                <a:close/>
              </a:path>
              <a:path w="987425" h="353695">
                <a:moveTo>
                  <a:pt x="885734" y="7298"/>
                </a:moveTo>
                <a:lnTo>
                  <a:pt x="879651" y="7298"/>
                </a:lnTo>
                <a:lnTo>
                  <a:pt x="877036" y="8332"/>
                </a:lnTo>
                <a:lnTo>
                  <a:pt x="872778" y="12346"/>
                </a:lnTo>
                <a:lnTo>
                  <a:pt x="871744" y="15023"/>
                </a:lnTo>
                <a:lnTo>
                  <a:pt x="871744" y="21835"/>
                </a:lnTo>
                <a:lnTo>
                  <a:pt x="872778" y="24572"/>
                </a:lnTo>
                <a:lnTo>
                  <a:pt x="874846" y="26640"/>
                </a:lnTo>
                <a:lnTo>
                  <a:pt x="877036" y="28586"/>
                </a:lnTo>
                <a:lnTo>
                  <a:pt x="879651" y="29559"/>
                </a:lnTo>
                <a:lnTo>
                  <a:pt x="885734" y="29559"/>
                </a:lnTo>
                <a:lnTo>
                  <a:pt x="888288" y="28586"/>
                </a:lnTo>
                <a:lnTo>
                  <a:pt x="892546" y="24572"/>
                </a:lnTo>
                <a:lnTo>
                  <a:pt x="893641" y="21835"/>
                </a:lnTo>
                <a:lnTo>
                  <a:pt x="893641" y="15023"/>
                </a:lnTo>
                <a:lnTo>
                  <a:pt x="892546" y="12346"/>
                </a:lnTo>
                <a:lnTo>
                  <a:pt x="890356" y="10400"/>
                </a:lnTo>
                <a:lnTo>
                  <a:pt x="888288" y="8332"/>
                </a:lnTo>
                <a:lnTo>
                  <a:pt x="885734" y="7298"/>
                </a:lnTo>
                <a:close/>
              </a:path>
              <a:path w="987425" h="353695">
                <a:moveTo>
                  <a:pt x="964851" y="44339"/>
                </a:moveTo>
                <a:lnTo>
                  <a:pt x="953659" y="44339"/>
                </a:lnTo>
                <a:lnTo>
                  <a:pt x="947334" y="45616"/>
                </a:lnTo>
                <a:lnTo>
                  <a:pt x="941617" y="48171"/>
                </a:lnTo>
                <a:lnTo>
                  <a:pt x="936021" y="50604"/>
                </a:lnTo>
                <a:lnTo>
                  <a:pt x="931277" y="54071"/>
                </a:lnTo>
                <a:lnTo>
                  <a:pt x="927384" y="58572"/>
                </a:lnTo>
                <a:lnTo>
                  <a:pt x="923492" y="62951"/>
                </a:lnTo>
                <a:lnTo>
                  <a:pt x="915159" y="101634"/>
                </a:lnTo>
                <a:lnTo>
                  <a:pt x="916151" y="108385"/>
                </a:lnTo>
                <a:lnTo>
                  <a:pt x="947419" y="142628"/>
                </a:lnTo>
                <a:lnTo>
                  <a:pt x="947611" y="142628"/>
                </a:lnTo>
                <a:lnTo>
                  <a:pt x="954024" y="143784"/>
                </a:lnTo>
                <a:lnTo>
                  <a:pt x="964121" y="143784"/>
                </a:lnTo>
                <a:lnTo>
                  <a:pt x="966615" y="143601"/>
                </a:lnTo>
                <a:lnTo>
                  <a:pt x="969169" y="143236"/>
                </a:lnTo>
                <a:lnTo>
                  <a:pt x="971845" y="142993"/>
                </a:lnTo>
                <a:lnTo>
                  <a:pt x="974339" y="142628"/>
                </a:lnTo>
                <a:lnTo>
                  <a:pt x="976650" y="142142"/>
                </a:lnTo>
                <a:lnTo>
                  <a:pt x="978962" y="141777"/>
                </a:lnTo>
                <a:lnTo>
                  <a:pt x="987051" y="139040"/>
                </a:lnTo>
                <a:lnTo>
                  <a:pt x="985348" y="128821"/>
                </a:lnTo>
                <a:lnTo>
                  <a:pt x="958282" y="128821"/>
                </a:lnTo>
                <a:lnTo>
                  <a:pt x="953538" y="128031"/>
                </a:lnTo>
                <a:lnTo>
                  <a:pt x="932858" y="99444"/>
                </a:lnTo>
                <a:lnTo>
                  <a:pt x="932858" y="94335"/>
                </a:lnTo>
                <a:lnTo>
                  <a:pt x="952747" y="59301"/>
                </a:lnTo>
                <a:lnTo>
                  <a:pt x="982827" y="59301"/>
                </a:lnTo>
                <a:lnTo>
                  <a:pt x="985591" y="48901"/>
                </a:lnTo>
                <a:lnTo>
                  <a:pt x="981699" y="47319"/>
                </a:lnTo>
                <a:lnTo>
                  <a:pt x="977623" y="46164"/>
                </a:lnTo>
                <a:lnTo>
                  <a:pt x="969108" y="44704"/>
                </a:lnTo>
                <a:lnTo>
                  <a:pt x="964851" y="44339"/>
                </a:lnTo>
                <a:close/>
              </a:path>
              <a:path w="987425" h="353695">
                <a:moveTo>
                  <a:pt x="984679" y="124807"/>
                </a:moveTo>
                <a:lnTo>
                  <a:pt x="982611" y="125780"/>
                </a:lnTo>
                <a:lnTo>
                  <a:pt x="979752" y="126693"/>
                </a:lnTo>
                <a:lnTo>
                  <a:pt x="972454" y="128396"/>
                </a:lnTo>
                <a:lnTo>
                  <a:pt x="968378" y="128821"/>
                </a:lnTo>
                <a:lnTo>
                  <a:pt x="985348" y="128821"/>
                </a:lnTo>
                <a:lnTo>
                  <a:pt x="984993" y="126693"/>
                </a:lnTo>
                <a:lnTo>
                  <a:pt x="984953" y="126449"/>
                </a:lnTo>
                <a:lnTo>
                  <a:pt x="984841" y="125780"/>
                </a:lnTo>
                <a:lnTo>
                  <a:pt x="984801" y="125537"/>
                </a:lnTo>
                <a:lnTo>
                  <a:pt x="984679" y="124807"/>
                </a:lnTo>
                <a:close/>
              </a:path>
              <a:path w="987425" h="353695">
                <a:moveTo>
                  <a:pt x="982827" y="59301"/>
                </a:moveTo>
                <a:lnTo>
                  <a:pt x="966006" y="59301"/>
                </a:lnTo>
                <a:lnTo>
                  <a:pt x="969534" y="59666"/>
                </a:lnTo>
                <a:lnTo>
                  <a:pt x="976225" y="61126"/>
                </a:lnTo>
                <a:lnTo>
                  <a:pt x="979205" y="62099"/>
                </a:lnTo>
                <a:lnTo>
                  <a:pt x="981759" y="63316"/>
                </a:lnTo>
                <a:lnTo>
                  <a:pt x="982730" y="59666"/>
                </a:lnTo>
                <a:lnTo>
                  <a:pt x="982827" y="59301"/>
                </a:lnTo>
                <a:close/>
              </a:path>
              <a:path w="987425" h="353695">
                <a:moveTo>
                  <a:pt x="173132" y="253997"/>
                </a:moveTo>
                <a:lnTo>
                  <a:pt x="158656" y="253997"/>
                </a:lnTo>
                <a:lnTo>
                  <a:pt x="151236" y="254545"/>
                </a:lnTo>
                <a:lnTo>
                  <a:pt x="138463" y="256734"/>
                </a:lnTo>
                <a:lnTo>
                  <a:pt x="133354" y="257768"/>
                </a:lnTo>
                <a:lnTo>
                  <a:pt x="129462" y="258741"/>
                </a:lnTo>
                <a:lnTo>
                  <a:pt x="129462" y="350887"/>
                </a:lnTo>
                <a:lnTo>
                  <a:pt x="146431" y="350887"/>
                </a:lnTo>
                <a:lnTo>
                  <a:pt x="146431" y="270784"/>
                </a:lnTo>
                <a:lnTo>
                  <a:pt x="146269" y="270784"/>
                </a:lnTo>
                <a:lnTo>
                  <a:pt x="147891" y="270480"/>
                </a:lnTo>
                <a:lnTo>
                  <a:pt x="150080" y="270115"/>
                </a:lnTo>
                <a:lnTo>
                  <a:pt x="149756" y="270115"/>
                </a:lnTo>
                <a:lnTo>
                  <a:pt x="152392" y="269811"/>
                </a:lnTo>
                <a:lnTo>
                  <a:pt x="153182" y="269811"/>
                </a:lnTo>
                <a:lnTo>
                  <a:pt x="155919" y="269446"/>
                </a:lnTo>
                <a:lnTo>
                  <a:pt x="157805" y="269264"/>
                </a:lnTo>
                <a:lnTo>
                  <a:pt x="253805" y="269264"/>
                </a:lnTo>
                <a:lnTo>
                  <a:pt x="251715" y="266222"/>
                </a:lnTo>
                <a:lnTo>
                  <a:pt x="250038" y="263668"/>
                </a:lnTo>
                <a:lnTo>
                  <a:pt x="192778" y="263668"/>
                </a:lnTo>
                <a:lnTo>
                  <a:pt x="189980" y="260505"/>
                </a:lnTo>
                <a:lnTo>
                  <a:pt x="186513" y="258133"/>
                </a:lnTo>
                <a:lnTo>
                  <a:pt x="182377" y="256552"/>
                </a:lnTo>
                <a:lnTo>
                  <a:pt x="178241" y="254849"/>
                </a:lnTo>
                <a:lnTo>
                  <a:pt x="173132" y="253997"/>
                </a:lnTo>
                <a:close/>
              </a:path>
              <a:path w="987425" h="353695">
                <a:moveTo>
                  <a:pt x="213701" y="269264"/>
                </a:moveTo>
                <a:lnTo>
                  <a:pt x="170732" y="269264"/>
                </a:lnTo>
                <a:lnTo>
                  <a:pt x="171628" y="269446"/>
                </a:lnTo>
                <a:lnTo>
                  <a:pt x="172175" y="269446"/>
                </a:lnTo>
                <a:lnTo>
                  <a:pt x="175078" y="270967"/>
                </a:lnTo>
                <a:lnTo>
                  <a:pt x="177755" y="272183"/>
                </a:lnTo>
                <a:lnTo>
                  <a:pt x="179823" y="274129"/>
                </a:lnTo>
                <a:lnTo>
                  <a:pt x="181282" y="276806"/>
                </a:lnTo>
                <a:lnTo>
                  <a:pt x="182864" y="279482"/>
                </a:lnTo>
                <a:lnTo>
                  <a:pt x="183958" y="282827"/>
                </a:lnTo>
                <a:lnTo>
                  <a:pt x="185175" y="290856"/>
                </a:lnTo>
                <a:lnTo>
                  <a:pt x="185479" y="295661"/>
                </a:lnTo>
                <a:lnTo>
                  <a:pt x="185479" y="350887"/>
                </a:lnTo>
                <a:lnTo>
                  <a:pt x="202448" y="350887"/>
                </a:lnTo>
                <a:lnTo>
                  <a:pt x="202448" y="293471"/>
                </a:lnTo>
                <a:lnTo>
                  <a:pt x="202314" y="291281"/>
                </a:lnTo>
                <a:lnTo>
                  <a:pt x="202205" y="289517"/>
                </a:lnTo>
                <a:lnTo>
                  <a:pt x="201342" y="282827"/>
                </a:lnTo>
                <a:lnTo>
                  <a:pt x="201232" y="281975"/>
                </a:lnTo>
                <a:lnTo>
                  <a:pt x="200502" y="278509"/>
                </a:lnTo>
                <a:lnTo>
                  <a:pt x="199529" y="275346"/>
                </a:lnTo>
                <a:lnTo>
                  <a:pt x="200867" y="274129"/>
                </a:lnTo>
                <a:lnTo>
                  <a:pt x="203361" y="272791"/>
                </a:lnTo>
                <a:lnTo>
                  <a:pt x="207010" y="271332"/>
                </a:lnTo>
                <a:lnTo>
                  <a:pt x="210636" y="269811"/>
                </a:lnTo>
                <a:lnTo>
                  <a:pt x="210416" y="269811"/>
                </a:lnTo>
                <a:lnTo>
                  <a:pt x="213701" y="269264"/>
                </a:lnTo>
                <a:close/>
              </a:path>
              <a:path w="987425" h="353695">
                <a:moveTo>
                  <a:pt x="253805" y="269264"/>
                </a:moveTo>
                <a:lnTo>
                  <a:pt x="226899" y="269264"/>
                </a:lnTo>
                <a:lnTo>
                  <a:pt x="227811" y="269446"/>
                </a:lnTo>
                <a:lnTo>
                  <a:pt x="228375" y="269446"/>
                </a:lnTo>
                <a:lnTo>
                  <a:pt x="231278" y="270967"/>
                </a:lnTo>
                <a:lnTo>
                  <a:pt x="233955" y="272183"/>
                </a:lnTo>
                <a:lnTo>
                  <a:pt x="236022" y="274129"/>
                </a:lnTo>
                <a:lnTo>
                  <a:pt x="237482" y="276806"/>
                </a:lnTo>
                <a:lnTo>
                  <a:pt x="239064" y="279482"/>
                </a:lnTo>
                <a:lnTo>
                  <a:pt x="240098" y="282827"/>
                </a:lnTo>
                <a:lnTo>
                  <a:pt x="240584" y="286841"/>
                </a:lnTo>
                <a:lnTo>
                  <a:pt x="241192" y="290856"/>
                </a:lnTo>
                <a:lnTo>
                  <a:pt x="241496" y="295661"/>
                </a:lnTo>
                <a:lnTo>
                  <a:pt x="241496" y="350887"/>
                </a:lnTo>
                <a:lnTo>
                  <a:pt x="258466" y="350887"/>
                </a:lnTo>
                <a:lnTo>
                  <a:pt x="258430" y="290856"/>
                </a:lnTo>
                <a:lnTo>
                  <a:pt x="258096" y="286841"/>
                </a:lnTo>
                <a:lnTo>
                  <a:pt x="257979" y="285442"/>
                </a:lnTo>
                <a:lnTo>
                  <a:pt x="257006" y="280090"/>
                </a:lnTo>
                <a:lnTo>
                  <a:pt x="256251" y="275346"/>
                </a:lnTo>
                <a:lnTo>
                  <a:pt x="256155" y="274738"/>
                </a:lnTo>
                <a:lnTo>
                  <a:pt x="254391" y="270115"/>
                </a:lnTo>
                <a:lnTo>
                  <a:pt x="253931" y="269446"/>
                </a:lnTo>
                <a:lnTo>
                  <a:pt x="253805" y="269264"/>
                </a:lnTo>
                <a:close/>
              </a:path>
              <a:path w="987425" h="353695">
                <a:moveTo>
                  <a:pt x="230366" y="253997"/>
                </a:moveTo>
                <a:lnTo>
                  <a:pt x="219296" y="253997"/>
                </a:lnTo>
                <a:lnTo>
                  <a:pt x="214761" y="254545"/>
                </a:lnTo>
                <a:lnTo>
                  <a:pt x="215299" y="254545"/>
                </a:lnTo>
                <a:lnTo>
                  <a:pt x="212484" y="255274"/>
                </a:lnTo>
                <a:lnTo>
                  <a:pt x="209200" y="256004"/>
                </a:lnTo>
                <a:lnTo>
                  <a:pt x="206219" y="256917"/>
                </a:lnTo>
                <a:lnTo>
                  <a:pt x="203209" y="258133"/>
                </a:lnTo>
                <a:lnTo>
                  <a:pt x="200867" y="258985"/>
                </a:lnTo>
                <a:lnTo>
                  <a:pt x="198617" y="260019"/>
                </a:lnTo>
                <a:lnTo>
                  <a:pt x="194776" y="262330"/>
                </a:lnTo>
                <a:lnTo>
                  <a:pt x="193629" y="263060"/>
                </a:lnTo>
                <a:lnTo>
                  <a:pt x="192778" y="263668"/>
                </a:lnTo>
                <a:lnTo>
                  <a:pt x="250038" y="263668"/>
                </a:lnTo>
                <a:lnTo>
                  <a:pt x="249160" y="262330"/>
                </a:lnTo>
                <a:lnTo>
                  <a:pt x="245572" y="259350"/>
                </a:lnTo>
                <a:lnTo>
                  <a:pt x="240949" y="257282"/>
                </a:lnTo>
                <a:lnTo>
                  <a:pt x="236327" y="255092"/>
                </a:lnTo>
                <a:lnTo>
                  <a:pt x="230366" y="253997"/>
                </a:lnTo>
                <a:close/>
              </a:path>
              <a:path w="987425" h="353695">
                <a:moveTo>
                  <a:pt x="332303" y="253632"/>
                </a:moveTo>
                <a:lnTo>
                  <a:pt x="319409" y="253632"/>
                </a:lnTo>
                <a:lnTo>
                  <a:pt x="313448" y="254849"/>
                </a:lnTo>
                <a:lnTo>
                  <a:pt x="307974" y="257282"/>
                </a:lnTo>
                <a:lnTo>
                  <a:pt x="302500" y="259593"/>
                </a:lnTo>
                <a:lnTo>
                  <a:pt x="284619" y="283192"/>
                </a:lnTo>
                <a:lnTo>
                  <a:pt x="282500" y="289076"/>
                </a:lnTo>
                <a:lnTo>
                  <a:pt x="282429" y="289274"/>
                </a:lnTo>
                <a:lnTo>
                  <a:pt x="281364" y="295839"/>
                </a:lnTo>
                <a:lnTo>
                  <a:pt x="281346" y="311064"/>
                </a:lnTo>
                <a:lnTo>
                  <a:pt x="282451" y="317861"/>
                </a:lnTo>
                <a:lnTo>
                  <a:pt x="307974" y="349793"/>
                </a:lnTo>
                <a:lnTo>
                  <a:pt x="319409" y="353259"/>
                </a:lnTo>
                <a:lnTo>
                  <a:pt x="332303" y="353259"/>
                </a:lnTo>
                <a:lnTo>
                  <a:pt x="357788" y="339574"/>
                </a:lnTo>
                <a:lnTo>
                  <a:pt x="358959" y="338297"/>
                </a:lnTo>
                <a:lnTo>
                  <a:pt x="317584" y="338297"/>
                </a:lnTo>
                <a:lnTo>
                  <a:pt x="311016" y="335195"/>
                </a:lnTo>
                <a:lnTo>
                  <a:pt x="299034" y="303446"/>
                </a:lnTo>
                <a:lnTo>
                  <a:pt x="299467" y="296025"/>
                </a:lnTo>
                <a:lnTo>
                  <a:pt x="317584" y="268595"/>
                </a:lnTo>
                <a:lnTo>
                  <a:pt x="358959" y="268595"/>
                </a:lnTo>
                <a:lnTo>
                  <a:pt x="357788" y="267317"/>
                </a:lnTo>
                <a:lnTo>
                  <a:pt x="353895" y="262938"/>
                </a:lnTo>
                <a:lnTo>
                  <a:pt x="349212" y="259593"/>
                </a:lnTo>
                <a:lnTo>
                  <a:pt x="343738" y="257282"/>
                </a:lnTo>
                <a:lnTo>
                  <a:pt x="338264" y="254849"/>
                </a:lnTo>
                <a:lnTo>
                  <a:pt x="332303" y="253632"/>
                </a:lnTo>
                <a:close/>
              </a:path>
              <a:path w="987425" h="353695">
                <a:moveTo>
                  <a:pt x="358959" y="268595"/>
                </a:moveTo>
                <a:lnTo>
                  <a:pt x="334128" y="268595"/>
                </a:lnTo>
                <a:lnTo>
                  <a:pt x="340636" y="271757"/>
                </a:lnTo>
                <a:lnTo>
                  <a:pt x="345380" y="278083"/>
                </a:lnTo>
                <a:lnTo>
                  <a:pt x="348587" y="283192"/>
                </a:lnTo>
                <a:lnTo>
                  <a:pt x="350854" y="289076"/>
                </a:lnTo>
                <a:lnTo>
                  <a:pt x="352223" y="295839"/>
                </a:lnTo>
                <a:lnTo>
                  <a:pt x="352679" y="303446"/>
                </a:lnTo>
                <a:lnTo>
                  <a:pt x="352223" y="311064"/>
                </a:lnTo>
                <a:lnTo>
                  <a:pt x="334128" y="338297"/>
                </a:lnTo>
                <a:lnTo>
                  <a:pt x="358959" y="338297"/>
                </a:lnTo>
                <a:lnTo>
                  <a:pt x="361802" y="335195"/>
                </a:lnTo>
                <a:lnTo>
                  <a:pt x="364904" y="329964"/>
                </a:lnTo>
                <a:lnTo>
                  <a:pt x="369262" y="317861"/>
                </a:lnTo>
                <a:lnTo>
                  <a:pt x="370366" y="311064"/>
                </a:lnTo>
                <a:lnTo>
                  <a:pt x="370348" y="295839"/>
                </a:lnTo>
                <a:lnTo>
                  <a:pt x="369284" y="289274"/>
                </a:lnTo>
                <a:lnTo>
                  <a:pt x="367094" y="283192"/>
                </a:lnTo>
                <a:lnTo>
                  <a:pt x="364904" y="276988"/>
                </a:lnTo>
                <a:lnTo>
                  <a:pt x="361838" y="271757"/>
                </a:lnTo>
                <a:lnTo>
                  <a:pt x="358959" y="268595"/>
                </a:lnTo>
                <a:close/>
              </a:path>
              <a:path w="987425" h="353695">
                <a:moveTo>
                  <a:pt x="410858" y="209293"/>
                </a:moveTo>
                <a:lnTo>
                  <a:pt x="393888" y="212212"/>
                </a:lnTo>
                <a:lnTo>
                  <a:pt x="393888" y="335073"/>
                </a:lnTo>
                <a:lnTo>
                  <a:pt x="396078" y="341703"/>
                </a:lnTo>
                <a:lnTo>
                  <a:pt x="404836" y="350218"/>
                </a:lnTo>
                <a:lnTo>
                  <a:pt x="412257" y="352469"/>
                </a:lnTo>
                <a:lnTo>
                  <a:pt x="422718" y="352712"/>
                </a:lnTo>
                <a:lnTo>
                  <a:pt x="425090" y="338480"/>
                </a:lnTo>
                <a:lnTo>
                  <a:pt x="422414" y="338115"/>
                </a:lnTo>
                <a:lnTo>
                  <a:pt x="420163" y="337689"/>
                </a:lnTo>
                <a:lnTo>
                  <a:pt x="410858" y="326133"/>
                </a:lnTo>
                <a:lnTo>
                  <a:pt x="410858" y="209293"/>
                </a:lnTo>
                <a:close/>
              </a:path>
              <a:path w="987425" h="353695">
                <a:moveTo>
                  <a:pt x="482100" y="253632"/>
                </a:moveTo>
                <a:lnTo>
                  <a:pt x="476626" y="253632"/>
                </a:lnTo>
                <a:lnTo>
                  <a:pt x="471273" y="254666"/>
                </a:lnTo>
                <a:lnTo>
                  <a:pt x="442598" y="281489"/>
                </a:lnTo>
                <a:lnTo>
                  <a:pt x="440071" y="287936"/>
                </a:lnTo>
                <a:lnTo>
                  <a:pt x="438855" y="295235"/>
                </a:lnTo>
                <a:lnTo>
                  <a:pt x="438855" y="310805"/>
                </a:lnTo>
                <a:lnTo>
                  <a:pt x="459170" y="346873"/>
                </a:lnTo>
                <a:lnTo>
                  <a:pt x="478390" y="353077"/>
                </a:lnTo>
                <a:lnTo>
                  <a:pt x="493230" y="353077"/>
                </a:lnTo>
                <a:lnTo>
                  <a:pt x="499069" y="352469"/>
                </a:lnTo>
                <a:lnTo>
                  <a:pt x="509409" y="350036"/>
                </a:lnTo>
                <a:lnTo>
                  <a:pt x="513058" y="348880"/>
                </a:lnTo>
                <a:lnTo>
                  <a:pt x="515126" y="347785"/>
                </a:lnTo>
                <a:lnTo>
                  <a:pt x="513514" y="338115"/>
                </a:lnTo>
                <a:lnTo>
                  <a:pt x="477903" y="338115"/>
                </a:lnTo>
                <a:lnTo>
                  <a:pt x="470118" y="335560"/>
                </a:lnTo>
                <a:lnTo>
                  <a:pt x="460143" y="325342"/>
                </a:lnTo>
                <a:lnTo>
                  <a:pt x="457284" y="317861"/>
                </a:lnTo>
                <a:lnTo>
                  <a:pt x="456554" y="308007"/>
                </a:lnTo>
                <a:lnTo>
                  <a:pt x="521513" y="308007"/>
                </a:lnTo>
                <a:lnTo>
                  <a:pt x="521634" y="307034"/>
                </a:lnTo>
                <a:lnTo>
                  <a:pt x="521695" y="301986"/>
                </a:lnTo>
                <a:lnTo>
                  <a:pt x="521318" y="295235"/>
                </a:lnTo>
                <a:lnTo>
                  <a:pt x="521267" y="294322"/>
                </a:lnTo>
                <a:lnTo>
                  <a:pt x="456919" y="294322"/>
                </a:lnTo>
                <a:lnTo>
                  <a:pt x="457284" y="291038"/>
                </a:lnTo>
                <a:lnTo>
                  <a:pt x="457986" y="287936"/>
                </a:lnTo>
                <a:lnTo>
                  <a:pt x="459109" y="284652"/>
                </a:lnTo>
                <a:lnTo>
                  <a:pt x="460232" y="281732"/>
                </a:lnTo>
                <a:lnTo>
                  <a:pt x="460325" y="281489"/>
                </a:lnTo>
                <a:lnTo>
                  <a:pt x="461967" y="278691"/>
                </a:lnTo>
                <a:lnTo>
                  <a:pt x="466103" y="273825"/>
                </a:lnTo>
                <a:lnTo>
                  <a:pt x="468597" y="271879"/>
                </a:lnTo>
                <a:lnTo>
                  <a:pt x="471273" y="270541"/>
                </a:lnTo>
                <a:lnTo>
                  <a:pt x="474558" y="268838"/>
                </a:lnTo>
                <a:lnTo>
                  <a:pt x="478025" y="268047"/>
                </a:lnTo>
                <a:lnTo>
                  <a:pt x="513056" y="268047"/>
                </a:lnTo>
                <a:lnTo>
                  <a:pt x="511477" y="265675"/>
                </a:lnTo>
                <a:lnTo>
                  <a:pt x="505809" y="260406"/>
                </a:lnTo>
                <a:lnTo>
                  <a:pt x="499024" y="256643"/>
                </a:lnTo>
                <a:lnTo>
                  <a:pt x="491120" y="254385"/>
                </a:lnTo>
                <a:lnTo>
                  <a:pt x="482100" y="253632"/>
                </a:lnTo>
                <a:close/>
              </a:path>
              <a:path w="987425" h="353695">
                <a:moveTo>
                  <a:pt x="512754" y="333553"/>
                </a:moveTo>
                <a:lnTo>
                  <a:pt x="494447" y="338115"/>
                </a:lnTo>
                <a:lnTo>
                  <a:pt x="513514" y="338115"/>
                </a:lnTo>
                <a:lnTo>
                  <a:pt x="512754" y="333553"/>
                </a:lnTo>
                <a:close/>
              </a:path>
              <a:path w="987425" h="353695">
                <a:moveTo>
                  <a:pt x="513056" y="268047"/>
                </a:moveTo>
                <a:lnTo>
                  <a:pt x="488851" y="268047"/>
                </a:lnTo>
                <a:lnTo>
                  <a:pt x="494264" y="270541"/>
                </a:lnTo>
                <a:lnTo>
                  <a:pt x="498157" y="275528"/>
                </a:lnTo>
                <a:lnTo>
                  <a:pt x="502171" y="280394"/>
                </a:lnTo>
                <a:lnTo>
                  <a:pt x="504117" y="286659"/>
                </a:lnTo>
                <a:lnTo>
                  <a:pt x="503996" y="294322"/>
                </a:lnTo>
                <a:lnTo>
                  <a:pt x="521267" y="294322"/>
                </a:lnTo>
                <a:lnTo>
                  <a:pt x="521084" y="291038"/>
                </a:lnTo>
                <a:lnTo>
                  <a:pt x="521056" y="290548"/>
                </a:lnTo>
                <a:lnTo>
                  <a:pt x="519141" y="280683"/>
                </a:lnTo>
                <a:lnTo>
                  <a:pt x="515947" y="272392"/>
                </a:lnTo>
                <a:lnTo>
                  <a:pt x="513056" y="268047"/>
                </a:lnTo>
                <a:close/>
              </a:path>
              <a:path w="987425" h="353695">
                <a:moveTo>
                  <a:pt x="590472" y="253632"/>
                </a:moveTo>
                <a:lnTo>
                  <a:pt x="579281" y="253632"/>
                </a:lnTo>
                <a:lnTo>
                  <a:pt x="572955" y="254909"/>
                </a:lnTo>
                <a:lnTo>
                  <a:pt x="567238" y="257464"/>
                </a:lnTo>
                <a:lnTo>
                  <a:pt x="561642" y="259897"/>
                </a:lnTo>
                <a:lnTo>
                  <a:pt x="556898" y="263364"/>
                </a:lnTo>
                <a:lnTo>
                  <a:pt x="553005" y="267865"/>
                </a:lnTo>
                <a:lnTo>
                  <a:pt x="549113" y="272244"/>
                </a:lnTo>
                <a:lnTo>
                  <a:pt x="540780" y="310927"/>
                </a:lnTo>
                <a:lnTo>
                  <a:pt x="541773" y="317678"/>
                </a:lnTo>
                <a:lnTo>
                  <a:pt x="573040" y="351921"/>
                </a:lnTo>
                <a:lnTo>
                  <a:pt x="573232" y="351921"/>
                </a:lnTo>
                <a:lnTo>
                  <a:pt x="579646" y="353077"/>
                </a:lnTo>
                <a:lnTo>
                  <a:pt x="589742" y="353077"/>
                </a:lnTo>
                <a:lnTo>
                  <a:pt x="592236" y="352894"/>
                </a:lnTo>
                <a:lnTo>
                  <a:pt x="594790" y="352530"/>
                </a:lnTo>
                <a:lnTo>
                  <a:pt x="597467" y="352286"/>
                </a:lnTo>
                <a:lnTo>
                  <a:pt x="599960" y="351921"/>
                </a:lnTo>
                <a:lnTo>
                  <a:pt x="602272" y="351435"/>
                </a:lnTo>
                <a:lnTo>
                  <a:pt x="604583" y="351070"/>
                </a:lnTo>
                <a:lnTo>
                  <a:pt x="612672" y="348333"/>
                </a:lnTo>
                <a:lnTo>
                  <a:pt x="610969" y="338115"/>
                </a:lnTo>
                <a:lnTo>
                  <a:pt x="583903" y="338115"/>
                </a:lnTo>
                <a:lnTo>
                  <a:pt x="579159" y="337324"/>
                </a:lnTo>
                <a:lnTo>
                  <a:pt x="558479" y="308737"/>
                </a:lnTo>
                <a:lnTo>
                  <a:pt x="558479" y="303628"/>
                </a:lnTo>
                <a:lnTo>
                  <a:pt x="558903" y="296330"/>
                </a:lnTo>
                <a:lnTo>
                  <a:pt x="558947" y="295565"/>
                </a:lnTo>
                <a:lnTo>
                  <a:pt x="578368" y="268595"/>
                </a:lnTo>
                <a:lnTo>
                  <a:pt x="608448" y="268595"/>
                </a:lnTo>
                <a:lnTo>
                  <a:pt x="611212" y="258194"/>
                </a:lnTo>
                <a:lnTo>
                  <a:pt x="607320" y="256612"/>
                </a:lnTo>
                <a:lnTo>
                  <a:pt x="603245" y="255457"/>
                </a:lnTo>
                <a:lnTo>
                  <a:pt x="594730" y="253997"/>
                </a:lnTo>
                <a:lnTo>
                  <a:pt x="590472" y="253632"/>
                </a:lnTo>
                <a:close/>
              </a:path>
              <a:path w="987425" h="353695">
                <a:moveTo>
                  <a:pt x="610300" y="334100"/>
                </a:moveTo>
                <a:lnTo>
                  <a:pt x="608232" y="335073"/>
                </a:lnTo>
                <a:lnTo>
                  <a:pt x="605373" y="335986"/>
                </a:lnTo>
                <a:lnTo>
                  <a:pt x="598075" y="337689"/>
                </a:lnTo>
                <a:lnTo>
                  <a:pt x="594000" y="338115"/>
                </a:lnTo>
                <a:lnTo>
                  <a:pt x="610969" y="338115"/>
                </a:lnTo>
                <a:lnTo>
                  <a:pt x="610614" y="335986"/>
                </a:lnTo>
                <a:lnTo>
                  <a:pt x="610574" y="335743"/>
                </a:lnTo>
                <a:lnTo>
                  <a:pt x="610462" y="335073"/>
                </a:lnTo>
                <a:lnTo>
                  <a:pt x="610422" y="334830"/>
                </a:lnTo>
                <a:lnTo>
                  <a:pt x="610300" y="334100"/>
                </a:lnTo>
                <a:close/>
              </a:path>
              <a:path w="987425" h="353695">
                <a:moveTo>
                  <a:pt x="608448" y="268595"/>
                </a:moveTo>
                <a:lnTo>
                  <a:pt x="591628" y="268595"/>
                </a:lnTo>
                <a:lnTo>
                  <a:pt x="595155" y="268959"/>
                </a:lnTo>
                <a:lnTo>
                  <a:pt x="601846" y="270419"/>
                </a:lnTo>
                <a:lnTo>
                  <a:pt x="604826" y="271392"/>
                </a:lnTo>
                <a:lnTo>
                  <a:pt x="607381" y="272609"/>
                </a:lnTo>
                <a:lnTo>
                  <a:pt x="608351" y="268959"/>
                </a:lnTo>
                <a:lnTo>
                  <a:pt x="608448" y="268595"/>
                </a:lnTo>
                <a:close/>
              </a:path>
              <a:path w="987425" h="353695">
                <a:moveTo>
                  <a:pt x="646765" y="256004"/>
                </a:moveTo>
                <a:lnTo>
                  <a:pt x="629796" y="256004"/>
                </a:lnTo>
                <a:lnTo>
                  <a:pt x="629796" y="315732"/>
                </a:lnTo>
                <a:lnTo>
                  <a:pt x="630465" y="321632"/>
                </a:lnTo>
                <a:lnTo>
                  <a:pt x="631803" y="326984"/>
                </a:lnTo>
                <a:lnTo>
                  <a:pt x="633141" y="332215"/>
                </a:lnTo>
                <a:lnTo>
                  <a:pt x="635009" y="336107"/>
                </a:lnTo>
                <a:lnTo>
                  <a:pt x="635126" y="336351"/>
                </a:lnTo>
                <a:lnTo>
                  <a:pt x="661545" y="352894"/>
                </a:lnTo>
                <a:lnTo>
                  <a:pt x="677237" y="352894"/>
                </a:lnTo>
                <a:lnTo>
                  <a:pt x="684597" y="352347"/>
                </a:lnTo>
                <a:lnTo>
                  <a:pt x="697369" y="350157"/>
                </a:lnTo>
                <a:lnTo>
                  <a:pt x="702539" y="349123"/>
                </a:lnTo>
                <a:lnTo>
                  <a:pt x="706432" y="348150"/>
                </a:lnTo>
                <a:lnTo>
                  <a:pt x="706432" y="337932"/>
                </a:lnTo>
                <a:lnTo>
                  <a:pt x="662032" y="337932"/>
                </a:lnTo>
                <a:lnTo>
                  <a:pt x="655888" y="335438"/>
                </a:lnTo>
                <a:lnTo>
                  <a:pt x="646765" y="305635"/>
                </a:lnTo>
                <a:lnTo>
                  <a:pt x="646765" y="256004"/>
                </a:lnTo>
                <a:close/>
              </a:path>
              <a:path w="987425" h="353695">
                <a:moveTo>
                  <a:pt x="706432" y="256004"/>
                </a:moveTo>
                <a:lnTo>
                  <a:pt x="689462" y="256004"/>
                </a:lnTo>
                <a:lnTo>
                  <a:pt x="689462" y="336107"/>
                </a:lnTo>
                <a:lnTo>
                  <a:pt x="688854" y="336351"/>
                </a:lnTo>
                <a:lnTo>
                  <a:pt x="687820" y="336594"/>
                </a:lnTo>
                <a:lnTo>
                  <a:pt x="685631" y="336959"/>
                </a:lnTo>
                <a:lnTo>
                  <a:pt x="685022" y="336959"/>
                </a:lnTo>
                <a:lnTo>
                  <a:pt x="683502" y="337141"/>
                </a:lnTo>
                <a:lnTo>
                  <a:pt x="685571" y="337141"/>
                </a:lnTo>
                <a:lnTo>
                  <a:pt x="673709" y="337932"/>
                </a:lnTo>
                <a:lnTo>
                  <a:pt x="706432" y="337932"/>
                </a:lnTo>
                <a:lnTo>
                  <a:pt x="706432" y="256004"/>
                </a:lnTo>
                <a:close/>
              </a:path>
              <a:path w="987425" h="353695">
                <a:moveTo>
                  <a:pt x="687820" y="336594"/>
                </a:moveTo>
                <a:lnTo>
                  <a:pt x="658735" y="336594"/>
                </a:lnTo>
                <a:lnTo>
                  <a:pt x="659634" y="336959"/>
                </a:lnTo>
                <a:lnTo>
                  <a:pt x="685631" y="336959"/>
                </a:lnTo>
                <a:lnTo>
                  <a:pt x="687820" y="336594"/>
                </a:lnTo>
                <a:close/>
              </a:path>
              <a:path w="987425" h="353695">
                <a:moveTo>
                  <a:pt x="752271" y="209293"/>
                </a:moveTo>
                <a:lnTo>
                  <a:pt x="735302" y="212212"/>
                </a:lnTo>
                <a:lnTo>
                  <a:pt x="735302" y="335073"/>
                </a:lnTo>
                <a:lnTo>
                  <a:pt x="737491" y="341703"/>
                </a:lnTo>
                <a:lnTo>
                  <a:pt x="746250" y="350218"/>
                </a:lnTo>
                <a:lnTo>
                  <a:pt x="753670" y="352469"/>
                </a:lnTo>
                <a:lnTo>
                  <a:pt x="764131" y="352712"/>
                </a:lnTo>
                <a:lnTo>
                  <a:pt x="766504" y="338480"/>
                </a:lnTo>
                <a:lnTo>
                  <a:pt x="763827" y="338115"/>
                </a:lnTo>
                <a:lnTo>
                  <a:pt x="761577" y="337689"/>
                </a:lnTo>
                <a:lnTo>
                  <a:pt x="752271" y="326133"/>
                </a:lnTo>
                <a:lnTo>
                  <a:pt x="752271" y="209293"/>
                </a:lnTo>
                <a:close/>
              </a:path>
              <a:path w="987425" h="353695">
                <a:moveTo>
                  <a:pt x="823513" y="253632"/>
                </a:moveTo>
                <a:lnTo>
                  <a:pt x="818039" y="253632"/>
                </a:lnTo>
                <a:lnTo>
                  <a:pt x="812687" y="254666"/>
                </a:lnTo>
                <a:lnTo>
                  <a:pt x="784011" y="281489"/>
                </a:lnTo>
                <a:lnTo>
                  <a:pt x="781485" y="287936"/>
                </a:lnTo>
                <a:lnTo>
                  <a:pt x="780268" y="295235"/>
                </a:lnTo>
                <a:lnTo>
                  <a:pt x="780268" y="310805"/>
                </a:lnTo>
                <a:lnTo>
                  <a:pt x="800583" y="346873"/>
                </a:lnTo>
                <a:lnTo>
                  <a:pt x="819803" y="353077"/>
                </a:lnTo>
                <a:lnTo>
                  <a:pt x="834644" y="353077"/>
                </a:lnTo>
                <a:lnTo>
                  <a:pt x="840483" y="352469"/>
                </a:lnTo>
                <a:lnTo>
                  <a:pt x="850822" y="350036"/>
                </a:lnTo>
                <a:lnTo>
                  <a:pt x="854472" y="348880"/>
                </a:lnTo>
                <a:lnTo>
                  <a:pt x="856540" y="347785"/>
                </a:lnTo>
                <a:lnTo>
                  <a:pt x="854928" y="338115"/>
                </a:lnTo>
                <a:lnTo>
                  <a:pt x="819316" y="338115"/>
                </a:lnTo>
                <a:lnTo>
                  <a:pt x="811531" y="335560"/>
                </a:lnTo>
                <a:lnTo>
                  <a:pt x="801556" y="325342"/>
                </a:lnTo>
                <a:lnTo>
                  <a:pt x="798698" y="317861"/>
                </a:lnTo>
                <a:lnTo>
                  <a:pt x="797968" y="308007"/>
                </a:lnTo>
                <a:lnTo>
                  <a:pt x="862926" y="308007"/>
                </a:lnTo>
                <a:lnTo>
                  <a:pt x="863048" y="307034"/>
                </a:lnTo>
                <a:lnTo>
                  <a:pt x="863109" y="301986"/>
                </a:lnTo>
                <a:lnTo>
                  <a:pt x="862732" y="295235"/>
                </a:lnTo>
                <a:lnTo>
                  <a:pt x="862681" y="294322"/>
                </a:lnTo>
                <a:lnTo>
                  <a:pt x="798333" y="294322"/>
                </a:lnTo>
                <a:lnTo>
                  <a:pt x="798698" y="291038"/>
                </a:lnTo>
                <a:lnTo>
                  <a:pt x="799400" y="287936"/>
                </a:lnTo>
                <a:lnTo>
                  <a:pt x="800522" y="284652"/>
                </a:lnTo>
                <a:lnTo>
                  <a:pt x="801645" y="281732"/>
                </a:lnTo>
                <a:lnTo>
                  <a:pt x="801739" y="281489"/>
                </a:lnTo>
                <a:lnTo>
                  <a:pt x="803381" y="278691"/>
                </a:lnTo>
                <a:lnTo>
                  <a:pt x="807517" y="273825"/>
                </a:lnTo>
                <a:lnTo>
                  <a:pt x="810011" y="271879"/>
                </a:lnTo>
                <a:lnTo>
                  <a:pt x="812687" y="270541"/>
                </a:lnTo>
                <a:lnTo>
                  <a:pt x="815971" y="268838"/>
                </a:lnTo>
                <a:lnTo>
                  <a:pt x="819438" y="268047"/>
                </a:lnTo>
                <a:lnTo>
                  <a:pt x="854469" y="268047"/>
                </a:lnTo>
                <a:lnTo>
                  <a:pt x="852890" y="265675"/>
                </a:lnTo>
                <a:lnTo>
                  <a:pt x="847223" y="260406"/>
                </a:lnTo>
                <a:lnTo>
                  <a:pt x="840437" y="256643"/>
                </a:lnTo>
                <a:lnTo>
                  <a:pt x="832534" y="254385"/>
                </a:lnTo>
                <a:lnTo>
                  <a:pt x="823513" y="253632"/>
                </a:lnTo>
                <a:close/>
              </a:path>
              <a:path w="987425" h="353695">
                <a:moveTo>
                  <a:pt x="854168" y="333553"/>
                </a:moveTo>
                <a:lnTo>
                  <a:pt x="835860" y="338115"/>
                </a:lnTo>
                <a:lnTo>
                  <a:pt x="854928" y="338115"/>
                </a:lnTo>
                <a:lnTo>
                  <a:pt x="854168" y="333553"/>
                </a:lnTo>
                <a:close/>
              </a:path>
              <a:path w="987425" h="353695">
                <a:moveTo>
                  <a:pt x="854469" y="268047"/>
                </a:moveTo>
                <a:lnTo>
                  <a:pt x="830265" y="268047"/>
                </a:lnTo>
                <a:lnTo>
                  <a:pt x="835678" y="270541"/>
                </a:lnTo>
                <a:lnTo>
                  <a:pt x="839570" y="275528"/>
                </a:lnTo>
                <a:lnTo>
                  <a:pt x="843585" y="280394"/>
                </a:lnTo>
                <a:lnTo>
                  <a:pt x="845531" y="286659"/>
                </a:lnTo>
                <a:lnTo>
                  <a:pt x="845409" y="294322"/>
                </a:lnTo>
                <a:lnTo>
                  <a:pt x="862681" y="294322"/>
                </a:lnTo>
                <a:lnTo>
                  <a:pt x="862497" y="291038"/>
                </a:lnTo>
                <a:lnTo>
                  <a:pt x="862470" y="290548"/>
                </a:lnTo>
                <a:lnTo>
                  <a:pt x="860554" y="280683"/>
                </a:lnTo>
                <a:lnTo>
                  <a:pt x="857361" y="272392"/>
                </a:lnTo>
                <a:lnTo>
                  <a:pt x="854469" y="2680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9705857" y="5220513"/>
            <a:ext cx="772795" cy="385445"/>
          </a:xfrm>
          <a:custGeom>
            <a:avLst/>
            <a:gdLst/>
            <a:ahLst/>
            <a:cxnLst/>
            <a:rect l="l" t="t" r="r" b="b"/>
            <a:pathLst>
              <a:path w="772795" h="385445">
                <a:moveTo>
                  <a:pt x="33573" y="13867"/>
                </a:moveTo>
                <a:lnTo>
                  <a:pt x="28464" y="13867"/>
                </a:lnTo>
                <a:lnTo>
                  <a:pt x="22808" y="14110"/>
                </a:lnTo>
                <a:lnTo>
                  <a:pt x="16604" y="14597"/>
                </a:lnTo>
                <a:lnTo>
                  <a:pt x="10522" y="14962"/>
                </a:lnTo>
                <a:lnTo>
                  <a:pt x="4987" y="15753"/>
                </a:lnTo>
                <a:lnTo>
                  <a:pt x="0" y="16969"/>
                </a:lnTo>
                <a:lnTo>
                  <a:pt x="0" y="141594"/>
                </a:lnTo>
                <a:lnTo>
                  <a:pt x="17699" y="141594"/>
                </a:lnTo>
                <a:lnTo>
                  <a:pt x="17699" y="94700"/>
                </a:lnTo>
                <a:lnTo>
                  <a:pt x="40629" y="94700"/>
                </a:lnTo>
                <a:lnTo>
                  <a:pt x="78521" y="82292"/>
                </a:lnTo>
                <a:lnTo>
                  <a:pt x="80981" y="79555"/>
                </a:lnTo>
                <a:lnTo>
                  <a:pt x="17699" y="79555"/>
                </a:lnTo>
                <a:lnTo>
                  <a:pt x="17699" y="29924"/>
                </a:lnTo>
                <a:lnTo>
                  <a:pt x="21713" y="29559"/>
                </a:lnTo>
                <a:lnTo>
                  <a:pt x="27491" y="29377"/>
                </a:lnTo>
                <a:lnTo>
                  <a:pt x="80358" y="29377"/>
                </a:lnTo>
                <a:lnTo>
                  <a:pt x="74446" y="24085"/>
                </a:lnTo>
                <a:lnTo>
                  <a:pt x="66554" y="19615"/>
                </a:lnTo>
                <a:lnTo>
                  <a:pt x="57112" y="16422"/>
                </a:lnTo>
                <a:lnTo>
                  <a:pt x="46642" y="14597"/>
                </a:lnTo>
                <a:lnTo>
                  <a:pt x="47910" y="14597"/>
                </a:lnTo>
                <a:lnTo>
                  <a:pt x="33573" y="13867"/>
                </a:lnTo>
                <a:close/>
              </a:path>
              <a:path w="772795" h="385445">
                <a:moveTo>
                  <a:pt x="80358" y="29377"/>
                </a:moveTo>
                <a:lnTo>
                  <a:pt x="39777" y="29377"/>
                </a:lnTo>
                <a:lnTo>
                  <a:pt x="44278" y="29742"/>
                </a:lnTo>
                <a:lnTo>
                  <a:pt x="52793" y="31201"/>
                </a:lnTo>
                <a:lnTo>
                  <a:pt x="56504" y="32539"/>
                </a:lnTo>
                <a:lnTo>
                  <a:pt x="59666" y="34486"/>
                </a:lnTo>
                <a:lnTo>
                  <a:pt x="62951" y="36310"/>
                </a:lnTo>
                <a:lnTo>
                  <a:pt x="65505" y="38804"/>
                </a:lnTo>
                <a:lnTo>
                  <a:pt x="67330" y="41967"/>
                </a:lnTo>
                <a:lnTo>
                  <a:pt x="69276" y="45130"/>
                </a:lnTo>
                <a:lnTo>
                  <a:pt x="70249" y="49144"/>
                </a:lnTo>
                <a:lnTo>
                  <a:pt x="70249" y="59119"/>
                </a:lnTo>
                <a:lnTo>
                  <a:pt x="37101" y="79555"/>
                </a:lnTo>
                <a:lnTo>
                  <a:pt x="80981" y="79555"/>
                </a:lnTo>
                <a:lnTo>
                  <a:pt x="82292" y="78096"/>
                </a:lnTo>
                <a:lnTo>
                  <a:pt x="84847" y="72986"/>
                </a:lnTo>
                <a:lnTo>
                  <a:pt x="87523" y="67756"/>
                </a:lnTo>
                <a:lnTo>
                  <a:pt x="88861" y="61491"/>
                </a:lnTo>
                <a:lnTo>
                  <a:pt x="88861" y="54192"/>
                </a:lnTo>
                <a:lnTo>
                  <a:pt x="87993" y="45130"/>
                </a:lnTo>
                <a:lnTo>
                  <a:pt x="87960" y="44784"/>
                </a:lnTo>
                <a:lnTo>
                  <a:pt x="85257" y="36630"/>
                </a:lnTo>
                <a:lnTo>
                  <a:pt x="80879" y="29924"/>
                </a:lnTo>
                <a:lnTo>
                  <a:pt x="80760" y="29742"/>
                </a:lnTo>
                <a:lnTo>
                  <a:pt x="80358" y="29377"/>
                </a:lnTo>
                <a:close/>
              </a:path>
              <a:path w="772795" h="385445">
                <a:moveTo>
                  <a:pt x="148053" y="44826"/>
                </a:moveTo>
                <a:lnTo>
                  <a:pt x="136315" y="44826"/>
                </a:lnTo>
                <a:lnTo>
                  <a:pt x="130232" y="45434"/>
                </a:lnTo>
                <a:lnTo>
                  <a:pt x="130570" y="45434"/>
                </a:lnTo>
                <a:lnTo>
                  <a:pt x="124880" y="46711"/>
                </a:lnTo>
                <a:lnTo>
                  <a:pt x="118919" y="47928"/>
                </a:lnTo>
                <a:lnTo>
                  <a:pt x="113932" y="49266"/>
                </a:lnTo>
                <a:lnTo>
                  <a:pt x="109918" y="50725"/>
                </a:lnTo>
                <a:lnTo>
                  <a:pt x="109918" y="141594"/>
                </a:lnTo>
                <a:lnTo>
                  <a:pt x="126887" y="141594"/>
                </a:lnTo>
                <a:lnTo>
                  <a:pt x="126887" y="61856"/>
                </a:lnTo>
                <a:lnTo>
                  <a:pt x="126713" y="61856"/>
                </a:lnTo>
                <a:lnTo>
                  <a:pt x="129867" y="61187"/>
                </a:lnTo>
                <a:lnTo>
                  <a:pt x="132908" y="60579"/>
                </a:lnTo>
                <a:lnTo>
                  <a:pt x="136071" y="59849"/>
                </a:lnTo>
                <a:lnTo>
                  <a:pt x="139234" y="59484"/>
                </a:lnTo>
                <a:lnTo>
                  <a:pt x="161549" y="59484"/>
                </a:lnTo>
                <a:lnTo>
                  <a:pt x="163832" y="47928"/>
                </a:lnTo>
                <a:lnTo>
                  <a:pt x="163928" y="47441"/>
                </a:lnTo>
                <a:lnTo>
                  <a:pt x="163198" y="47198"/>
                </a:lnTo>
                <a:lnTo>
                  <a:pt x="162042" y="46954"/>
                </a:lnTo>
                <a:lnTo>
                  <a:pt x="160461" y="46711"/>
                </a:lnTo>
                <a:lnTo>
                  <a:pt x="159001" y="46346"/>
                </a:lnTo>
                <a:lnTo>
                  <a:pt x="157359" y="46042"/>
                </a:lnTo>
                <a:lnTo>
                  <a:pt x="155534" y="45799"/>
                </a:lnTo>
                <a:lnTo>
                  <a:pt x="153710" y="45434"/>
                </a:lnTo>
                <a:lnTo>
                  <a:pt x="151824" y="45191"/>
                </a:lnTo>
                <a:lnTo>
                  <a:pt x="150790" y="45191"/>
                </a:lnTo>
                <a:lnTo>
                  <a:pt x="148053" y="44826"/>
                </a:lnTo>
                <a:close/>
              </a:path>
              <a:path w="772795" h="385445">
                <a:moveTo>
                  <a:pt x="161549" y="59484"/>
                </a:moveTo>
                <a:lnTo>
                  <a:pt x="147263" y="59484"/>
                </a:lnTo>
                <a:lnTo>
                  <a:pt x="151216" y="59849"/>
                </a:lnTo>
                <a:lnTo>
                  <a:pt x="154257" y="60579"/>
                </a:lnTo>
                <a:lnTo>
                  <a:pt x="157420" y="61187"/>
                </a:lnTo>
                <a:lnTo>
                  <a:pt x="160170" y="61856"/>
                </a:lnTo>
                <a:lnTo>
                  <a:pt x="160005" y="61856"/>
                </a:lnTo>
                <a:lnTo>
                  <a:pt x="161008" y="62221"/>
                </a:lnTo>
                <a:lnTo>
                  <a:pt x="161477" y="59849"/>
                </a:lnTo>
                <a:lnTo>
                  <a:pt x="161549" y="59484"/>
                </a:lnTo>
                <a:close/>
              </a:path>
              <a:path w="772795" h="385445">
                <a:moveTo>
                  <a:pt x="218256" y="44339"/>
                </a:moveTo>
                <a:lnTo>
                  <a:pt x="212782" y="44339"/>
                </a:lnTo>
                <a:lnTo>
                  <a:pt x="207430" y="45373"/>
                </a:lnTo>
                <a:lnTo>
                  <a:pt x="178754" y="72196"/>
                </a:lnTo>
                <a:lnTo>
                  <a:pt x="176228" y="78643"/>
                </a:lnTo>
                <a:lnTo>
                  <a:pt x="175011" y="85942"/>
                </a:lnTo>
                <a:lnTo>
                  <a:pt x="175011" y="101512"/>
                </a:lnTo>
                <a:lnTo>
                  <a:pt x="195326" y="137580"/>
                </a:lnTo>
                <a:lnTo>
                  <a:pt x="214546" y="143784"/>
                </a:lnTo>
                <a:lnTo>
                  <a:pt x="229387" y="143784"/>
                </a:lnTo>
                <a:lnTo>
                  <a:pt x="235226" y="143176"/>
                </a:lnTo>
                <a:lnTo>
                  <a:pt x="245565" y="140743"/>
                </a:lnTo>
                <a:lnTo>
                  <a:pt x="249215" y="139587"/>
                </a:lnTo>
                <a:lnTo>
                  <a:pt x="251283" y="138492"/>
                </a:lnTo>
                <a:lnTo>
                  <a:pt x="249671" y="128821"/>
                </a:lnTo>
                <a:lnTo>
                  <a:pt x="214059" y="128821"/>
                </a:lnTo>
                <a:lnTo>
                  <a:pt x="206274" y="126267"/>
                </a:lnTo>
                <a:lnTo>
                  <a:pt x="196299" y="116049"/>
                </a:lnTo>
                <a:lnTo>
                  <a:pt x="193441" y="108568"/>
                </a:lnTo>
                <a:lnTo>
                  <a:pt x="192711" y="98714"/>
                </a:lnTo>
                <a:lnTo>
                  <a:pt x="257669" y="98714"/>
                </a:lnTo>
                <a:lnTo>
                  <a:pt x="257791" y="97741"/>
                </a:lnTo>
                <a:lnTo>
                  <a:pt x="257852" y="92693"/>
                </a:lnTo>
                <a:lnTo>
                  <a:pt x="257475" y="85942"/>
                </a:lnTo>
                <a:lnTo>
                  <a:pt x="257424" y="85029"/>
                </a:lnTo>
                <a:lnTo>
                  <a:pt x="193076" y="85029"/>
                </a:lnTo>
                <a:lnTo>
                  <a:pt x="193441" y="81745"/>
                </a:lnTo>
                <a:lnTo>
                  <a:pt x="194143" y="78643"/>
                </a:lnTo>
                <a:lnTo>
                  <a:pt x="195265" y="75359"/>
                </a:lnTo>
                <a:lnTo>
                  <a:pt x="196388" y="72439"/>
                </a:lnTo>
                <a:lnTo>
                  <a:pt x="196482" y="72196"/>
                </a:lnTo>
                <a:lnTo>
                  <a:pt x="198124" y="69398"/>
                </a:lnTo>
                <a:lnTo>
                  <a:pt x="202260" y="64532"/>
                </a:lnTo>
                <a:lnTo>
                  <a:pt x="204754" y="62586"/>
                </a:lnTo>
                <a:lnTo>
                  <a:pt x="207430" y="61248"/>
                </a:lnTo>
                <a:lnTo>
                  <a:pt x="210714" y="59545"/>
                </a:lnTo>
                <a:lnTo>
                  <a:pt x="214181" y="58754"/>
                </a:lnTo>
                <a:lnTo>
                  <a:pt x="249212" y="58754"/>
                </a:lnTo>
                <a:lnTo>
                  <a:pt x="247633" y="56382"/>
                </a:lnTo>
                <a:lnTo>
                  <a:pt x="241965" y="51113"/>
                </a:lnTo>
                <a:lnTo>
                  <a:pt x="235180" y="47350"/>
                </a:lnTo>
                <a:lnTo>
                  <a:pt x="227277" y="45092"/>
                </a:lnTo>
                <a:lnTo>
                  <a:pt x="218256" y="44339"/>
                </a:lnTo>
                <a:close/>
              </a:path>
              <a:path w="772795" h="385445">
                <a:moveTo>
                  <a:pt x="248911" y="124260"/>
                </a:moveTo>
                <a:lnTo>
                  <a:pt x="230603" y="128821"/>
                </a:lnTo>
                <a:lnTo>
                  <a:pt x="249671" y="128821"/>
                </a:lnTo>
                <a:lnTo>
                  <a:pt x="248911" y="124260"/>
                </a:lnTo>
                <a:close/>
              </a:path>
              <a:path w="772795" h="385445">
                <a:moveTo>
                  <a:pt x="249212" y="58754"/>
                </a:moveTo>
                <a:lnTo>
                  <a:pt x="225007" y="58754"/>
                </a:lnTo>
                <a:lnTo>
                  <a:pt x="230421" y="61248"/>
                </a:lnTo>
                <a:lnTo>
                  <a:pt x="234313" y="66235"/>
                </a:lnTo>
                <a:lnTo>
                  <a:pt x="238328" y="71101"/>
                </a:lnTo>
                <a:lnTo>
                  <a:pt x="240274" y="77366"/>
                </a:lnTo>
                <a:lnTo>
                  <a:pt x="240152" y="85029"/>
                </a:lnTo>
                <a:lnTo>
                  <a:pt x="257424" y="85029"/>
                </a:lnTo>
                <a:lnTo>
                  <a:pt x="257240" y="81745"/>
                </a:lnTo>
                <a:lnTo>
                  <a:pt x="257213" y="81254"/>
                </a:lnTo>
                <a:lnTo>
                  <a:pt x="255297" y="71390"/>
                </a:lnTo>
                <a:lnTo>
                  <a:pt x="252104" y="63099"/>
                </a:lnTo>
                <a:lnTo>
                  <a:pt x="249212" y="58754"/>
                </a:lnTo>
                <a:close/>
              </a:path>
              <a:path w="772795" h="385445">
                <a:moveTo>
                  <a:pt x="325108" y="44522"/>
                </a:moveTo>
                <a:lnTo>
                  <a:pt x="312822" y="44522"/>
                </a:lnTo>
                <a:lnTo>
                  <a:pt x="306740" y="45738"/>
                </a:lnTo>
                <a:lnTo>
                  <a:pt x="279674" y="74081"/>
                </a:lnTo>
                <a:lnTo>
                  <a:pt x="276937" y="86854"/>
                </a:lnTo>
                <a:lnTo>
                  <a:pt x="276964" y="101987"/>
                </a:lnTo>
                <a:lnTo>
                  <a:pt x="299015" y="138006"/>
                </a:lnTo>
                <a:lnTo>
                  <a:pt x="317262" y="143784"/>
                </a:lnTo>
                <a:lnTo>
                  <a:pt x="332467" y="143784"/>
                </a:lnTo>
                <a:lnTo>
                  <a:pt x="339462" y="143236"/>
                </a:lnTo>
                <a:lnTo>
                  <a:pt x="351627" y="141047"/>
                </a:lnTo>
                <a:lnTo>
                  <a:pt x="356614" y="139952"/>
                </a:lnTo>
                <a:lnTo>
                  <a:pt x="360507" y="138857"/>
                </a:lnTo>
                <a:lnTo>
                  <a:pt x="360507" y="128821"/>
                </a:lnTo>
                <a:lnTo>
                  <a:pt x="315620" y="128821"/>
                </a:lnTo>
                <a:lnTo>
                  <a:pt x="308321" y="125841"/>
                </a:lnTo>
                <a:lnTo>
                  <a:pt x="294636" y="94153"/>
                </a:lnTo>
                <a:lnTo>
                  <a:pt x="294636" y="89287"/>
                </a:lnTo>
                <a:lnTo>
                  <a:pt x="295122" y="84725"/>
                </a:lnTo>
                <a:lnTo>
                  <a:pt x="297069" y="76210"/>
                </a:lnTo>
                <a:lnTo>
                  <a:pt x="298650" y="72561"/>
                </a:lnTo>
                <a:lnTo>
                  <a:pt x="300840" y="69520"/>
                </a:lnTo>
                <a:lnTo>
                  <a:pt x="303029" y="66357"/>
                </a:lnTo>
                <a:lnTo>
                  <a:pt x="305827" y="63924"/>
                </a:lnTo>
                <a:lnTo>
                  <a:pt x="309233" y="62221"/>
                </a:lnTo>
                <a:lnTo>
                  <a:pt x="312761" y="60396"/>
                </a:lnTo>
                <a:lnTo>
                  <a:pt x="316958" y="59484"/>
                </a:lnTo>
                <a:lnTo>
                  <a:pt x="360507" y="59484"/>
                </a:lnTo>
                <a:lnTo>
                  <a:pt x="360507" y="50908"/>
                </a:lnTo>
                <a:lnTo>
                  <a:pt x="343537" y="50908"/>
                </a:lnTo>
                <a:lnTo>
                  <a:pt x="341469" y="49570"/>
                </a:lnTo>
                <a:lnTo>
                  <a:pt x="338306" y="48171"/>
                </a:lnTo>
                <a:lnTo>
                  <a:pt x="334049" y="46711"/>
                </a:lnTo>
                <a:lnTo>
                  <a:pt x="329913" y="45251"/>
                </a:lnTo>
                <a:lnTo>
                  <a:pt x="325108" y="44522"/>
                </a:lnTo>
                <a:close/>
              </a:path>
              <a:path w="772795" h="385445">
                <a:moveTo>
                  <a:pt x="360507" y="59484"/>
                </a:moveTo>
                <a:lnTo>
                  <a:pt x="326446" y="59484"/>
                </a:lnTo>
                <a:lnTo>
                  <a:pt x="331359" y="60396"/>
                </a:lnTo>
                <a:lnTo>
                  <a:pt x="331003" y="60396"/>
                </a:lnTo>
                <a:lnTo>
                  <a:pt x="338489" y="63437"/>
                </a:lnTo>
                <a:lnTo>
                  <a:pt x="341469" y="65080"/>
                </a:lnTo>
                <a:lnTo>
                  <a:pt x="343537" y="66783"/>
                </a:lnTo>
                <a:lnTo>
                  <a:pt x="343537" y="126814"/>
                </a:lnTo>
                <a:lnTo>
                  <a:pt x="329365" y="128821"/>
                </a:lnTo>
                <a:lnTo>
                  <a:pt x="360507" y="128821"/>
                </a:lnTo>
                <a:lnTo>
                  <a:pt x="360507" y="59484"/>
                </a:lnTo>
                <a:close/>
              </a:path>
              <a:path w="772795" h="385445">
                <a:moveTo>
                  <a:pt x="360507" y="0"/>
                </a:moveTo>
                <a:lnTo>
                  <a:pt x="343537" y="2919"/>
                </a:lnTo>
                <a:lnTo>
                  <a:pt x="343537" y="50908"/>
                </a:lnTo>
                <a:lnTo>
                  <a:pt x="360507" y="50908"/>
                </a:lnTo>
                <a:lnTo>
                  <a:pt x="360507" y="0"/>
                </a:lnTo>
                <a:close/>
              </a:path>
              <a:path w="772795" h="385445">
                <a:moveTo>
                  <a:pt x="406647" y="46711"/>
                </a:moveTo>
                <a:lnTo>
                  <a:pt x="389677" y="46711"/>
                </a:lnTo>
                <a:lnTo>
                  <a:pt x="389677" y="141594"/>
                </a:lnTo>
                <a:lnTo>
                  <a:pt x="406647" y="141594"/>
                </a:lnTo>
                <a:lnTo>
                  <a:pt x="406647" y="46711"/>
                </a:lnTo>
                <a:close/>
              </a:path>
              <a:path w="772795" h="385445">
                <a:moveTo>
                  <a:pt x="401112" y="7298"/>
                </a:moveTo>
                <a:lnTo>
                  <a:pt x="395029" y="7298"/>
                </a:lnTo>
                <a:lnTo>
                  <a:pt x="392414" y="8332"/>
                </a:lnTo>
                <a:lnTo>
                  <a:pt x="388157" y="12346"/>
                </a:lnTo>
                <a:lnTo>
                  <a:pt x="387123" y="15023"/>
                </a:lnTo>
                <a:lnTo>
                  <a:pt x="387123" y="21835"/>
                </a:lnTo>
                <a:lnTo>
                  <a:pt x="388157" y="24572"/>
                </a:lnTo>
                <a:lnTo>
                  <a:pt x="390224" y="26640"/>
                </a:lnTo>
                <a:lnTo>
                  <a:pt x="392414" y="28586"/>
                </a:lnTo>
                <a:lnTo>
                  <a:pt x="395029" y="29559"/>
                </a:lnTo>
                <a:lnTo>
                  <a:pt x="401112" y="29559"/>
                </a:lnTo>
                <a:lnTo>
                  <a:pt x="403666" y="28586"/>
                </a:lnTo>
                <a:lnTo>
                  <a:pt x="407924" y="24572"/>
                </a:lnTo>
                <a:lnTo>
                  <a:pt x="409019" y="21835"/>
                </a:lnTo>
                <a:lnTo>
                  <a:pt x="409019" y="15023"/>
                </a:lnTo>
                <a:lnTo>
                  <a:pt x="407924" y="12346"/>
                </a:lnTo>
                <a:lnTo>
                  <a:pt x="405734" y="10400"/>
                </a:lnTo>
                <a:lnTo>
                  <a:pt x="403666" y="8332"/>
                </a:lnTo>
                <a:lnTo>
                  <a:pt x="401112" y="7298"/>
                </a:lnTo>
                <a:close/>
              </a:path>
              <a:path w="772795" h="385445">
                <a:moveTo>
                  <a:pt x="480229" y="44339"/>
                </a:moveTo>
                <a:lnTo>
                  <a:pt x="469038" y="44339"/>
                </a:lnTo>
                <a:lnTo>
                  <a:pt x="462712" y="45616"/>
                </a:lnTo>
                <a:lnTo>
                  <a:pt x="456995" y="48171"/>
                </a:lnTo>
                <a:lnTo>
                  <a:pt x="451399" y="50604"/>
                </a:lnTo>
                <a:lnTo>
                  <a:pt x="446655" y="54071"/>
                </a:lnTo>
                <a:lnTo>
                  <a:pt x="442762" y="58572"/>
                </a:lnTo>
                <a:lnTo>
                  <a:pt x="438870" y="62951"/>
                </a:lnTo>
                <a:lnTo>
                  <a:pt x="430537" y="101634"/>
                </a:lnTo>
                <a:lnTo>
                  <a:pt x="431530" y="108385"/>
                </a:lnTo>
                <a:lnTo>
                  <a:pt x="462797" y="142628"/>
                </a:lnTo>
                <a:lnTo>
                  <a:pt x="462989" y="142628"/>
                </a:lnTo>
                <a:lnTo>
                  <a:pt x="469403" y="143784"/>
                </a:lnTo>
                <a:lnTo>
                  <a:pt x="479499" y="143784"/>
                </a:lnTo>
                <a:lnTo>
                  <a:pt x="481993" y="143601"/>
                </a:lnTo>
                <a:lnTo>
                  <a:pt x="484547" y="143236"/>
                </a:lnTo>
                <a:lnTo>
                  <a:pt x="487224" y="142993"/>
                </a:lnTo>
                <a:lnTo>
                  <a:pt x="489717" y="142628"/>
                </a:lnTo>
                <a:lnTo>
                  <a:pt x="492028" y="142142"/>
                </a:lnTo>
                <a:lnTo>
                  <a:pt x="494340" y="141777"/>
                </a:lnTo>
                <a:lnTo>
                  <a:pt x="502429" y="139040"/>
                </a:lnTo>
                <a:lnTo>
                  <a:pt x="500726" y="128821"/>
                </a:lnTo>
                <a:lnTo>
                  <a:pt x="473660" y="128821"/>
                </a:lnTo>
                <a:lnTo>
                  <a:pt x="468916" y="128031"/>
                </a:lnTo>
                <a:lnTo>
                  <a:pt x="448236" y="99444"/>
                </a:lnTo>
                <a:lnTo>
                  <a:pt x="448236" y="94335"/>
                </a:lnTo>
                <a:lnTo>
                  <a:pt x="468125" y="59301"/>
                </a:lnTo>
                <a:lnTo>
                  <a:pt x="498205" y="59301"/>
                </a:lnTo>
                <a:lnTo>
                  <a:pt x="500969" y="48901"/>
                </a:lnTo>
                <a:lnTo>
                  <a:pt x="497077" y="47319"/>
                </a:lnTo>
                <a:lnTo>
                  <a:pt x="493002" y="46164"/>
                </a:lnTo>
                <a:lnTo>
                  <a:pt x="484486" y="44704"/>
                </a:lnTo>
                <a:lnTo>
                  <a:pt x="480229" y="44339"/>
                </a:lnTo>
                <a:close/>
              </a:path>
              <a:path w="772795" h="385445">
                <a:moveTo>
                  <a:pt x="500057" y="124807"/>
                </a:moveTo>
                <a:lnTo>
                  <a:pt x="497989" y="125780"/>
                </a:lnTo>
                <a:lnTo>
                  <a:pt x="495130" y="126693"/>
                </a:lnTo>
                <a:lnTo>
                  <a:pt x="487832" y="128396"/>
                </a:lnTo>
                <a:lnTo>
                  <a:pt x="483757" y="128821"/>
                </a:lnTo>
                <a:lnTo>
                  <a:pt x="500726" y="128821"/>
                </a:lnTo>
                <a:lnTo>
                  <a:pt x="500371" y="126693"/>
                </a:lnTo>
                <a:lnTo>
                  <a:pt x="500331" y="126449"/>
                </a:lnTo>
                <a:lnTo>
                  <a:pt x="500219" y="125780"/>
                </a:lnTo>
                <a:lnTo>
                  <a:pt x="500179" y="125537"/>
                </a:lnTo>
                <a:lnTo>
                  <a:pt x="500057" y="124807"/>
                </a:lnTo>
                <a:close/>
              </a:path>
              <a:path w="772795" h="385445">
                <a:moveTo>
                  <a:pt x="498205" y="59301"/>
                </a:moveTo>
                <a:lnTo>
                  <a:pt x="481385" y="59301"/>
                </a:lnTo>
                <a:lnTo>
                  <a:pt x="484912" y="59666"/>
                </a:lnTo>
                <a:lnTo>
                  <a:pt x="491603" y="61126"/>
                </a:lnTo>
                <a:lnTo>
                  <a:pt x="494583" y="62099"/>
                </a:lnTo>
                <a:lnTo>
                  <a:pt x="497138" y="63316"/>
                </a:lnTo>
                <a:lnTo>
                  <a:pt x="498108" y="59666"/>
                </a:lnTo>
                <a:lnTo>
                  <a:pt x="498205" y="59301"/>
                </a:lnTo>
                <a:close/>
              </a:path>
              <a:path w="772795" h="385445">
                <a:moveTo>
                  <a:pt x="536522" y="17334"/>
                </a:moveTo>
                <a:lnTo>
                  <a:pt x="519553" y="20253"/>
                </a:lnTo>
                <a:lnTo>
                  <a:pt x="519553" y="111244"/>
                </a:lnTo>
                <a:lnTo>
                  <a:pt x="541107" y="142932"/>
                </a:lnTo>
                <a:lnTo>
                  <a:pt x="541603" y="142932"/>
                </a:lnTo>
                <a:lnTo>
                  <a:pt x="546132" y="143601"/>
                </a:lnTo>
                <a:lnTo>
                  <a:pt x="558053" y="143601"/>
                </a:lnTo>
                <a:lnTo>
                  <a:pt x="562919" y="142932"/>
                </a:lnTo>
                <a:lnTo>
                  <a:pt x="567177" y="141594"/>
                </a:lnTo>
                <a:lnTo>
                  <a:pt x="571434" y="140378"/>
                </a:lnTo>
                <a:lnTo>
                  <a:pt x="574414" y="139344"/>
                </a:lnTo>
                <a:lnTo>
                  <a:pt x="576117" y="138492"/>
                </a:lnTo>
                <a:lnTo>
                  <a:pt x="573814" y="128639"/>
                </a:lnTo>
                <a:lnTo>
                  <a:pt x="551119" y="128639"/>
                </a:lnTo>
                <a:lnTo>
                  <a:pt x="548565" y="128274"/>
                </a:lnTo>
                <a:lnTo>
                  <a:pt x="536522" y="109480"/>
                </a:lnTo>
                <a:lnTo>
                  <a:pt x="536522" y="60944"/>
                </a:lnTo>
                <a:lnTo>
                  <a:pt x="572468" y="60944"/>
                </a:lnTo>
                <a:lnTo>
                  <a:pt x="572468" y="46711"/>
                </a:lnTo>
                <a:lnTo>
                  <a:pt x="536522" y="46711"/>
                </a:lnTo>
                <a:lnTo>
                  <a:pt x="536522" y="17334"/>
                </a:lnTo>
                <a:close/>
              </a:path>
              <a:path w="772795" h="385445">
                <a:moveTo>
                  <a:pt x="572833" y="124442"/>
                </a:moveTo>
                <a:lnTo>
                  <a:pt x="566264" y="126997"/>
                </a:lnTo>
                <a:lnTo>
                  <a:pt x="563223" y="128092"/>
                </a:lnTo>
                <a:lnTo>
                  <a:pt x="559148" y="128639"/>
                </a:lnTo>
                <a:lnTo>
                  <a:pt x="573814" y="128639"/>
                </a:lnTo>
                <a:lnTo>
                  <a:pt x="572833" y="124442"/>
                </a:lnTo>
                <a:close/>
              </a:path>
              <a:path w="772795" h="385445">
                <a:moveTo>
                  <a:pt x="630233" y="44339"/>
                </a:moveTo>
                <a:lnTo>
                  <a:pt x="624759" y="44339"/>
                </a:lnTo>
                <a:lnTo>
                  <a:pt x="619407" y="45373"/>
                </a:lnTo>
                <a:lnTo>
                  <a:pt x="590731" y="72196"/>
                </a:lnTo>
                <a:lnTo>
                  <a:pt x="588205" y="78643"/>
                </a:lnTo>
                <a:lnTo>
                  <a:pt x="586988" y="85942"/>
                </a:lnTo>
                <a:lnTo>
                  <a:pt x="586988" y="101512"/>
                </a:lnTo>
                <a:lnTo>
                  <a:pt x="607303" y="137580"/>
                </a:lnTo>
                <a:lnTo>
                  <a:pt x="626523" y="143784"/>
                </a:lnTo>
                <a:lnTo>
                  <a:pt x="641364" y="143784"/>
                </a:lnTo>
                <a:lnTo>
                  <a:pt x="647203" y="143176"/>
                </a:lnTo>
                <a:lnTo>
                  <a:pt x="657543" y="140743"/>
                </a:lnTo>
                <a:lnTo>
                  <a:pt x="661192" y="139587"/>
                </a:lnTo>
                <a:lnTo>
                  <a:pt x="663260" y="138492"/>
                </a:lnTo>
                <a:lnTo>
                  <a:pt x="661648" y="128821"/>
                </a:lnTo>
                <a:lnTo>
                  <a:pt x="626036" y="128821"/>
                </a:lnTo>
                <a:lnTo>
                  <a:pt x="618251" y="126267"/>
                </a:lnTo>
                <a:lnTo>
                  <a:pt x="608276" y="116049"/>
                </a:lnTo>
                <a:lnTo>
                  <a:pt x="605418" y="108568"/>
                </a:lnTo>
                <a:lnTo>
                  <a:pt x="604688" y="98714"/>
                </a:lnTo>
                <a:lnTo>
                  <a:pt x="669646" y="98714"/>
                </a:lnTo>
                <a:lnTo>
                  <a:pt x="669768" y="97741"/>
                </a:lnTo>
                <a:lnTo>
                  <a:pt x="669829" y="92693"/>
                </a:lnTo>
                <a:lnTo>
                  <a:pt x="669452" y="85942"/>
                </a:lnTo>
                <a:lnTo>
                  <a:pt x="669401" y="85029"/>
                </a:lnTo>
                <a:lnTo>
                  <a:pt x="605053" y="85029"/>
                </a:lnTo>
                <a:lnTo>
                  <a:pt x="605418" y="81745"/>
                </a:lnTo>
                <a:lnTo>
                  <a:pt x="606120" y="78643"/>
                </a:lnTo>
                <a:lnTo>
                  <a:pt x="607242" y="75359"/>
                </a:lnTo>
                <a:lnTo>
                  <a:pt x="608365" y="72439"/>
                </a:lnTo>
                <a:lnTo>
                  <a:pt x="608459" y="72196"/>
                </a:lnTo>
                <a:lnTo>
                  <a:pt x="610101" y="69398"/>
                </a:lnTo>
                <a:lnTo>
                  <a:pt x="614237" y="64532"/>
                </a:lnTo>
                <a:lnTo>
                  <a:pt x="616731" y="62586"/>
                </a:lnTo>
                <a:lnTo>
                  <a:pt x="619407" y="61248"/>
                </a:lnTo>
                <a:lnTo>
                  <a:pt x="622691" y="59545"/>
                </a:lnTo>
                <a:lnTo>
                  <a:pt x="626158" y="58754"/>
                </a:lnTo>
                <a:lnTo>
                  <a:pt x="661189" y="58754"/>
                </a:lnTo>
                <a:lnTo>
                  <a:pt x="659610" y="56382"/>
                </a:lnTo>
                <a:lnTo>
                  <a:pt x="653943" y="51113"/>
                </a:lnTo>
                <a:lnTo>
                  <a:pt x="647157" y="47350"/>
                </a:lnTo>
                <a:lnTo>
                  <a:pt x="639254" y="45092"/>
                </a:lnTo>
                <a:lnTo>
                  <a:pt x="630233" y="44339"/>
                </a:lnTo>
                <a:close/>
              </a:path>
              <a:path w="772795" h="385445">
                <a:moveTo>
                  <a:pt x="660888" y="124260"/>
                </a:moveTo>
                <a:lnTo>
                  <a:pt x="642580" y="128821"/>
                </a:lnTo>
                <a:lnTo>
                  <a:pt x="661648" y="128821"/>
                </a:lnTo>
                <a:lnTo>
                  <a:pt x="660888" y="124260"/>
                </a:lnTo>
                <a:close/>
              </a:path>
              <a:path w="772795" h="385445">
                <a:moveTo>
                  <a:pt x="661189" y="58754"/>
                </a:moveTo>
                <a:lnTo>
                  <a:pt x="636985" y="58754"/>
                </a:lnTo>
                <a:lnTo>
                  <a:pt x="642398" y="61248"/>
                </a:lnTo>
                <a:lnTo>
                  <a:pt x="646290" y="66235"/>
                </a:lnTo>
                <a:lnTo>
                  <a:pt x="650305" y="71101"/>
                </a:lnTo>
                <a:lnTo>
                  <a:pt x="652251" y="77366"/>
                </a:lnTo>
                <a:lnTo>
                  <a:pt x="652129" y="85029"/>
                </a:lnTo>
                <a:lnTo>
                  <a:pt x="669401" y="85029"/>
                </a:lnTo>
                <a:lnTo>
                  <a:pt x="669217" y="81745"/>
                </a:lnTo>
                <a:lnTo>
                  <a:pt x="669190" y="81254"/>
                </a:lnTo>
                <a:lnTo>
                  <a:pt x="667274" y="71390"/>
                </a:lnTo>
                <a:lnTo>
                  <a:pt x="664081" y="63099"/>
                </a:lnTo>
                <a:lnTo>
                  <a:pt x="661189" y="58754"/>
                </a:lnTo>
                <a:close/>
              </a:path>
              <a:path w="772795" h="385445">
                <a:moveTo>
                  <a:pt x="737085" y="44522"/>
                </a:moveTo>
                <a:lnTo>
                  <a:pt x="724799" y="44522"/>
                </a:lnTo>
                <a:lnTo>
                  <a:pt x="718717" y="45738"/>
                </a:lnTo>
                <a:lnTo>
                  <a:pt x="691651" y="74081"/>
                </a:lnTo>
                <a:lnTo>
                  <a:pt x="688914" y="86854"/>
                </a:lnTo>
                <a:lnTo>
                  <a:pt x="688941" y="101987"/>
                </a:lnTo>
                <a:lnTo>
                  <a:pt x="710992" y="138006"/>
                </a:lnTo>
                <a:lnTo>
                  <a:pt x="729239" y="143784"/>
                </a:lnTo>
                <a:lnTo>
                  <a:pt x="744445" y="143784"/>
                </a:lnTo>
                <a:lnTo>
                  <a:pt x="751439" y="143236"/>
                </a:lnTo>
                <a:lnTo>
                  <a:pt x="763604" y="141047"/>
                </a:lnTo>
                <a:lnTo>
                  <a:pt x="768591" y="139952"/>
                </a:lnTo>
                <a:lnTo>
                  <a:pt x="772484" y="138857"/>
                </a:lnTo>
                <a:lnTo>
                  <a:pt x="772484" y="128821"/>
                </a:lnTo>
                <a:lnTo>
                  <a:pt x="727597" y="128821"/>
                </a:lnTo>
                <a:lnTo>
                  <a:pt x="720298" y="125841"/>
                </a:lnTo>
                <a:lnTo>
                  <a:pt x="706613" y="94153"/>
                </a:lnTo>
                <a:lnTo>
                  <a:pt x="706613" y="89287"/>
                </a:lnTo>
                <a:lnTo>
                  <a:pt x="707100" y="84725"/>
                </a:lnTo>
                <a:lnTo>
                  <a:pt x="709046" y="76210"/>
                </a:lnTo>
                <a:lnTo>
                  <a:pt x="710627" y="72561"/>
                </a:lnTo>
                <a:lnTo>
                  <a:pt x="712817" y="69520"/>
                </a:lnTo>
                <a:lnTo>
                  <a:pt x="715007" y="66357"/>
                </a:lnTo>
                <a:lnTo>
                  <a:pt x="717804" y="63924"/>
                </a:lnTo>
                <a:lnTo>
                  <a:pt x="721210" y="62221"/>
                </a:lnTo>
                <a:lnTo>
                  <a:pt x="724738" y="60396"/>
                </a:lnTo>
                <a:lnTo>
                  <a:pt x="728935" y="59484"/>
                </a:lnTo>
                <a:lnTo>
                  <a:pt x="772484" y="59484"/>
                </a:lnTo>
                <a:lnTo>
                  <a:pt x="772484" y="50908"/>
                </a:lnTo>
                <a:lnTo>
                  <a:pt x="755514" y="50908"/>
                </a:lnTo>
                <a:lnTo>
                  <a:pt x="753446" y="49570"/>
                </a:lnTo>
                <a:lnTo>
                  <a:pt x="750283" y="48171"/>
                </a:lnTo>
                <a:lnTo>
                  <a:pt x="746026" y="46711"/>
                </a:lnTo>
                <a:lnTo>
                  <a:pt x="741890" y="45251"/>
                </a:lnTo>
                <a:lnTo>
                  <a:pt x="737085" y="44522"/>
                </a:lnTo>
                <a:close/>
              </a:path>
              <a:path w="772795" h="385445">
                <a:moveTo>
                  <a:pt x="772484" y="59484"/>
                </a:moveTo>
                <a:lnTo>
                  <a:pt x="738423" y="59484"/>
                </a:lnTo>
                <a:lnTo>
                  <a:pt x="743336" y="60396"/>
                </a:lnTo>
                <a:lnTo>
                  <a:pt x="742980" y="60396"/>
                </a:lnTo>
                <a:lnTo>
                  <a:pt x="750466" y="63437"/>
                </a:lnTo>
                <a:lnTo>
                  <a:pt x="753446" y="65080"/>
                </a:lnTo>
                <a:lnTo>
                  <a:pt x="755514" y="66783"/>
                </a:lnTo>
                <a:lnTo>
                  <a:pt x="755514" y="126814"/>
                </a:lnTo>
                <a:lnTo>
                  <a:pt x="741343" y="128821"/>
                </a:lnTo>
                <a:lnTo>
                  <a:pt x="772484" y="128821"/>
                </a:lnTo>
                <a:lnTo>
                  <a:pt x="772484" y="59484"/>
                </a:lnTo>
                <a:close/>
              </a:path>
              <a:path w="772795" h="385445">
                <a:moveTo>
                  <a:pt x="772484" y="0"/>
                </a:moveTo>
                <a:lnTo>
                  <a:pt x="755514" y="2919"/>
                </a:lnTo>
                <a:lnTo>
                  <a:pt x="755514" y="50908"/>
                </a:lnTo>
                <a:lnTo>
                  <a:pt x="772484" y="50908"/>
                </a:lnTo>
                <a:lnTo>
                  <a:pt x="772484" y="0"/>
                </a:lnTo>
                <a:close/>
              </a:path>
              <a:path w="772795" h="385445">
                <a:moveTo>
                  <a:pt x="78857" y="253997"/>
                </a:moveTo>
                <a:lnTo>
                  <a:pt x="63651" y="253997"/>
                </a:lnTo>
                <a:lnTo>
                  <a:pt x="56657" y="254605"/>
                </a:lnTo>
                <a:lnTo>
                  <a:pt x="50574" y="255822"/>
                </a:lnTo>
                <a:lnTo>
                  <a:pt x="44614" y="256917"/>
                </a:lnTo>
                <a:lnTo>
                  <a:pt x="39626" y="257951"/>
                </a:lnTo>
                <a:lnTo>
                  <a:pt x="35612" y="258924"/>
                </a:lnTo>
                <a:lnTo>
                  <a:pt x="35612" y="384644"/>
                </a:lnTo>
                <a:lnTo>
                  <a:pt x="52581" y="384644"/>
                </a:lnTo>
                <a:lnTo>
                  <a:pt x="52581" y="346691"/>
                </a:lnTo>
                <a:lnTo>
                  <a:pt x="100303" y="346691"/>
                </a:lnTo>
                <a:lnTo>
                  <a:pt x="104402" y="343589"/>
                </a:lnTo>
                <a:lnTo>
                  <a:pt x="108964" y="338115"/>
                </a:lnTo>
                <a:lnTo>
                  <a:pt x="69673" y="338115"/>
                </a:lnTo>
                <a:lnTo>
                  <a:pt x="65415" y="337324"/>
                </a:lnTo>
                <a:lnTo>
                  <a:pt x="57630" y="334161"/>
                </a:lnTo>
                <a:lnTo>
                  <a:pt x="54649" y="332519"/>
                </a:lnTo>
                <a:lnTo>
                  <a:pt x="52581" y="330816"/>
                </a:lnTo>
                <a:lnTo>
                  <a:pt x="52581" y="270967"/>
                </a:lnTo>
                <a:lnTo>
                  <a:pt x="54285" y="270480"/>
                </a:lnTo>
                <a:lnTo>
                  <a:pt x="56535" y="270054"/>
                </a:lnTo>
                <a:lnTo>
                  <a:pt x="62252" y="269324"/>
                </a:lnTo>
                <a:lnTo>
                  <a:pt x="66267" y="269142"/>
                </a:lnTo>
                <a:lnTo>
                  <a:pt x="107999" y="269142"/>
                </a:lnTo>
                <a:lnTo>
                  <a:pt x="102091" y="263060"/>
                </a:lnTo>
                <a:lnTo>
                  <a:pt x="97104" y="259775"/>
                </a:lnTo>
                <a:lnTo>
                  <a:pt x="85426" y="255153"/>
                </a:lnTo>
                <a:lnTo>
                  <a:pt x="78857" y="253997"/>
                </a:lnTo>
                <a:close/>
              </a:path>
              <a:path w="772795" h="385445">
                <a:moveTo>
                  <a:pt x="100303" y="346691"/>
                </a:moveTo>
                <a:lnTo>
                  <a:pt x="52581" y="346691"/>
                </a:lnTo>
                <a:lnTo>
                  <a:pt x="54649" y="348029"/>
                </a:lnTo>
                <a:lnTo>
                  <a:pt x="57751" y="349428"/>
                </a:lnTo>
                <a:lnTo>
                  <a:pt x="61887" y="350887"/>
                </a:lnTo>
                <a:lnTo>
                  <a:pt x="66145" y="352347"/>
                </a:lnTo>
                <a:lnTo>
                  <a:pt x="71011" y="353077"/>
                </a:lnTo>
                <a:lnTo>
                  <a:pt x="83297" y="353077"/>
                </a:lnTo>
                <a:lnTo>
                  <a:pt x="89318" y="351860"/>
                </a:lnTo>
                <a:lnTo>
                  <a:pt x="94549" y="349428"/>
                </a:lnTo>
                <a:lnTo>
                  <a:pt x="99901" y="346995"/>
                </a:lnTo>
                <a:lnTo>
                  <a:pt x="100303" y="346691"/>
                </a:lnTo>
                <a:close/>
              </a:path>
              <a:path w="772795" h="385445">
                <a:moveTo>
                  <a:pt x="107999" y="269142"/>
                </a:moveTo>
                <a:lnTo>
                  <a:pt x="80499" y="269142"/>
                </a:lnTo>
                <a:lnTo>
                  <a:pt x="87798" y="272122"/>
                </a:lnTo>
                <a:lnTo>
                  <a:pt x="93272" y="278083"/>
                </a:lnTo>
                <a:lnTo>
                  <a:pt x="96864" y="283032"/>
                </a:lnTo>
                <a:lnTo>
                  <a:pt x="99430" y="288940"/>
                </a:lnTo>
                <a:lnTo>
                  <a:pt x="100970" y="295805"/>
                </a:lnTo>
                <a:lnTo>
                  <a:pt x="101483" y="303628"/>
                </a:lnTo>
                <a:lnTo>
                  <a:pt x="101483" y="308494"/>
                </a:lnTo>
                <a:lnTo>
                  <a:pt x="83175" y="337324"/>
                </a:lnTo>
                <a:lnTo>
                  <a:pt x="83001" y="337324"/>
                </a:lnTo>
                <a:lnTo>
                  <a:pt x="79161" y="338115"/>
                </a:lnTo>
                <a:lnTo>
                  <a:pt x="108964" y="338115"/>
                </a:lnTo>
                <a:lnTo>
                  <a:pt x="111701" y="334830"/>
                </a:lnTo>
                <a:lnTo>
                  <a:pt x="114438" y="329599"/>
                </a:lnTo>
                <a:lnTo>
                  <a:pt x="116263" y="323517"/>
                </a:lnTo>
                <a:lnTo>
                  <a:pt x="118209" y="317435"/>
                </a:lnTo>
                <a:lnTo>
                  <a:pt x="119182" y="310805"/>
                </a:lnTo>
                <a:lnTo>
                  <a:pt x="119155" y="295805"/>
                </a:lnTo>
                <a:lnTo>
                  <a:pt x="118026" y="289092"/>
                </a:lnTo>
                <a:lnTo>
                  <a:pt x="115724" y="283032"/>
                </a:lnTo>
                <a:lnTo>
                  <a:pt x="113526" y="276806"/>
                </a:lnTo>
                <a:lnTo>
                  <a:pt x="110363" y="271575"/>
                </a:lnTo>
                <a:lnTo>
                  <a:pt x="107999" y="269142"/>
                </a:lnTo>
                <a:close/>
              </a:path>
              <a:path w="772795" h="385445">
                <a:moveTo>
                  <a:pt x="181197" y="254119"/>
                </a:moveTo>
                <a:lnTo>
                  <a:pt x="169458" y="254119"/>
                </a:lnTo>
                <a:lnTo>
                  <a:pt x="163376" y="254727"/>
                </a:lnTo>
                <a:lnTo>
                  <a:pt x="163713" y="254727"/>
                </a:lnTo>
                <a:lnTo>
                  <a:pt x="158023" y="256004"/>
                </a:lnTo>
                <a:lnTo>
                  <a:pt x="152063" y="257221"/>
                </a:lnTo>
                <a:lnTo>
                  <a:pt x="147075" y="258559"/>
                </a:lnTo>
                <a:lnTo>
                  <a:pt x="143061" y="260019"/>
                </a:lnTo>
                <a:lnTo>
                  <a:pt x="143061" y="350887"/>
                </a:lnTo>
                <a:lnTo>
                  <a:pt x="160031" y="350887"/>
                </a:lnTo>
                <a:lnTo>
                  <a:pt x="160031" y="271149"/>
                </a:lnTo>
                <a:lnTo>
                  <a:pt x="159857" y="271149"/>
                </a:lnTo>
                <a:lnTo>
                  <a:pt x="163011" y="270480"/>
                </a:lnTo>
                <a:lnTo>
                  <a:pt x="166052" y="269872"/>
                </a:lnTo>
                <a:lnTo>
                  <a:pt x="169215" y="269142"/>
                </a:lnTo>
                <a:lnTo>
                  <a:pt x="172377" y="268777"/>
                </a:lnTo>
                <a:lnTo>
                  <a:pt x="194693" y="268777"/>
                </a:lnTo>
                <a:lnTo>
                  <a:pt x="196975" y="257221"/>
                </a:lnTo>
                <a:lnTo>
                  <a:pt x="197071" y="256734"/>
                </a:lnTo>
                <a:lnTo>
                  <a:pt x="196342" y="256491"/>
                </a:lnTo>
                <a:lnTo>
                  <a:pt x="195186" y="256248"/>
                </a:lnTo>
                <a:lnTo>
                  <a:pt x="193605" y="256004"/>
                </a:lnTo>
                <a:lnTo>
                  <a:pt x="192145" y="255639"/>
                </a:lnTo>
                <a:lnTo>
                  <a:pt x="190503" y="255335"/>
                </a:lnTo>
                <a:lnTo>
                  <a:pt x="188678" y="255092"/>
                </a:lnTo>
                <a:lnTo>
                  <a:pt x="186853" y="254727"/>
                </a:lnTo>
                <a:lnTo>
                  <a:pt x="184968" y="254484"/>
                </a:lnTo>
                <a:lnTo>
                  <a:pt x="183934" y="254484"/>
                </a:lnTo>
                <a:lnTo>
                  <a:pt x="181197" y="254119"/>
                </a:lnTo>
                <a:close/>
              </a:path>
              <a:path w="772795" h="385445">
                <a:moveTo>
                  <a:pt x="194693" y="268777"/>
                </a:moveTo>
                <a:lnTo>
                  <a:pt x="180406" y="268777"/>
                </a:lnTo>
                <a:lnTo>
                  <a:pt x="184360" y="269142"/>
                </a:lnTo>
                <a:lnTo>
                  <a:pt x="187401" y="269872"/>
                </a:lnTo>
                <a:lnTo>
                  <a:pt x="190563" y="270480"/>
                </a:lnTo>
                <a:lnTo>
                  <a:pt x="193314" y="271149"/>
                </a:lnTo>
                <a:lnTo>
                  <a:pt x="193148" y="271149"/>
                </a:lnTo>
                <a:lnTo>
                  <a:pt x="194152" y="271514"/>
                </a:lnTo>
                <a:lnTo>
                  <a:pt x="194620" y="269142"/>
                </a:lnTo>
                <a:lnTo>
                  <a:pt x="194693" y="268777"/>
                </a:lnTo>
                <a:close/>
              </a:path>
              <a:path w="772795" h="385445">
                <a:moveTo>
                  <a:pt x="259124" y="253632"/>
                </a:moveTo>
                <a:lnTo>
                  <a:pt x="246230" y="253632"/>
                </a:lnTo>
                <a:lnTo>
                  <a:pt x="240269" y="254849"/>
                </a:lnTo>
                <a:lnTo>
                  <a:pt x="234795" y="257282"/>
                </a:lnTo>
                <a:lnTo>
                  <a:pt x="229321" y="259593"/>
                </a:lnTo>
                <a:lnTo>
                  <a:pt x="211439" y="283192"/>
                </a:lnTo>
                <a:lnTo>
                  <a:pt x="209321" y="289076"/>
                </a:lnTo>
                <a:lnTo>
                  <a:pt x="209250" y="289274"/>
                </a:lnTo>
                <a:lnTo>
                  <a:pt x="208185" y="295839"/>
                </a:lnTo>
                <a:lnTo>
                  <a:pt x="208167" y="311064"/>
                </a:lnTo>
                <a:lnTo>
                  <a:pt x="209272" y="317861"/>
                </a:lnTo>
                <a:lnTo>
                  <a:pt x="234795" y="349792"/>
                </a:lnTo>
                <a:lnTo>
                  <a:pt x="246230" y="353259"/>
                </a:lnTo>
                <a:lnTo>
                  <a:pt x="259124" y="353259"/>
                </a:lnTo>
                <a:lnTo>
                  <a:pt x="284609" y="339574"/>
                </a:lnTo>
                <a:lnTo>
                  <a:pt x="285780" y="338297"/>
                </a:lnTo>
                <a:lnTo>
                  <a:pt x="244405" y="338297"/>
                </a:lnTo>
                <a:lnTo>
                  <a:pt x="237836" y="335195"/>
                </a:lnTo>
                <a:lnTo>
                  <a:pt x="225854" y="303446"/>
                </a:lnTo>
                <a:lnTo>
                  <a:pt x="226288" y="296025"/>
                </a:lnTo>
                <a:lnTo>
                  <a:pt x="244405" y="268595"/>
                </a:lnTo>
                <a:lnTo>
                  <a:pt x="285780" y="268595"/>
                </a:lnTo>
                <a:lnTo>
                  <a:pt x="284609" y="267317"/>
                </a:lnTo>
                <a:lnTo>
                  <a:pt x="280716" y="262938"/>
                </a:lnTo>
                <a:lnTo>
                  <a:pt x="276033" y="259593"/>
                </a:lnTo>
                <a:lnTo>
                  <a:pt x="270559" y="257282"/>
                </a:lnTo>
                <a:lnTo>
                  <a:pt x="265085" y="254849"/>
                </a:lnTo>
                <a:lnTo>
                  <a:pt x="259124" y="253632"/>
                </a:lnTo>
                <a:close/>
              </a:path>
              <a:path w="772795" h="385445">
                <a:moveTo>
                  <a:pt x="285780" y="268595"/>
                </a:moveTo>
                <a:lnTo>
                  <a:pt x="260949" y="268595"/>
                </a:lnTo>
                <a:lnTo>
                  <a:pt x="267457" y="271757"/>
                </a:lnTo>
                <a:lnTo>
                  <a:pt x="272201" y="278083"/>
                </a:lnTo>
                <a:lnTo>
                  <a:pt x="275407" y="283192"/>
                </a:lnTo>
                <a:lnTo>
                  <a:pt x="277675" y="289076"/>
                </a:lnTo>
                <a:lnTo>
                  <a:pt x="279043" y="295839"/>
                </a:lnTo>
                <a:lnTo>
                  <a:pt x="279500" y="303446"/>
                </a:lnTo>
                <a:lnTo>
                  <a:pt x="279043" y="311064"/>
                </a:lnTo>
                <a:lnTo>
                  <a:pt x="260949" y="338297"/>
                </a:lnTo>
                <a:lnTo>
                  <a:pt x="285780" y="338297"/>
                </a:lnTo>
                <a:lnTo>
                  <a:pt x="288623" y="335195"/>
                </a:lnTo>
                <a:lnTo>
                  <a:pt x="291725" y="329964"/>
                </a:lnTo>
                <a:lnTo>
                  <a:pt x="296082" y="317861"/>
                </a:lnTo>
                <a:lnTo>
                  <a:pt x="297187" y="311064"/>
                </a:lnTo>
                <a:lnTo>
                  <a:pt x="297169" y="295839"/>
                </a:lnTo>
                <a:lnTo>
                  <a:pt x="296104" y="289274"/>
                </a:lnTo>
                <a:lnTo>
                  <a:pt x="293915" y="283192"/>
                </a:lnTo>
                <a:lnTo>
                  <a:pt x="291725" y="276988"/>
                </a:lnTo>
                <a:lnTo>
                  <a:pt x="288659" y="271757"/>
                </a:lnTo>
                <a:lnTo>
                  <a:pt x="285780" y="268595"/>
                </a:lnTo>
                <a:close/>
              </a:path>
              <a:path w="772795" h="385445">
                <a:moveTo>
                  <a:pt x="364318" y="253997"/>
                </a:moveTo>
                <a:lnTo>
                  <a:pt x="349113" y="253997"/>
                </a:lnTo>
                <a:lnTo>
                  <a:pt x="342118" y="254605"/>
                </a:lnTo>
                <a:lnTo>
                  <a:pt x="336036" y="255822"/>
                </a:lnTo>
                <a:lnTo>
                  <a:pt x="330075" y="256917"/>
                </a:lnTo>
                <a:lnTo>
                  <a:pt x="325088" y="257951"/>
                </a:lnTo>
                <a:lnTo>
                  <a:pt x="321074" y="258924"/>
                </a:lnTo>
                <a:lnTo>
                  <a:pt x="321074" y="384644"/>
                </a:lnTo>
                <a:lnTo>
                  <a:pt x="338043" y="384644"/>
                </a:lnTo>
                <a:lnTo>
                  <a:pt x="338043" y="346691"/>
                </a:lnTo>
                <a:lnTo>
                  <a:pt x="385765" y="346691"/>
                </a:lnTo>
                <a:lnTo>
                  <a:pt x="389864" y="343589"/>
                </a:lnTo>
                <a:lnTo>
                  <a:pt x="394426" y="338115"/>
                </a:lnTo>
                <a:lnTo>
                  <a:pt x="355134" y="338115"/>
                </a:lnTo>
                <a:lnTo>
                  <a:pt x="350877" y="337324"/>
                </a:lnTo>
                <a:lnTo>
                  <a:pt x="343091" y="334161"/>
                </a:lnTo>
                <a:lnTo>
                  <a:pt x="340111" y="332519"/>
                </a:lnTo>
                <a:lnTo>
                  <a:pt x="338043" y="330816"/>
                </a:lnTo>
                <a:lnTo>
                  <a:pt x="338043" y="270967"/>
                </a:lnTo>
                <a:lnTo>
                  <a:pt x="339746" y="270480"/>
                </a:lnTo>
                <a:lnTo>
                  <a:pt x="341997" y="270054"/>
                </a:lnTo>
                <a:lnTo>
                  <a:pt x="347714" y="269324"/>
                </a:lnTo>
                <a:lnTo>
                  <a:pt x="351728" y="269142"/>
                </a:lnTo>
                <a:lnTo>
                  <a:pt x="393461" y="269142"/>
                </a:lnTo>
                <a:lnTo>
                  <a:pt x="387553" y="263060"/>
                </a:lnTo>
                <a:lnTo>
                  <a:pt x="382565" y="259775"/>
                </a:lnTo>
                <a:lnTo>
                  <a:pt x="370887" y="255153"/>
                </a:lnTo>
                <a:lnTo>
                  <a:pt x="364318" y="253997"/>
                </a:lnTo>
                <a:close/>
              </a:path>
              <a:path w="772795" h="385445">
                <a:moveTo>
                  <a:pt x="385765" y="346691"/>
                </a:moveTo>
                <a:lnTo>
                  <a:pt x="338043" y="346691"/>
                </a:lnTo>
                <a:lnTo>
                  <a:pt x="340111" y="348029"/>
                </a:lnTo>
                <a:lnTo>
                  <a:pt x="343213" y="349428"/>
                </a:lnTo>
                <a:lnTo>
                  <a:pt x="347349" y="350887"/>
                </a:lnTo>
                <a:lnTo>
                  <a:pt x="351607" y="352347"/>
                </a:lnTo>
                <a:lnTo>
                  <a:pt x="356472" y="353077"/>
                </a:lnTo>
                <a:lnTo>
                  <a:pt x="368758" y="353077"/>
                </a:lnTo>
                <a:lnTo>
                  <a:pt x="374780" y="351860"/>
                </a:lnTo>
                <a:lnTo>
                  <a:pt x="380011" y="349428"/>
                </a:lnTo>
                <a:lnTo>
                  <a:pt x="385363" y="346995"/>
                </a:lnTo>
                <a:lnTo>
                  <a:pt x="385765" y="346691"/>
                </a:lnTo>
                <a:close/>
              </a:path>
              <a:path w="772795" h="385445">
                <a:moveTo>
                  <a:pt x="393461" y="269142"/>
                </a:moveTo>
                <a:lnTo>
                  <a:pt x="365961" y="269142"/>
                </a:lnTo>
                <a:lnTo>
                  <a:pt x="373259" y="272122"/>
                </a:lnTo>
                <a:lnTo>
                  <a:pt x="378733" y="278083"/>
                </a:lnTo>
                <a:lnTo>
                  <a:pt x="382326" y="283032"/>
                </a:lnTo>
                <a:lnTo>
                  <a:pt x="384892" y="288940"/>
                </a:lnTo>
                <a:lnTo>
                  <a:pt x="386431" y="295805"/>
                </a:lnTo>
                <a:lnTo>
                  <a:pt x="386944" y="303628"/>
                </a:lnTo>
                <a:lnTo>
                  <a:pt x="386944" y="308494"/>
                </a:lnTo>
                <a:lnTo>
                  <a:pt x="368637" y="337324"/>
                </a:lnTo>
                <a:lnTo>
                  <a:pt x="368463" y="337324"/>
                </a:lnTo>
                <a:lnTo>
                  <a:pt x="364623" y="338115"/>
                </a:lnTo>
                <a:lnTo>
                  <a:pt x="394426" y="338115"/>
                </a:lnTo>
                <a:lnTo>
                  <a:pt x="397163" y="334830"/>
                </a:lnTo>
                <a:lnTo>
                  <a:pt x="399900" y="329599"/>
                </a:lnTo>
                <a:lnTo>
                  <a:pt x="401724" y="323517"/>
                </a:lnTo>
                <a:lnTo>
                  <a:pt x="403671" y="317435"/>
                </a:lnTo>
                <a:lnTo>
                  <a:pt x="404644" y="310805"/>
                </a:lnTo>
                <a:lnTo>
                  <a:pt x="404617" y="295805"/>
                </a:lnTo>
                <a:lnTo>
                  <a:pt x="403488" y="289092"/>
                </a:lnTo>
                <a:lnTo>
                  <a:pt x="401185" y="283032"/>
                </a:lnTo>
                <a:lnTo>
                  <a:pt x="398987" y="276806"/>
                </a:lnTo>
                <a:lnTo>
                  <a:pt x="395824" y="271575"/>
                </a:lnTo>
                <a:lnTo>
                  <a:pt x="393461" y="269142"/>
                </a:lnTo>
                <a:close/>
              </a:path>
              <a:path w="772795" h="385445">
                <a:moveTo>
                  <a:pt x="466476" y="253632"/>
                </a:moveTo>
                <a:lnTo>
                  <a:pt x="461002" y="253632"/>
                </a:lnTo>
                <a:lnTo>
                  <a:pt x="455650" y="254666"/>
                </a:lnTo>
                <a:lnTo>
                  <a:pt x="426974" y="281489"/>
                </a:lnTo>
                <a:lnTo>
                  <a:pt x="424448" y="287936"/>
                </a:lnTo>
                <a:lnTo>
                  <a:pt x="423231" y="295235"/>
                </a:lnTo>
                <a:lnTo>
                  <a:pt x="423231" y="310805"/>
                </a:lnTo>
                <a:lnTo>
                  <a:pt x="443546" y="346873"/>
                </a:lnTo>
                <a:lnTo>
                  <a:pt x="462766" y="353077"/>
                </a:lnTo>
                <a:lnTo>
                  <a:pt x="477606" y="353077"/>
                </a:lnTo>
                <a:lnTo>
                  <a:pt x="483445" y="352469"/>
                </a:lnTo>
                <a:lnTo>
                  <a:pt x="493785" y="350036"/>
                </a:lnTo>
                <a:lnTo>
                  <a:pt x="497435" y="348880"/>
                </a:lnTo>
                <a:lnTo>
                  <a:pt x="499503" y="347785"/>
                </a:lnTo>
                <a:lnTo>
                  <a:pt x="497891" y="338115"/>
                </a:lnTo>
                <a:lnTo>
                  <a:pt x="462279" y="338115"/>
                </a:lnTo>
                <a:lnTo>
                  <a:pt x="454494" y="335560"/>
                </a:lnTo>
                <a:lnTo>
                  <a:pt x="444519" y="325342"/>
                </a:lnTo>
                <a:lnTo>
                  <a:pt x="441660" y="317861"/>
                </a:lnTo>
                <a:lnTo>
                  <a:pt x="440930" y="308007"/>
                </a:lnTo>
                <a:lnTo>
                  <a:pt x="505889" y="308007"/>
                </a:lnTo>
                <a:lnTo>
                  <a:pt x="506011" y="307034"/>
                </a:lnTo>
                <a:lnTo>
                  <a:pt x="506071" y="301986"/>
                </a:lnTo>
                <a:lnTo>
                  <a:pt x="505694" y="295235"/>
                </a:lnTo>
                <a:lnTo>
                  <a:pt x="505643" y="294322"/>
                </a:lnTo>
                <a:lnTo>
                  <a:pt x="441295" y="294322"/>
                </a:lnTo>
                <a:lnTo>
                  <a:pt x="441660" y="291038"/>
                </a:lnTo>
                <a:lnTo>
                  <a:pt x="455650" y="270541"/>
                </a:lnTo>
                <a:lnTo>
                  <a:pt x="458934" y="268838"/>
                </a:lnTo>
                <a:lnTo>
                  <a:pt x="462401" y="268047"/>
                </a:lnTo>
                <a:lnTo>
                  <a:pt x="497432" y="268047"/>
                </a:lnTo>
                <a:lnTo>
                  <a:pt x="495853" y="265675"/>
                </a:lnTo>
                <a:lnTo>
                  <a:pt x="490185" y="260406"/>
                </a:lnTo>
                <a:lnTo>
                  <a:pt x="483400" y="256643"/>
                </a:lnTo>
                <a:lnTo>
                  <a:pt x="475497" y="254385"/>
                </a:lnTo>
                <a:lnTo>
                  <a:pt x="466476" y="253632"/>
                </a:lnTo>
                <a:close/>
              </a:path>
              <a:path w="772795" h="385445">
                <a:moveTo>
                  <a:pt x="497130" y="333553"/>
                </a:moveTo>
                <a:lnTo>
                  <a:pt x="478823" y="338115"/>
                </a:lnTo>
                <a:lnTo>
                  <a:pt x="497891" y="338115"/>
                </a:lnTo>
                <a:lnTo>
                  <a:pt x="497130" y="333553"/>
                </a:lnTo>
                <a:close/>
              </a:path>
              <a:path w="772795" h="385445">
                <a:moveTo>
                  <a:pt x="497432" y="268047"/>
                </a:moveTo>
                <a:lnTo>
                  <a:pt x="473227" y="268047"/>
                </a:lnTo>
                <a:lnTo>
                  <a:pt x="478640" y="270541"/>
                </a:lnTo>
                <a:lnTo>
                  <a:pt x="482533" y="275528"/>
                </a:lnTo>
                <a:lnTo>
                  <a:pt x="486547" y="280394"/>
                </a:lnTo>
                <a:lnTo>
                  <a:pt x="488494" y="286659"/>
                </a:lnTo>
                <a:lnTo>
                  <a:pt x="488372" y="294322"/>
                </a:lnTo>
                <a:lnTo>
                  <a:pt x="505643" y="294322"/>
                </a:lnTo>
                <a:lnTo>
                  <a:pt x="505460" y="291038"/>
                </a:lnTo>
                <a:lnTo>
                  <a:pt x="505433" y="290548"/>
                </a:lnTo>
                <a:lnTo>
                  <a:pt x="503517" y="280683"/>
                </a:lnTo>
                <a:lnTo>
                  <a:pt x="500324" y="272392"/>
                </a:lnTo>
                <a:lnTo>
                  <a:pt x="497432" y="268047"/>
                </a:lnTo>
                <a:close/>
              </a:path>
              <a:path w="772795" h="385445">
                <a:moveTo>
                  <a:pt x="568584" y="254119"/>
                </a:moveTo>
                <a:lnTo>
                  <a:pt x="556845" y="254119"/>
                </a:lnTo>
                <a:lnTo>
                  <a:pt x="550763" y="254727"/>
                </a:lnTo>
                <a:lnTo>
                  <a:pt x="551100" y="254727"/>
                </a:lnTo>
                <a:lnTo>
                  <a:pt x="545410" y="256004"/>
                </a:lnTo>
                <a:lnTo>
                  <a:pt x="539450" y="257221"/>
                </a:lnTo>
                <a:lnTo>
                  <a:pt x="534462" y="258559"/>
                </a:lnTo>
                <a:lnTo>
                  <a:pt x="530448" y="260019"/>
                </a:lnTo>
                <a:lnTo>
                  <a:pt x="530448" y="350887"/>
                </a:lnTo>
                <a:lnTo>
                  <a:pt x="547417" y="350887"/>
                </a:lnTo>
                <a:lnTo>
                  <a:pt x="547417" y="271149"/>
                </a:lnTo>
                <a:lnTo>
                  <a:pt x="547244" y="271149"/>
                </a:lnTo>
                <a:lnTo>
                  <a:pt x="550398" y="270480"/>
                </a:lnTo>
                <a:lnTo>
                  <a:pt x="553439" y="269872"/>
                </a:lnTo>
                <a:lnTo>
                  <a:pt x="556601" y="269142"/>
                </a:lnTo>
                <a:lnTo>
                  <a:pt x="559764" y="268777"/>
                </a:lnTo>
                <a:lnTo>
                  <a:pt x="582079" y="268777"/>
                </a:lnTo>
                <a:lnTo>
                  <a:pt x="584362" y="257221"/>
                </a:lnTo>
                <a:lnTo>
                  <a:pt x="584458" y="256734"/>
                </a:lnTo>
                <a:lnTo>
                  <a:pt x="583728" y="256491"/>
                </a:lnTo>
                <a:lnTo>
                  <a:pt x="582573" y="256248"/>
                </a:lnTo>
                <a:lnTo>
                  <a:pt x="580991" y="256004"/>
                </a:lnTo>
                <a:lnTo>
                  <a:pt x="579532" y="255639"/>
                </a:lnTo>
                <a:lnTo>
                  <a:pt x="577889" y="255335"/>
                </a:lnTo>
                <a:lnTo>
                  <a:pt x="576065" y="255092"/>
                </a:lnTo>
                <a:lnTo>
                  <a:pt x="574240" y="254727"/>
                </a:lnTo>
                <a:lnTo>
                  <a:pt x="572355" y="254484"/>
                </a:lnTo>
                <a:lnTo>
                  <a:pt x="571321" y="254484"/>
                </a:lnTo>
                <a:lnTo>
                  <a:pt x="568584" y="254119"/>
                </a:lnTo>
                <a:close/>
              </a:path>
              <a:path w="772795" h="385445">
                <a:moveTo>
                  <a:pt x="582079" y="268777"/>
                </a:moveTo>
                <a:lnTo>
                  <a:pt x="567793" y="268777"/>
                </a:lnTo>
                <a:lnTo>
                  <a:pt x="571746" y="269142"/>
                </a:lnTo>
                <a:lnTo>
                  <a:pt x="574787" y="269872"/>
                </a:lnTo>
                <a:lnTo>
                  <a:pt x="577950" y="270480"/>
                </a:lnTo>
                <a:lnTo>
                  <a:pt x="580701" y="271149"/>
                </a:lnTo>
                <a:lnTo>
                  <a:pt x="580535" y="271149"/>
                </a:lnTo>
                <a:lnTo>
                  <a:pt x="581539" y="271514"/>
                </a:lnTo>
                <a:lnTo>
                  <a:pt x="582007" y="269142"/>
                </a:lnTo>
                <a:lnTo>
                  <a:pt x="582079" y="268777"/>
                </a:lnTo>
                <a:close/>
              </a:path>
              <a:path w="772795" h="385445">
                <a:moveTo>
                  <a:pt x="616708" y="226627"/>
                </a:moveTo>
                <a:lnTo>
                  <a:pt x="599738" y="229546"/>
                </a:lnTo>
                <a:lnTo>
                  <a:pt x="599738" y="320537"/>
                </a:lnTo>
                <a:lnTo>
                  <a:pt x="621293" y="352225"/>
                </a:lnTo>
                <a:lnTo>
                  <a:pt x="621789" y="352225"/>
                </a:lnTo>
                <a:lnTo>
                  <a:pt x="626318" y="352894"/>
                </a:lnTo>
                <a:lnTo>
                  <a:pt x="638239" y="352894"/>
                </a:lnTo>
                <a:lnTo>
                  <a:pt x="643105" y="352225"/>
                </a:lnTo>
                <a:lnTo>
                  <a:pt x="647362" y="350887"/>
                </a:lnTo>
                <a:lnTo>
                  <a:pt x="651620" y="349671"/>
                </a:lnTo>
                <a:lnTo>
                  <a:pt x="654600" y="348637"/>
                </a:lnTo>
                <a:lnTo>
                  <a:pt x="656303" y="347785"/>
                </a:lnTo>
                <a:lnTo>
                  <a:pt x="654000" y="337932"/>
                </a:lnTo>
                <a:lnTo>
                  <a:pt x="631305" y="337932"/>
                </a:lnTo>
                <a:lnTo>
                  <a:pt x="628751" y="337567"/>
                </a:lnTo>
                <a:lnTo>
                  <a:pt x="616708" y="318773"/>
                </a:lnTo>
                <a:lnTo>
                  <a:pt x="616708" y="270237"/>
                </a:lnTo>
                <a:lnTo>
                  <a:pt x="652654" y="270237"/>
                </a:lnTo>
                <a:lnTo>
                  <a:pt x="652654" y="256004"/>
                </a:lnTo>
                <a:lnTo>
                  <a:pt x="616708" y="256004"/>
                </a:lnTo>
                <a:lnTo>
                  <a:pt x="616708" y="226627"/>
                </a:lnTo>
                <a:close/>
              </a:path>
              <a:path w="772795" h="385445">
                <a:moveTo>
                  <a:pt x="653019" y="333735"/>
                </a:moveTo>
                <a:lnTo>
                  <a:pt x="646450" y="336290"/>
                </a:lnTo>
                <a:lnTo>
                  <a:pt x="643409" y="337385"/>
                </a:lnTo>
                <a:lnTo>
                  <a:pt x="639334" y="337932"/>
                </a:lnTo>
                <a:lnTo>
                  <a:pt x="654000" y="337932"/>
                </a:lnTo>
                <a:lnTo>
                  <a:pt x="653019" y="333735"/>
                </a:lnTo>
                <a:close/>
              </a:path>
              <a:path w="772795" h="385445">
                <a:moveTo>
                  <a:pt x="682447" y="384826"/>
                </a:moveTo>
                <a:lnTo>
                  <a:pt x="670599" y="384826"/>
                </a:lnTo>
                <a:lnTo>
                  <a:pt x="672788" y="385191"/>
                </a:lnTo>
                <a:lnTo>
                  <a:pt x="679783" y="385191"/>
                </a:lnTo>
                <a:lnTo>
                  <a:pt x="682447" y="384826"/>
                </a:lnTo>
                <a:close/>
              </a:path>
              <a:path w="772795" h="385445">
                <a:moveTo>
                  <a:pt x="663117" y="368587"/>
                </a:moveTo>
                <a:lnTo>
                  <a:pt x="660015" y="382272"/>
                </a:lnTo>
                <a:lnTo>
                  <a:pt x="660502" y="382515"/>
                </a:lnTo>
                <a:lnTo>
                  <a:pt x="661293" y="382819"/>
                </a:lnTo>
                <a:lnTo>
                  <a:pt x="662387" y="383184"/>
                </a:lnTo>
                <a:lnTo>
                  <a:pt x="663604" y="383549"/>
                </a:lnTo>
                <a:lnTo>
                  <a:pt x="664881" y="383853"/>
                </a:lnTo>
                <a:lnTo>
                  <a:pt x="666219" y="384096"/>
                </a:lnTo>
                <a:lnTo>
                  <a:pt x="665490" y="384096"/>
                </a:lnTo>
                <a:lnTo>
                  <a:pt x="669869" y="384826"/>
                </a:lnTo>
                <a:lnTo>
                  <a:pt x="683444" y="384826"/>
                </a:lnTo>
                <a:lnTo>
                  <a:pt x="691728" y="382272"/>
                </a:lnTo>
                <a:lnTo>
                  <a:pt x="691898" y="382272"/>
                </a:lnTo>
                <a:lnTo>
                  <a:pt x="695718" y="380265"/>
                </a:lnTo>
                <a:lnTo>
                  <a:pt x="702044" y="375155"/>
                </a:lnTo>
                <a:lnTo>
                  <a:pt x="704902" y="371871"/>
                </a:lnTo>
                <a:lnTo>
                  <a:pt x="705367" y="371141"/>
                </a:lnTo>
                <a:lnTo>
                  <a:pt x="672545" y="371141"/>
                </a:lnTo>
                <a:lnTo>
                  <a:pt x="670416" y="370837"/>
                </a:lnTo>
                <a:lnTo>
                  <a:pt x="668226" y="370229"/>
                </a:lnTo>
                <a:lnTo>
                  <a:pt x="666158" y="369742"/>
                </a:lnTo>
                <a:lnTo>
                  <a:pt x="664455" y="369195"/>
                </a:lnTo>
                <a:lnTo>
                  <a:pt x="663117" y="368587"/>
                </a:lnTo>
                <a:close/>
              </a:path>
              <a:path w="772795" h="385445">
                <a:moveTo>
                  <a:pt x="680817" y="256004"/>
                </a:moveTo>
                <a:lnTo>
                  <a:pt x="662570" y="256004"/>
                </a:lnTo>
                <a:lnTo>
                  <a:pt x="666060" y="268560"/>
                </a:lnTo>
                <a:lnTo>
                  <a:pt x="678992" y="305818"/>
                </a:lnTo>
                <a:lnTo>
                  <a:pt x="694867" y="341057"/>
                </a:lnTo>
                <a:lnTo>
                  <a:pt x="700523" y="352165"/>
                </a:lnTo>
                <a:lnTo>
                  <a:pt x="697482" y="358855"/>
                </a:lnTo>
                <a:lnTo>
                  <a:pt x="694076" y="363660"/>
                </a:lnTo>
                <a:lnTo>
                  <a:pt x="690305" y="366579"/>
                </a:lnTo>
                <a:lnTo>
                  <a:pt x="686383" y="369742"/>
                </a:lnTo>
                <a:lnTo>
                  <a:pt x="686116" y="369742"/>
                </a:lnTo>
                <a:lnTo>
                  <a:pt x="681303" y="371141"/>
                </a:lnTo>
                <a:lnTo>
                  <a:pt x="705367" y="371141"/>
                </a:lnTo>
                <a:lnTo>
                  <a:pt x="707457" y="367857"/>
                </a:lnTo>
                <a:lnTo>
                  <a:pt x="710133" y="363964"/>
                </a:lnTo>
                <a:lnTo>
                  <a:pt x="712688" y="359281"/>
                </a:lnTo>
                <a:lnTo>
                  <a:pt x="715121" y="353807"/>
                </a:lnTo>
                <a:lnTo>
                  <a:pt x="719694" y="342847"/>
                </a:lnTo>
                <a:lnTo>
                  <a:pt x="723663" y="332641"/>
                </a:lnTo>
                <a:lnTo>
                  <a:pt x="707822" y="332641"/>
                </a:lnTo>
                <a:lnTo>
                  <a:pt x="704902" y="326437"/>
                </a:lnTo>
                <a:lnTo>
                  <a:pt x="689636" y="286537"/>
                </a:lnTo>
                <a:lnTo>
                  <a:pt x="682155" y="261478"/>
                </a:lnTo>
                <a:lnTo>
                  <a:pt x="680817" y="256004"/>
                </a:lnTo>
                <a:close/>
              </a:path>
              <a:path w="772795" h="385445">
                <a:moveTo>
                  <a:pt x="747052" y="256004"/>
                </a:moveTo>
                <a:lnTo>
                  <a:pt x="729535" y="256004"/>
                </a:lnTo>
                <a:lnTo>
                  <a:pt x="727220" y="265880"/>
                </a:lnTo>
                <a:lnTo>
                  <a:pt x="724837" y="275620"/>
                </a:lnTo>
                <a:lnTo>
                  <a:pt x="714299" y="313573"/>
                </a:lnTo>
                <a:lnTo>
                  <a:pt x="707822" y="332641"/>
                </a:lnTo>
                <a:lnTo>
                  <a:pt x="723663" y="332641"/>
                </a:lnTo>
                <a:lnTo>
                  <a:pt x="736378" y="295109"/>
                </a:lnTo>
                <a:lnTo>
                  <a:pt x="743677" y="269290"/>
                </a:lnTo>
                <a:lnTo>
                  <a:pt x="747052" y="2560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8996731" y="5707030"/>
            <a:ext cx="1941195" cy="1441450"/>
          </a:xfrm>
          <a:custGeom>
            <a:avLst/>
            <a:gdLst/>
            <a:ahLst/>
            <a:cxnLst/>
            <a:rect l="l" t="t" r="r" b="b"/>
            <a:pathLst>
              <a:path w="1941195" h="1441450">
                <a:moveTo>
                  <a:pt x="1940877" y="77762"/>
                </a:moveTo>
                <a:lnTo>
                  <a:pt x="1933448" y="70319"/>
                </a:lnTo>
                <a:lnTo>
                  <a:pt x="1863128" y="0"/>
                </a:lnTo>
                <a:lnTo>
                  <a:pt x="1856232" y="0"/>
                </a:lnTo>
                <a:lnTo>
                  <a:pt x="1847735" y="8496"/>
                </a:lnTo>
                <a:lnTo>
                  <a:pt x="1847735" y="15392"/>
                </a:lnTo>
                <a:lnTo>
                  <a:pt x="1902663" y="70319"/>
                </a:lnTo>
                <a:lnTo>
                  <a:pt x="293243" y="70319"/>
                </a:lnTo>
                <a:lnTo>
                  <a:pt x="282371" y="70319"/>
                </a:lnTo>
                <a:lnTo>
                  <a:pt x="282371" y="1184681"/>
                </a:lnTo>
                <a:lnTo>
                  <a:pt x="0" y="1184681"/>
                </a:lnTo>
                <a:lnTo>
                  <a:pt x="0" y="1206436"/>
                </a:lnTo>
                <a:lnTo>
                  <a:pt x="293243" y="1206436"/>
                </a:lnTo>
                <a:lnTo>
                  <a:pt x="304126" y="1206436"/>
                </a:lnTo>
                <a:lnTo>
                  <a:pt x="304126" y="1184681"/>
                </a:lnTo>
                <a:lnTo>
                  <a:pt x="304126" y="92087"/>
                </a:lnTo>
                <a:lnTo>
                  <a:pt x="1902663" y="92087"/>
                </a:lnTo>
                <a:lnTo>
                  <a:pt x="1847735" y="147015"/>
                </a:lnTo>
                <a:lnTo>
                  <a:pt x="1847735" y="153911"/>
                </a:lnTo>
                <a:lnTo>
                  <a:pt x="1856232" y="162407"/>
                </a:lnTo>
                <a:lnTo>
                  <a:pt x="1863128" y="162407"/>
                </a:lnTo>
                <a:lnTo>
                  <a:pt x="1933448" y="92087"/>
                </a:lnTo>
                <a:lnTo>
                  <a:pt x="1940877" y="84645"/>
                </a:lnTo>
                <a:lnTo>
                  <a:pt x="1940877" y="77762"/>
                </a:lnTo>
                <a:close/>
              </a:path>
              <a:path w="1941195" h="1441450">
                <a:moveTo>
                  <a:pt x="1940890" y="279781"/>
                </a:moveTo>
                <a:lnTo>
                  <a:pt x="1933448" y="272338"/>
                </a:lnTo>
                <a:lnTo>
                  <a:pt x="1863128" y="202018"/>
                </a:lnTo>
                <a:lnTo>
                  <a:pt x="1856232" y="202018"/>
                </a:lnTo>
                <a:lnTo>
                  <a:pt x="1847735" y="210515"/>
                </a:lnTo>
                <a:lnTo>
                  <a:pt x="1847735" y="217411"/>
                </a:lnTo>
                <a:lnTo>
                  <a:pt x="1902663" y="272338"/>
                </a:lnTo>
                <a:lnTo>
                  <a:pt x="495261" y="272338"/>
                </a:lnTo>
                <a:lnTo>
                  <a:pt x="484390" y="272338"/>
                </a:lnTo>
                <a:lnTo>
                  <a:pt x="484390" y="1419275"/>
                </a:lnTo>
                <a:lnTo>
                  <a:pt x="6515" y="1419275"/>
                </a:lnTo>
                <a:lnTo>
                  <a:pt x="6515" y="1441043"/>
                </a:lnTo>
                <a:lnTo>
                  <a:pt x="495261" y="1441043"/>
                </a:lnTo>
                <a:lnTo>
                  <a:pt x="506145" y="1441043"/>
                </a:lnTo>
                <a:lnTo>
                  <a:pt x="506145" y="1419275"/>
                </a:lnTo>
                <a:lnTo>
                  <a:pt x="506145" y="294106"/>
                </a:lnTo>
                <a:lnTo>
                  <a:pt x="1902663" y="294106"/>
                </a:lnTo>
                <a:lnTo>
                  <a:pt x="1847735" y="349034"/>
                </a:lnTo>
                <a:lnTo>
                  <a:pt x="1847735" y="355930"/>
                </a:lnTo>
                <a:lnTo>
                  <a:pt x="1856232" y="364426"/>
                </a:lnTo>
                <a:lnTo>
                  <a:pt x="1863128" y="364426"/>
                </a:lnTo>
                <a:lnTo>
                  <a:pt x="1933448" y="294106"/>
                </a:lnTo>
                <a:lnTo>
                  <a:pt x="1940890" y="286664"/>
                </a:lnTo>
                <a:lnTo>
                  <a:pt x="1940890" y="279781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12633050" y="5707024"/>
            <a:ext cx="2214880" cy="162560"/>
          </a:xfrm>
          <a:custGeom>
            <a:avLst/>
            <a:gdLst/>
            <a:ahLst/>
            <a:cxnLst/>
            <a:rect l="l" t="t" r="r" b="b"/>
            <a:pathLst>
              <a:path w="2214880" h="162560">
                <a:moveTo>
                  <a:pt x="2136828" y="0"/>
                </a:moveTo>
                <a:lnTo>
                  <a:pt x="2129938" y="0"/>
                </a:lnTo>
                <a:lnTo>
                  <a:pt x="2121438" y="8500"/>
                </a:lnTo>
                <a:lnTo>
                  <a:pt x="2121438" y="15390"/>
                </a:lnTo>
                <a:lnTo>
                  <a:pt x="2187250" y="81203"/>
                </a:lnTo>
                <a:lnTo>
                  <a:pt x="2121438" y="147016"/>
                </a:lnTo>
                <a:lnTo>
                  <a:pt x="2121438" y="153907"/>
                </a:lnTo>
                <a:lnTo>
                  <a:pt x="2129938" y="162407"/>
                </a:lnTo>
                <a:lnTo>
                  <a:pt x="2136828" y="162407"/>
                </a:lnTo>
                <a:lnTo>
                  <a:pt x="2207149" y="92086"/>
                </a:lnTo>
                <a:lnTo>
                  <a:pt x="2202641" y="92086"/>
                </a:lnTo>
                <a:lnTo>
                  <a:pt x="2202641" y="70320"/>
                </a:lnTo>
                <a:lnTo>
                  <a:pt x="2207149" y="70320"/>
                </a:lnTo>
                <a:lnTo>
                  <a:pt x="2136828" y="0"/>
                </a:lnTo>
                <a:close/>
              </a:path>
              <a:path w="2214880" h="162560">
                <a:moveTo>
                  <a:pt x="2176368" y="70320"/>
                </a:moveTo>
                <a:lnTo>
                  <a:pt x="0" y="70320"/>
                </a:lnTo>
                <a:lnTo>
                  <a:pt x="0" y="92086"/>
                </a:lnTo>
                <a:lnTo>
                  <a:pt x="2176368" y="92086"/>
                </a:lnTo>
                <a:lnTo>
                  <a:pt x="2187250" y="81203"/>
                </a:lnTo>
                <a:lnTo>
                  <a:pt x="2176368" y="70320"/>
                </a:lnTo>
                <a:close/>
              </a:path>
              <a:path w="2214880" h="162560">
                <a:moveTo>
                  <a:pt x="2207149" y="70320"/>
                </a:moveTo>
                <a:lnTo>
                  <a:pt x="2202641" y="70320"/>
                </a:lnTo>
                <a:lnTo>
                  <a:pt x="2202641" y="92086"/>
                </a:lnTo>
                <a:lnTo>
                  <a:pt x="2207149" y="92086"/>
                </a:lnTo>
                <a:lnTo>
                  <a:pt x="2214587" y="84648"/>
                </a:lnTo>
                <a:lnTo>
                  <a:pt x="2214587" y="77758"/>
                </a:lnTo>
                <a:lnTo>
                  <a:pt x="2207149" y="70320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9" name="object 29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91533" y="6168378"/>
            <a:ext cx="1716061" cy="1716061"/>
          </a:xfrm>
          <a:prstGeom prst="rect">
            <a:avLst/>
          </a:prstGeom>
        </p:spPr>
      </p:pic>
      <p:sp>
        <p:nvSpPr>
          <p:cNvPr id="30" name="object 30" descr=""/>
          <p:cNvSpPr/>
          <p:nvPr/>
        </p:nvSpPr>
        <p:spPr>
          <a:xfrm>
            <a:off x="3692149" y="6270454"/>
            <a:ext cx="1485900" cy="391160"/>
          </a:xfrm>
          <a:custGeom>
            <a:avLst/>
            <a:gdLst/>
            <a:ahLst/>
            <a:cxnLst/>
            <a:rect l="l" t="t" r="r" b="b"/>
            <a:pathLst>
              <a:path w="1485900" h="391159">
                <a:moveTo>
                  <a:pt x="1485805" y="0"/>
                </a:moveTo>
                <a:lnTo>
                  <a:pt x="0" y="0"/>
                </a:lnTo>
                <a:lnTo>
                  <a:pt x="0" y="391001"/>
                </a:lnTo>
                <a:lnTo>
                  <a:pt x="1485805" y="391001"/>
                </a:lnTo>
                <a:lnTo>
                  <a:pt x="1485805" y="0"/>
                </a:lnTo>
                <a:close/>
              </a:path>
            </a:pathLst>
          </a:custGeom>
          <a:solidFill>
            <a:srgbClr val="55909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3692149" y="6804841"/>
            <a:ext cx="1485900" cy="391160"/>
          </a:xfrm>
          <a:custGeom>
            <a:avLst/>
            <a:gdLst/>
            <a:ahLst/>
            <a:cxnLst/>
            <a:rect l="l" t="t" r="r" b="b"/>
            <a:pathLst>
              <a:path w="1485900" h="391159">
                <a:moveTo>
                  <a:pt x="1485805" y="0"/>
                </a:moveTo>
                <a:lnTo>
                  <a:pt x="0" y="0"/>
                </a:lnTo>
                <a:lnTo>
                  <a:pt x="0" y="391001"/>
                </a:lnTo>
                <a:lnTo>
                  <a:pt x="1485805" y="391001"/>
                </a:lnTo>
                <a:lnTo>
                  <a:pt x="1485805" y="0"/>
                </a:lnTo>
                <a:close/>
              </a:path>
            </a:pathLst>
          </a:custGeom>
          <a:solidFill>
            <a:srgbClr val="436B8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3692149" y="7326170"/>
            <a:ext cx="1485900" cy="391160"/>
          </a:xfrm>
          <a:custGeom>
            <a:avLst/>
            <a:gdLst/>
            <a:ahLst/>
            <a:cxnLst/>
            <a:rect l="l" t="t" r="r" b="b"/>
            <a:pathLst>
              <a:path w="1485900" h="391159">
                <a:moveTo>
                  <a:pt x="1485805" y="0"/>
                </a:moveTo>
                <a:lnTo>
                  <a:pt x="0" y="0"/>
                </a:lnTo>
                <a:lnTo>
                  <a:pt x="0" y="391001"/>
                </a:lnTo>
                <a:lnTo>
                  <a:pt x="1485805" y="391001"/>
                </a:lnTo>
                <a:lnTo>
                  <a:pt x="1485805" y="0"/>
                </a:lnTo>
                <a:close/>
              </a:path>
            </a:pathLst>
          </a:custGeom>
          <a:solidFill>
            <a:srgbClr val="5CCBA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3" name="object 33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042977" y="5148415"/>
            <a:ext cx="1485805" cy="1486992"/>
          </a:xfrm>
          <a:prstGeom prst="rect">
            <a:avLst/>
          </a:prstGeom>
        </p:spPr>
      </p:pic>
      <p:pic>
        <p:nvPicPr>
          <p:cNvPr id="34" name="object 34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291533" y="3939663"/>
            <a:ext cx="1716061" cy="1716061"/>
          </a:xfrm>
          <a:prstGeom prst="rect">
            <a:avLst/>
          </a:prstGeom>
        </p:spPr>
      </p:pic>
      <p:sp>
        <p:nvSpPr>
          <p:cNvPr id="35" name="object 35" descr=""/>
          <p:cNvSpPr/>
          <p:nvPr/>
        </p:nvSpPr>
        <p:spPr>
          <a:xfrm>
            <a:off x="4298202" y="6433965"/>
            <a:ext cx="267335" cy="94615"/>
          </a:xfrm>
          <a:custGeom>
            <a:avLst/>
            <a:gdLst/>
            <a:ahLst/>
            <a:cxnLst/>
            <a:rect l="l" t="t" r="r" b="b"/>
            <a:pathLst>
              <a:path w="267335" h="94615">
                <a:moveTo>
                  <a:pt x="49483" y="0"/>
                </a:moveTo>
                <a:lnTo>
                  <a:pt x="38969" y="0"/>
                </a:lnTo>
                <a:lnTo>
                  <a:pt x="33061" y="1042"/>
                </a:lnTo>
                <a:lnTo>
                  <a:pt x="22026" y="5213"/>
                </a:lnTo>
                <a:lnTo>
                  <a:pt x="17247" y="8297"/>
                </a:lnTo>
                <a:lnTo>
                  <a:pt x="13163" y="12381"/>
                </a:lnTo>
                <a:lnTo>
                  <a:pt x="9079" y="16378"/>
                </a:lnTo>
                <a:lnTo>
                  <a:pt x="5865" y="21287"/>
                </a:lnTo>
                <a:lnTo>
                  <a:pt x="1173" y="32931"/>
                </a:lnTo>
                <a:lnTo>
                  <a:pt x="0" y="39621"/>
                </a:lnTo>
                <a:lnTo>
                  <a:pt x="0" y="54653"/>
                </a:lnTo>
                <a:lnTo>
                  <a:pt x="20853" y="88887"/>
                </a:lnTo>
                <a:lnTo>
                  <a:pt x="38057" y="94101"/>
                </a:lnTo>
                <a:lnTo>
                  <a:pt x="52741" y="94101"/>
                </a:lnTo>
                <a:lnTo>
                  <a:pt x="59388" y="93536"/>
                </a:lnTo>
                <a:lnTo>
                  <a:pt x="64775" y="92406"/>
                </a:lnTo>
                <a:lnTo>
                  <a:pt x="70163" y="91364"/>
                </a:lnTo>
                <a:lnTo>
                  <a:pt x="74073" y="90364"/>
                </a:lnTo>
                <a:lnTo>
                  <a:pt x="76505" y="89409"/>
                </a:lnTo>
                <a:lnTo>
                  <a:pt x="76505" y="76766"/>
                </a:lnTo>
                <a:lnTo>
                  <a:pt x="41967" y="76766"/>
                </a:lnTo>
                <a:lnTo>
                  <a:pt x="38546" y="76114"/>
                </a:lnTo>
                <a:lnTo>
                  <a:pt x="38415" y="76114"/>
                </a:lnTo>
                <a:lnTo>
                  <a:pt x="35190" y="74681"/>
                </a:lnTo>
                <a:lnTo>
                  <a:pt x="21114" y="51612"/>
                </a:lnTo>
                <a:lnTo>
                  <a:pt x="21114" y="38057"/>
                </a:lnTo>
                <a:lnTo>
                  <a:pt x="23199" y="30889"/>
                </a:lnTo>
                <a:lnTo>
                  <a:pt x="31558" y="20462"/>
                </a:lnTo>
                <a:lnTo>
                  <a:pt x="31402" y="20462"/>
                </a:lnTo>
                <a:lnTo>
                  <a:pt x="38491" y="17725"/>
                </a:lnTo>
                <a:lnTo>
                  <a:pt x="71308" y="17725"/>
                </a:lnTo>
                <a:lnTo>
                  <a:pt x="75202" y="6907"/>
                </a:lnTo>
                <a:lnTo>
                  <a:pt x="74507" y="6473"/>
                </a:lnTo>
                <a:lnTo>
                  <a:pt x="73334" y="5865"/>
                </a:lnTo>
                <a:lnTo>
                  <a:pt x="71683" y="5083"/>
                </a:lnTo>
                <a:lnTo>
                  <a:pt x="70119" y="4301"/>
                </a:lnTo>
                <a:lnTo>
                  <a:pt x="68077" y="3562"/>
                </a:lnTo>
                <a:lnTo>
                  <a:pt x="65557" y="2867"/>
                </a:lnTo>
                <a:lnTo>
                  <a:pt x="63125" y="2085"/>
                </a:lnTo>
                <a:lnTo>
                  <a:pt x="60170" y="1433"/>
                </a:lnTo>
                <a:lnTo>
                  <a:pt x="56695" y="912"/>
                </a:lnTo>
                <a:lnTo>
                  <a:pt x="53306" y="304"/>
                </a:lnTo>
                <a:lnTo>
                  <a:pt x="49483" y="0"/>
                </a:lnTo>
                <a:close/>
              </a:path>
              <a:path w="267335" h="94615">
                <a:moveTo>
                  <a:pt x="76505" y="44704"/>
                </a:moveTo>
                <a:lnTo>
                  <a:pt x="56173" y="44704"/>
                </a:lnTo>
                <a:lnTo>
                  <a:pt x="56173" y="76114"/>
                </a:lnTo>
                <a:lnTo>
                  <a:pt x="54957" y="76375"/>
                </a:lnTo>
                <a:lnTo>
                  <a:pt x="56825" y="76375"/>
                </a:lnTo>
                <a:lnTo>
                  <a:pt x="49396" y="76766"/>
                </a:lnTo>
                <a:lnTo>
                  <a:pt x="76505" y="76766"/>
                </a:lnTo>
                <a:lnTo>
                  <a:pt x="76505" y="44704"/>
                </a:lnTo>
                <a:close/>
              </a:path>
              <a:path w="267335" h="94615">
                <a:moveTo>
                  <a:pt x="71308" y="17725"/>
                </a:moveTo>
                <a:lnTo>
                  <a:pt x="52220" y="17725"/>
                </a:lnTo>
                <a:lnTo>
                  <a:pt x="56130" y="18290"/>
                </a:lnTo>
                <a:lnTo>
                  <a:pt x="59692" y="19419"/>
                </a:lnTo>
                <a:lnTo>
                  <a:pt x="63342" y="20462"/>
                </a:lnTo>
                <a:lnTo>
                  <a:pt x="66557" y="21722"/>
                </a:lnTo>
                <a:lnTo>
                  <a:pt x="69337" y="23199"/>
                </a:lnTo>
                <a:lnTo>
                  <a:pt x="71308" y="17725"/>
                </a:lnTo>
                <a:close/>
              </a:path>
              <a:path w="267335" h="94615">
                <a:moveTo>
                  <a:pt x="141692" y="2085"/>
                </a:moveTo>
                <a:lnTo>
                  <a:pt x="122272" y="2085"/>
                </a:lnTo>
                <a:lnTo>
                  <a:pt x="119231" y="8341"/>
                </a:lnTo>
                <a:lnTo>
                  <a:pt x="101940" y="49396"/>
                </a:lnTo>
                <a:lnTo>
                  <a:pt x="88809" y="85246"/>
                </a:lnTo>
                <a:lnTo>
                  <a:pt x="86300" y="92406"/>
                </a:lnTo>
                <a:lnTo>
                  <a:pt x="107414" y="92406"/>
                </a:lnTo>
                <a:lnTo>
                  <a:pt x="108370" y="89278"/>
                </a:lnTo>
                <a:lnTo>
                  <a:pt x="109412" y="86063"/>
                </a:lnTo>
                <a:lnTo>
                  <a:pt x="110542" y="82761"/>
                </a:lnTo>
                <a:lnTo>
                  <a:pt x="111758" y="79460"/>
                </a:lnTo>
                <a:lnTo>
                  <a:pt x="112931" y="76158"/>
                </a:lnTo>
                <a:lnTo>
                  <a:pt x="114061" y="72856"/>
                </a:lnTo>
                <a:lnTo>
                  <a:pt x="170729" y="72856"/>
                </a:lnTo>
                <a:lnTo>
                  <a:pt x="164794" y="56695"/>
                </a:lnTo>
                <a:lnTo>
                  <a:pt x="118753" y="56695"/>
                </a:lnTo>
                <a:lnTo>
                  <a:pt x="120143" y="52785"/>
                </a:lnTo>
                <a:lnTo>
                  <a:pt x="122793" y="45486"/>
                </a:lnTo>
                <a:lnTo>
                  <a:pt x="124116" y="42097"/>
                </a:lnTo>
                <a:lnTo>
                  <a:pt x="130440" y="25632"/>
                </a:lnTo>
                <a:lnTo>
                  <a:pt x="131091" y="23851"/>
                </a:lnTo>
                <a:lnTo>
                  <a:pt x="131526" y="22547"/>
                </a:lnTo>
                <a:lnTo>
                  <a:pt x="150940" y="22547"/>
                </a:lnTo>
                <a:lnTo>
                  <a:pt x="147557" y="14771"/>
                </a:lnTo>
                <a:lnTo>
                  <a:pt x="144646" y="8341"/>
                </a:lnTo>
                <a:lnTo>
                  <a:pt x="141692" y="2085"/>
                </a:lnTo>
                <a:close/>
              </a:path>
              <a:path w="267335" h="94615">
                <a:moveTo>
                  <a:pt x="170729" y="72856"/>
                </a:moveTo>
                <a:lnTo>
                  <a:pt x="149251" y="72856"/>
                </a:lnTo>
                <a:lnTo>
                  <a:pt x="152640" y="82761"/>
                </a:lnTo>
                <a:lnTo>
                  <a:pt x="153856" y="86063"/>
                </a:lnTo>
                <a:lnTo>
                  <a:pt x="154942" y="89278"/>
                </a:lnTo>
                <a:lnTo>
                  <a:pt x="155898" y="92406"/>
                </a:lnTo>
                <a:lnTo>
                  <a:pt x="177664" y="92406"/>
                </a:lnTo>
                <a:lnTo>
                  <a:pt x="175155" y="85246"/>
                </a:lnTo>
                <a:lnTo>
                  <a:pt x="172711" y="78363"/>
                </a:lnTo>
                <a:lnTo>
                  <a:pt x="170729" y="72856"/>
                </a:lnTo>
                <a:close/>
              </a:path>
              <a:path w="267335" h="94615">
                <a:moveTo>
                  <a:pt x="150940" y="22547"/>
                </a:moveTo>
                <a:lnTo>
                  <a:pt x="131526" y="22547"/>
                </a:lnTo>
                <a:lnTo>
                  <a:pt x="132047" y="23851"/>
                </a:lnTo>
                <a:lnTo>
                  <a:pt x="136609" y="35711"/>
                </a:lnTo>
                <a:lnTo>
                  <a:pt x="137825" y="38665"/>
                </a:lnTo>
                <a:lnTo>
                  <a:pt x="139085" y="41924"/>
                </a:lnTo>
                <a:lnTo>
                  <a:pt x="141692" y="49048"/>
                </a:lnTo>
                <a:lnTo>
                  <a:pt x="144429" y="56695"/>
                </a:lnTo>
                <a:lnTo>
                  <a:pt x="164794" y="56695"/>
                </a:lnTo>
                <a:lnTo>
                  <a:pt x="161980" y="49396"/>
                </a:lnTo>
                <a:lnTo>
                  <a:pt x="159026" y="42097"/>
                </a:lnTo>
                <a:lnTo>
                  <a:pt x="156159" y="34799"/>
                </a:lnTo>
                <a:lnTo>
                  <a:pt x="153291" y="27891"/>
                </a:lnTo>
                <a:lnTo>
                  <a:pt x="150940" y="22547"/>
                </a:lnTo>
                <a:close/>
              </a:path>
              <a:path w="267335" h="94615">
                <a:moveTo>
                  <a:pt x="205908" y="2085"/>
                </a:moveTo>
                <a:lnTo>
                  <a:pt x="189355" y="2085"/>
                </a:lnTo>
                <a:lnTo>
                  <a:pt x="189355" y="92406"/>
                </a:lnTo>
                <a:lnTo>
                  <a:pt x="209427" y="92406"/>
                </a:lnTo>
                <a:lnTo>
                  <a:pt x="209427" y="33235"/>
                </a:lnTo>
                <a:lnTo>
                  <a:pt x="231447" y="33235"/>
                </a:lnTo>
                <a:lnTo>
                  <a:pt x="229628" y="30758"/>
                </a:lnTo>
                <a:lnTo>
                  <a:pt x="225979" y="26066"/>
                </a:lnTo>
                <a:lnTo>
                  <a:pt x="222417" y="21287"/>
                </a:lnTo>
                <a:lnTo>
                  <a:pt x="218898" y="16813"/>
                </a:lnTo>
                <a:lnTo>
                  <a:pt x="211946" y="8471"/>
                </a:lnTo>
                <a:lnTo>
                  <a:pt x="208775" y="4952"/>
                </a:lnTo>
                <a:lnTo>
                  <a:pt x="205908" y="2085"/>
                </a:lnTo>
                <a:close/>
              </a:path>
              <a:path w="267335" h="94615">
                <a:moveTo>
                  <a:pt x="231447" y="33235"/>
                </a:moveTo>
                <a:lnTo>
                  <a:pt x="209427" y="33235"/>
                </a:lnTo>
                <a:lnTo>
                  <a:pt x="215080" y="40053"/>
                </a:lnTo>
                <a:lnTo>
                  <a:pt x="220570" y="47083"/>
                </a:lnTo>
                <a:lnTo>
                  <a:pt x="245505" y="84676"/>
                </a:lnTo>
                <a:lnTo>
                  <a:pt x="249960" y="92406"/>
                </a:lnTo>
                <a:lnTo>
                  <a:pt x="267034" y="92406"/>
                </a:lnTo>
                <a:lnTo>
                  <a:pt x="267034" y="55391"/>
                </a:lnTo>
                <a:lnTo>
                  <a:pt x="246832" y="55391"/>
                </a:lnTo>
                <a:lnTo>
                  <a:pt x="243704" y="50699"/>
                </a:lnTo>
                <a:lnTo>
                  <a:pt x="240359" y="45834"/>
                </a:lnTo>
                <a:lnTo>
                  <a:pt x="236797" y="40794"/>
                </a:lnTo>
                <a:lnTo>
                  <a:pt x="233234" y="35668"/>
                </a:lnTo>
                <a:lnTo>
                  <a:pt x="231447" y="33235"/>
                </a:lnTo>
                <a:close/>
              </a:path>
              <a:path w="267335" h="94615">
                <a:moveTo>
                  <a:pt x="267034" y="2085"/>
                </a:moveTo>
                <a:lnTo>
                  <a:pt x="246832" y="2085"/>
                </a:lnTo>
                <a:lnTo>
                  <a:pt x="246832" y="55391"/>
                </a:lnTo>
                <a:lnTo>
                  <a:pt x="267034" y="55391"/>
                </a:lnTo>
                <a:lnTo>
                  <a:pt x="267034" y="20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4255192" y="6957390"/>
            <a:ext cx="365125" cy="90805"/>
          </a:xfrm>
          <a:custGeom>
            <a:avLst/>
            <a:gdLst/>
            <a:ahLst/>
            <a:cxnLst/>
            <a:rect l="l" t="t" r="r" b="b"/>
            <a:pathLst>
              <a:path w="365125" h="90804">
                <a:moveTo>
                  <a:pt x="47571" y="17334"/>
                </a:moveTo>
                <a:lnTo>
                  <a:pt x="27239" y="17334"/>
                </a:lnTo>
                <a:lnTo>
                  <a:pt x="27239" y="90321"/>
                </a:lnTo>
                <a:lnTo>
                  <a:pt x="47571" y="90321"/>
                </a:lnTo>
                <a:lnTo>
                  <a:pt x="47571" y="17334"/>
                </a:lnTo>
                <a:close/>
              </a:path>
              <a:path w="365125" h="90804">
                <a:moveTo>
                  <a:pt x="111379" y="42619"/>
                </a:moveTo>
                <a:lnTo>
                  <a:pt x="73582" y="42619"/>
                </a:lnTo>
                <a:lnTo>
                  <a:pt x="73582" y="60214"/>
                </a:lnTo>
                <a:lnTo>
                  <a:pt x="111379" y="60214"/>
                </a:lnTo>
                <a:lnTo>
                  <a:pt x="111379" y="42619"/>
                </a:lnTo>
                <a:close/>
              </a:path>
              <a:path w="365125" h="90804">
                <a:moveTo>
                  <a:pt x="74811" y="0"/>
                </a:moveTo>
                <a:lnTo>
                  <a:pt x="0" y="0"/>
                </a:lnTo>
                <a:lnTo>
                  <a:pt x="0" y="17334"/>
                </a:lnTo>
                <a:lnTo>
                  <a:pt x="74811" y="17334"/>
                </a:lnTo>
                <a:lnTo>
                  <a:pt x="74811" y="0"/>
                </a:lnTo>
                <a:close/>
              </a:path>
              <a:path w="365125" h="90804">
                <a:moveTo>
                  <a:pt x="134392" y="0"/>
                </a:moveTo>
                <a:lnTo>
                  <a:pt x="111975" y="0"/>
                </a:lnTo>
                <a:lnTo>
                  <a:pt x="113886" y="5734"/>
                </a:lnTo>
                <a:lnTo>
                  <a:pt x="129863" y="48500"/>
                </a:lnTo>
                <a:lnTo>
                  <a:pt x="145283" y="84594"/>
                </a:lnTo>
                <a:lnTo>
                  <a:pt x="147947" y="90321"/>
                </a:lnTo>
                <a:lnTo>
                  <a:pt x="167497" y="90321"/>
                </a:lnTo>
                <a:lnTo>
                  <a:pt x="170161" y="84594"/>
                </a:lnTo>
                <a:lnTo>
                  <a:pt x="172808" y="78754"/>
                </a:lnTo>
                <a:lnTo>
                  <a:pt x="175439" y="72799"/>
                </a:lnTo>
                <a:lnTo>
                  <a:pt x="178219" y="66339"/>
                </a:lnTo>
                <a:lnTo>
                  <a:pt x="158113" y="66339"/>
                </a:lnTo>
                <a:lnTo>
                  <a:pt x="156375" y="62343"/>
                </a:lnTo>
                <a:lnTo>
                  <a:pt x="154507" y="57607"/>
                </a:lnTo>
                <a:lnTo>
                  <a:pt x="146252" y="34929"/>
                </a:lnTo>
                <a:lnTo>
                  <a:pt x="139996" y="16943"/>
                </a:lnTo>
                <a:lnTo>
                  <a:pt x="134392" y="0"/>
                </a:lnTo>
                <a:close/>
              </a:path>
              <a:path w="365125" h="90804">
                <a:moveTo>
                  <a:pt x="252898" y="0"/>
                </a:moveTo>
                <a:lnTo>
                  <a:pt x="233478" y="0"/>
                </a:lnTo>
                <a:lnTo>
                  <a:pt x="230437" y="6256"/>
                </a:lnTo>
                <a:lnTo>
                  <a:pt x="213146" y="47311"/>
                </a:lnTo>
                <a:lnTo>
                  <a:pt x="200015" y="83161"/>
                </a:lnTo>
                <a:lnTo>
                  <a:pt x="197506" y="90321"/>
                </a:lnTo>
                <a:lnTo>
                  <a:pt x="218620" y="90321"/>
                </a:lnTo>
                <a:lnTo>
                  <a:pt x="219576" y="87193"/>
                </a:lnTo>
                <a:lnTo>
                  <a:pt x="220619" y="83978"/>
                </a:lnTo>
                <a:lnTo>
                  <a:pt x="221748" y="80676"/>
                </a:lnTo>
                <a:lnTo>
                  <a:pt x="222965" y="77374"/>
                </a:lnTo>
                <a:lnTo>
                  <a:pt x="224138" y="74073"/>
                </a:lnTo>
                <a:lnTo>
                  <a:pt x="225267" y="70771"/>
                </a:lnTo>
                <a:lnTo>
                  <a:pt x="281935" y="70771"/>
                </a:lnTo>
                <a:lnTo>
                  <a:pt x="276000" y="54609"/>
                </a:lnTo>
                <a:lnTo>
                  <a:pt x="229959" y="54609"/>
                </a:lnTo>
                <a:lnTo>
                  <a:pt x="231350" y="50699"/>
                </a:lnTo>
                <a:lnTo>
                  <a:pt x="234000" y="43401"/>
                </a:lnTo>
                <a:lnTo>
                  <a:pt x="235322" y="40012"/>
                </a:lnTo>
                <a:lnTo>
                  <a:pt x="241646" y="23546"/>
                </a:lnTo>
                <a:lnTo>
                  <a:pt x="242298" y="21765"/>
                </a:lnTo>
                <a:lnTo>
                  <a:pt x="242732" y="20462"/>
                </a:lnTo>
                <a:lnTo>
                  <a:pt x="262147" y="20462"/>
                </a:lnTo>
                <a:lnTo>
                  <a:pt x="258763" y="12685"/>
                </a:lnTo>
                <a:lnTo>
                  <a:pt x="255852" y="6256"/>
                </a:lnTo>
                <a:lnTo>
                  <a:pt x="252898" y="0"/>
                </a:lnTo>
                <a:close/>
              </a:path>
              <a:path w="365125" h="90804">
                <a:moveTo>
                  <a:pt x="281935" y="70771"/>
                </a:moveTo>
                <a:lnTo>
                  <a:pt x="260457" y="70771"/>
                </a:lnTo>
                <a:lnTo>
                  <a:pt x="263846" y="80676"/>
                </a:lnTo>
                <a:lnTo>
                  <a:pt x="265063" y="83978"/>
                </a:lnTo>
                <a:lnTo>
                  <a:pt x="266149" y="87193"/>
                </a:lnTo>
                <a:lnTo>
                  <a:pt x="267104" y="90321"/>
                </a:lnTo>
                <a:lnTo>
                  <a:pt x="288870" y="90321"/>
                </a:lnTo>
                <a:lnTo>
                  <a:pt x="286361" y="83161"/>
                </a:lnTo>
                <a:lnTo>
                  <a:pt x="283918" y="76277"/>
                </a:lnTo>
                <a:lnTo>
                  <a:pt x="281935" y="70771"/>
                </a:lnTo>
                <a:close/>
              </a:path>
              <a:path w="365125" h="90804">
                <a:moveTo>
                  <a:pt x="203469" y="0"/>
                </a:moveTo>
                <a:lnTo>
                  <a:pt x="181834" y="0"/>
                </a:lnTo>
                <a:lnTo>
                  <a:pt x="180096" y="5213"/>
                </a:lnTo>
                <a:lnTo>
                  <a:pt x="176099" y="16943"/>
                </a:lnTo>
                <a:lnTo>
                  <a:pt x="174100" y="22938"/>
                </a:lnTo>
                <a:lnTo>
                  <a:pt x="172015" y="28934"/>
                </a:lnTo>
                <a:lnTo>
                  <a:pt x="169843" y="34929"/>
                </a:lnTo>
                <a:lnTo>
                  <a:pt x="167757" y="40924"/>
                </a:lnTo>
                <a:lnTo>
                  <a:pt x="165672" y="46659"/>
                </a:lnTo>
                <a:lnTo>
                  <a:pt x="163587" y="52133"/>
                </a:lnTo>
                <a:lnTo>
                  <a:pt x="161588" y="57607"/>
                </a:lnTo>
                <a:lnTo>
                  <a:pt x="159764" y="62343"/>
                </a:lnTo>
                <a:lnTo>
                  <a:pt x="158113" y="66339"/>
                </a:lnTo>
                <a:lnTo>
                  <a:pt x="178219" y="66339"/>
                </a:lnTo>
                <a:lnTo>
                  <a:pt x="193955" y="26848"/>
                </a:lnTo>
                <a:lnTo>
                  <a:pt x="201470" y="5734"/>
                </a:lnTo>
                <a:lnTo>
                  <a:pt x="203469" y="0"/>
                </a:lnTo>
                <a:close/>
              </a:path>
              <a:path w="365125" h="90804">
                <a:moveTo>
                  <a:pt x="262147" y="20462"/>
                </a:moveTo>
                <a:lnTo>
                  <a:pt x="242732" y="20462"/>
                </a:lnTo>
                <a:lnTo>
                  <a:pt x="243253" y="21765"/>
                </a:lnTo>
                <a:lnTo>
                  <a:pt x="247815" y="33626"/>
                </a:lnTo>
                <a:lnTo>
                  <a:pt x="249032" y="36580"/>
                </a:lnTo>
                <a:lnTo>
                  <a:pt x="250291" y="39838"/>
                </a:lnTo>
                <a:lnTo>
                  <a:pt x="252787" y="46659"/>
                </a:lnTo>
                <a:lnTo>
                  <a:pt x="255635" y="54609"/>
                </a:lnTo>
                <a:lnTo>
                  <a:pt x="276000" y="54609"/>
                </a:lnTo>
                <a:lnTo>
                  <a:pt x="273046" y="46963"/>
                </a:lnTo>
                <a:lnTo>
                  <a:pt x="270232" y="40012"/>
                </a:lnTo>
                <a:lnTo>
                  <a:pt x="267365" y="32713"/>
                </a:lnTo>
                <a:lnTo>
                  <a:pt x="264498" y="25806"/>
                </a:lnTo>
                <a:lnTo>
                  <a:pt x="262147" y="20462"/>
                </a:lnTo>
                <a:close/>
              </a:path>
              <a:path w="365125" h="90804">
                <a:moveTo>
                  <a:pt x="361558" y="0"/>
                </a:moveTo>
                <a:lnTo>
                  <a:pt x="300562" y="0"/>
                </a:lnTo>
                <a:lnTo>
                  <a:pt x="300562" y="90321"/>
                </a:lnTo>
                <a:lnTo>
                  <a:pt x="364555" y="90321"/>
                </a:lnTo>
                <a:lnTo>
                  <a:pt x="364555" y="73247"/>
                </a:lnTo>
                <a:lnTo>
                  <a:pt x="320894" y="73247"/>
                </a:lnTo>
                <a:lnTo>
                  <a:pt x="320894" y="51481"/>
                </a:lnTo>
                <a:lnTo>
                  <a:pt x="356996" y="51481"/>
                </a:lnTo>
                <a:lnTo>
                  <a:pt x="356996" y="34799"/>
                </a:lnTo>
                <a:lnTo>
                  <a:pt x="320894" y="34799"/>
                </a:lnTo>
                <a:lnTo>
                  <a:pt x="320894" y="17073"/>
                </a:lnTo>
                <a:lnTo>
                  <a:pt x="361558" y="17073"/>
                </a:lnTo>
                <a:lnTo>
                  <a:pt x="3615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4203058" y="7489669"/>
            <a:ext cx="458470" cy="94615"/>
          </a:xfrm>
          <a:custGeom>
            <a:avLst/>
            <a:gdLst/>
            <a:ahLst/>
            <a:cxnLst/>
            <a:rect l="l" t="t" r="r" b="b"/>
            <a:pathLst>
              <a:path w="458470" h="94615">
                <a:moveTo>
                  <a:pt x="47571" y="19419"/>
                </a:moveTo>
                <a:lnTo>
                  <a:pt x="27239" y="19419"/>
                </a:lnTo>
                <a:lnTo>
                  <a:pt x="27239" y="92406"/>
                </a:lnTo>
                <a:lnTo>
                  <a:pt x="47571" y="92406"/>
                </a:lnTo>
                <a:lnTo>
                  <a:pt x="47571" y="19419"/>
                </a:lnTo>
                <a:close/>
              </a:path>
              <a:path w="458470" h="94615">
                <a:moveTo>
                  <a:pt x="111379" y="44704"/>
                </a:moveTo>
                <a:lnTo>
                  <a:pt x="73582" y="44704"/>
                </a:lnTo>
                <a:lnTo>
                  <a:pt x="73582" y="62299"/>
                </a:lnTo>
                <a:lnTo>
                  <a:pt x="111379" y="62299"/>
                </a:lnTo>
                <a:lnTo>
                  <a:pt x="111379" y="44704"/>
                </a:lnTo>
                <a:close/>
              </a:path>
              <a:path w="458470" h="94615">
                <a:moveTo>
                  <a:pt x="74811" y="2085"/>
                </a:moveTo>
                <a:lnTo>
                  <a:pt x="0" y="2085"/>
                </a:lnTo>
                <a:lnTo>
                  <a:pt x="0" y="19419"/>
                </a:lnTo>
                <a:lnTo>
                  <a:pt x="74811" y="19419"/>
                </a:lnTo>
                <a:lnTo>
                  <a:pt x="74811" y="2085"/>
                </a:lnTo>
                <a:close/>
              </a:path>
              <a:path w="458470" h="94615">
                <a:moveTo>
                  <a:pt x="173640" y="0"/>
                </a:moveTo>
                <a:lnTo>
                  <a:pt x="163214" y="0"/>
                </a:lnTo>
                <a:lnTo>
                  <a:pt x="157088" y="1042"/>
                </a:lnTo>
                <a:lnTo>
                  <a:pt x="145792" y="5213"/>
                </a:lnTo>
                <a:lnTo>
                  <a:pt x="140927" y="8297"/>
                </a:lnTo>
                <a:lnTo>
                  <a:pt x="136843" y="12381"/>
                </a:lnTo>
                <a:lnTo>
                  <a:pt x="132759" y="16378"/>
                </a:lnTo>
                <a:lnTo>
                  <a:pt x="129544" y="21331"/>
                </a:lnTo>
                <a:lnTo>
                  <a:pt x="127198" y="27239"/>
                </a:lnTo>
                <a:lnTo>
                  <a:pt x="124852" y="33061"/>
                </a:lnTo>
                <a:lnTo>
                  <a:pt x="123679" y="39708"/>
                </a:lnTo>
                <a:lnTo>
                  <a:pt x="123679" y="47180"/>
                </a:lnTo>
                <a:lnTo>
                  <a:pt x="124396" y="57811"/>
                </a:lnTo>
                <a:lnTo>
                  <a:pt x="126547" y="67154"/>
                </a:lnTo>
                <a:lnTo>
                  <a:pt x="130030" y="74985"/>
                </a:lnTo>
                <a:lnTo>
                  <a:pt x="130131" y="75210"/>
                </a:lnTo>
                <a:lnTo>
                  <a:pt x="135149" y="81979"/>
                </a:lnTo>
                <a:lnTo>
                  <a:pt x="141831" y="87454"/>
                </a:lnTo>
                <a:lnTo>
                  <a:pt x="149355" y="91168"/>
                </a:lnTo>
                <a:lnTo>
                  <a:pt x="158692" y="93536"/>
                </a:lnTo>
                <a:lnTo>
                  <a:pt x="159369" y="93536"/>
                </a:lnTo>
                <a:lnTo>
                  <a:pt x="168775" y="94231"/>
                </a:lnTo>
                <a:lnTo>
                  <a:pt x="175639" y="94231"/>
                </a:lnTo>
                <a:lnTo>
                  <a:pt x="181678" y="93536"/>
                </a:lnTo>
                <a:lnTo>
                  <a:pt x="192104" y="90755"/>
                </a:lnTo>
                <a:lnTo>
                  <a:pt x="196145" y="89191"/>
                </a:lnTo>
                <a:lnTo>
                  <a:pt x="199012" y="87454"/>
                </a:lnTo>
                <a:lnTo>
                  <a:pt x="195156" y="76245"/>
                </a:lnTo>
                <a:lnTo>
                  <a:pt x="165907" y="76245"/>
                </a:lnTo>
                <a:lnTo>
                  <a:pt x="161910" y="75506"/>
                </a:lnTo>
                <a:lnTo>
                  <a:pt x="144793" y="50960"/>
                </a:lnTo>
                <a:lnTo>
                  <a:pt x="144793" y="41576"/>
                </a:lnTo>
                <a:lnTo>
                  <a:pt x="166429" y="17986"/>
                </a:lnTo>
                <a:lnTo>
                  <a:pt x="193752" y="17986"/>
                </a:lnTo>
                <a:lnTo>
                  <a:pt x="197709" y="6907"/>
                </a:lnTo>
                <a:lnTo>
                  <a:pt x="188455" y="2867"/>
                </a:lnTo>
                <a:lnTo>
                  <a:pt x="186109" y="2085"/>
                </a:lnTo>
                <a:lnTo>
                  <a:pt x="183372" y="1433"/>
                </a:lnTo>
                <a:lnTo>
                  <a:pt x="180244" y="912"/>
                </a:lnTo>
                <a:lnTo>
                  <a:pt x="177116" y="304"/>
                </a:lnTo>
                <a:lnTo>
                  <a:pt x="173640" y="0"/>
                </a:lnTo>
                <a:close/>
              </a:path>
              <a:path w="458470" h="94615">
                <a:moveTo>
                  <a:pt x="193408" y="71162"/>
                </a:moveTo>
                <a:lnTo>
                  <a:pt x="173554" y="76245"/>
                </a:lnTo>
                <a:lnTo>
                  <a:pt x="195156" y="76245"/>
                </a:lnTo>
                <a:lnTo>
                  <a:pt x="193408" y="71162"/>
                </a:lnTo>
                <a:close/>
              </a:path>
              <a:path w="458470" h="94615">
                <a:moveTo>
                  <a:pt x="193752" y="17986"/>
                </a:moveTo>
                <a:lnTo>
                  <a:pt x="174249" y="17986"/>
                </a:lnTo>
                <a:lnTo>
                  <a:pt x="178419" y="18507"/>
                </a:lnTo>
                <a:lnTo>
                  <a:pt x="185805" y="20592"/>
                </a:lnTo>
                <a:lnTo>
                  <a:pt x="189063" y="21852"/>
                </a:lnTo>
                <a:lnTo>
                  <a:pt x="191844" y="23329"/>
                </a:lnTo>
                <a:lnTo>
                  <a:pt x="193752" y="17986"/>
                </a:lnTo>
                <a:close/>
              </a:path>
              <a:path w="458470" h="94615">
                <a:moveTo>
                  <a:pt x="227942" y="2085"/>
                </a:moveTo>
                <a:lnTo>
                  <a:pt x="205525" y="2085"/>
                </a:lnTo>
                <a:lnTo>
                  <a:pt x="207436" y="7820"/>
                </a:lnTo>
                <a:lnTo>
                  <a:pt x="223413" y="50585"/>
                </a:lnTo>
                <a:lnTo>
                  <a:pt x="238833" y="86680"/>
                </a:lnTo>
                <a:lnTo>
                  <a:pt x="241497" y="92406"/>
                </a:lnTo>
                <a:lnTo>
                  <a:pt x="261047" y="92406"/>
                </a:lnTo>
                <a:lnTo>
                  <a:pt x="263711" y="86680"/>
                </a:lnTo>
                <a:lnTo>
                  <a:pt x="266358" y="80839"/>
                </a:lnTo>
                <a:lnTo>
                  <a:pt x="268989" y="74884"/>
                </a:lnTo>
                <a:lnTo>
                  <a:pt x="271769" y="68425"/>
                </a:lnTo>
                <a:lnTo>
                  <a:pt x="251663" y="68425"/>
                </a:lnTo>
                <a:lnTo>
                  <a:pt x="249925" y="64428"/>
                </a:lnTo>
                <a:lnTo>
                  <a:pt x="248057" y="59692"/>
                </a:lnTo>
                <a:lnTo>
                  <a:pt x="239803" y="37014"/>
                </a:lnTo>
                <a:lnTo>
                  <a:pt x="233547" y="19028"/>
                </a:lnTo>
                <a:lnTo>
                  <a:pt x="227942" y="2085"/>
                </a:lnTo>
                <a:close/>
              </a:path>
              <a:path w="458470" h="94615">
                <a:moveTo>
                  <a:pt x="346448" y="2085"/>
                </a:moveTo>
                <a:lnTo>
                  <a:pt x="327028" y="2085"/>
                </a:lnTo>
                <a:lnTo>
                  <a:pt x="323987" y="8341"/>
                </a:lnTo>
                <a:lnTo>
                  <a:pt x="306696" y="49396"/>
                </a:lnTo>
                <a:lnTo>
                  <a:pt x="293565" y="85246"/>
                </a:lnTo>
                <a:lnTo>
                  <a:pt x="291056" y="92406"/>
                </a:lnTo>
                <a:lnTo>
                  <a:pt x="312170" y="92406"/>
                </a:lnTo>
                <a:lnTo>
                  <a:pt x="313126" y="89278"/>
                </a:lnTo>
                <a:lnTo>
                  <a:pt x="314169" y="86063"/>
                </a:lnTo>
                <a:lnTo>
                  <a:pt x="315298" y="82761"/>
                </a:lnTo>
                <a:lnTo>
                  <a:pt x="316515" y="79460"/>
                </a:lnTo>
                <a:lnTo>
                  <a:pt x="317688" y="76158"/>
                </a:lnTo>
                <a:lnTo>
                  <a:pt x="318817" y="72856"/>
                </a:lnTo>
                <a:lnTo>
                  <a:pt x="375485" y="72856"/>
                </a:lnTo>
                <a:lnTo>
                  <a:pt x="369550" y="56695"/>
                </a:lnTo>
                <a:lnTo>
                  <a:pt x="323509" y="56695"/>
                </a:lnTo>
                <a:lnTo>
                  <a:pt x="324900" y="52785"/>
                </a:lnTo>
                <a:lnTo>
                  <a:pt x="327550" y="45486"/>
                </a:lnTo>
                <a:lnTo>
                  <a:pt x="328872" y="42097"/>
                </a:lnTo>
                <a:lnTo>
                  <a:pt x="335196" y="25632"/>
                </a:lnTo>
                <a:lnTo>
                  <a:pt x="335848" y="23851"/>
                </a:lnTo>
                <a:lnTo>
                  <a:pt x="336282" y="22547"/>
                </a:lnTo>
                <a:lnTo>
                  <a:pt x="355697" y="22547"/>
                </a:lnTo>
                <a:lnTo>
                  <a:pt x="352313" y="14771"/>
                </a:lnTo>
                <a:lnTo>
                  <a:pt x="349402" y="8341"/>
                </a:lnTo>
                <a:lnTo>
                  <a:pt x="346448" y="2085"/>
                </a:lnTo>
                <a:close/>
              </a:path>
              <a:path w="458470" h="94615">
                <a:moveTo>
                  <a:pt x="375485" y="72856"/>
                </a:moveTo>
                <a:lnTo>
                  <a:pt x="354008" y="72856"/>
                </a:lnTo>
                <a:lnTo>
                  <a:pt x="357396" y="82761"/>
                </a:lnTo>
                <a:lnTo>
                  <a:pt x="358613" y="86063"/>
                </a:lnTo>
                <a:lnTo>
                  <a:pt x="359699" y="89278"/>
                </a:lnTo>
                <a:lnTo>
                  <a:pt x="360655" y="92406"/>
                </a:lnTo>
                <a:lnTo>
                  <a:pt x="382420" y="92406"/>
                </a:lnTo>
                <a:lnTo>
                  <a:pt x="379911" y="85246"/>
                </a:lnTo>
                <a:lnTo>
                  <a:pt x="377468" y="78363"/>
                </a:lnTo>
                <a:lnTo>
                  <a:pt x="375485" y="72856"/>
                </a:lnTo>
                <a:close/>
              </a:path>
              <a:path w="458470" h="94615">
                <a:moveTo>
                  <a:pt x="297019" y="2085"/>
                </a:moveTo>
                <a:lnTo>
                  <a:pt x="275384" y="2085"/>
                </a:lnTo>
                <a:lnTo>
                  <a:pt x="273646" y="7298"/>
                </a:lnTo>
                <a:lnTo>
                  <a:pt x="269649" y="19028"/>
                </a:lnTo>
                <a:lnTo>
                  <a:pt x="267651" y="25024"/>
                </a:lnTo>
                <a:lnTo>
                  <a:pt x="265565" y="31019"/>
                </a:lnTo>
                <a:lnTo>
                  <a:pt x="263393" y="37014"/>
                </a:lnTo>
                <a:lnTo>
                  <a:pt x="261308" y="43010"/>
                </a:lnTo>
                <a:lnTo>
                  <a:pt x="259222" y="48744"/>
                </a:lnTo>
                <a:lnTo>
                  <a:pt x="257137" y="54218"/>
                </a:lnTo>
                <a:lnTo>
                  <a:pt x="255139" y="59692"/>
                </a:lnTo>
                <a:lnTo>
                  <a:pt x="253314" y="64428"/>
                </a:lnTo>
                <a:lnTo>
                  <a:pt x="251663" y="68425"/>
                </a:lnTo>
                <a:lnTo>
                  <a:pt x="271769" y="68425"/>
                </a:lnTo>
                <a:lnTo>
                  <a:pt x="287505" y="28934"/>
                </a:lnTo>
                <a:lnTo>
                  <a:pt x="295021" y="7820"/>
                </a:lnTo>
                <a:lnTo>
                  <a:pt x="297019" y="2085"/>
                </a:lnTo>
                <a:close/>
              </a:path>
              <a:path w="458470" h="94615">
                <a:moveTo>
                  <a:pt x="355697" y="22547"/>
                </a:moveTo>
                <a:lnTo>
                  <a:pt x="336282" y="22547"/>
                </a:lnTo>
                <a:lnTo>
                  <a:pt x="336804" y="23851"/>
                </a:lnTo>
                <a:lnTo>
                  <a:pt x="341365" y="35711"/>
                </a:lnTo>
                <a:lnTo>
                  <a:pt x="342582" y="38665"/>
                </a:lnTo>
                <a:lnTo>
                  <a:pt x="343842" y="41924"/>
                </a:lnTo>
                <a:lnTo>
                  <a:pt x="346337" y="48744"/>
                </a:lnTo>
                <a:lnTo>
                  <a:pt x="349185" y="56695"/>
                </a:lnTo>
                <a:lnTo>
                  <a:pt x="369550" y="56695"/>
                </a:lnTo>
                <a:lnTo>
                  <a:pt x="366596" y="49048"/>
                </a:lnTo>
                <a:lnTo>
                  <a:pt x="363783" y="42097"/>
                </a:lnTo>
                <a:lnTo>
                  <a:pt x="360915" y="34799"/>
                </a:lnTo>
                <a:lnTo>
                  <a:pt x="358048" y="27891"/>
                </a:lnTo>
                <a:lnTo>
                  <a:pt x="355697" y="22547"/>
                </a:lnTo>
                <a:close/>
              </a:path>
              <a:path w="458470" h="94615">
                <a:moveTo>
                  <a:pt x="455108" y="2085"/>
                </a:moveTo>
                <a:lnTo>
                  <a:pt x="394112" y="2085"/>
                </a:lnTo>
                <a:lnTo>
                  <a:pt x="394112" y="92406"/>
                </a:lnTo>
                <a:lnTo>
                  <a:pt x="458106" y="92406"/>
                </a:lnTo>
                <a:lnTo>
                  <a:pt x="458106" y="75332"/>
                </a:lnTo>
                <a:lnTo>
                  <a:pt x="414444" y="75332"/>
                </a:lnTo>
                <a:lnTo>
                  <a:pt x="414444" y="53567"/>
                </a:lnTo>
                <a:lnTo>
                  <a:pt x="450546" y="53567"/>
                </a:lnTo>
                <a:lnTo>
                  <a:pt x="450546" y="36884"/>
                </a:lnTo>
                <a:lnTo>
                  <a:pt x="414444" y="36884"/>
                </a:lnTo>
                <a:lnTo>
                  <a:pt x="414444" y="19159"/>
                </a:lnTo>
                <a:lnTo>
                  <a:pt x="455108" y="19159"/>
                </a:lnTo>
                <a:lnTo>
                  <a:pt x="455108" y="20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8" name="object 38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113209" y="5102963"/>
            <a:ext cx="1200716" cy="1383264"/>
          </a:xfrm>
          <a:prstGeom prst="rect">
            <a:avLst/>
          </a:prstGeom>
        </p:spPr>
      </p:pic>
      <p:pic>
        <p:nvPicPr>
          <p:cNvPr id="39" name="object 39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5378588" y="7021886"/>
            <a:ext cx="869455" cy="582538"/>
          </a:xfrm>
          <a:prstGeom prst="rect">
            <a:avLst/>
          </a:prstGeom>
        </p:spPr>
      </p:pic>
      <p:grpSp>
        <p:nvGrpSpPr>
          <p:cNvPr id="40" name="object 40" descr=""/>
          <p:cNvGrpSpPr/>
          <p:nvPr/>
        </p:nvGrpSpPr>
        <p:grpSpPr>
          <a:xfrm>
            <a:off x="3211154" y="3632244"/>
            <a:ext cx="13275310" cy="4757420"/>
            <a:chOff x="3211154" y="3632244"/>
            <a:chExt cx="13275310" cy="4757420"/>
          </a:xfrm>
        </p:grpSpPr>
        <p:pic>
          <p:nvPicPr>
            <p:cNvPr id="41" name="object 4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05181" y="4224217"/>
              <a:ext cx="1420638" cy="1432640"/>
            </a:xfrm>
            <a:prstGeom prst="rect">
              <a:avLst/>
            </a:prstGeom>
          </p:spPr>
        </p:pic>
        <p:sp>
          <p:nvSpPr>
            <p:cNvPr id="42" name="object 42" descr=""/>
            <p:cNvSpPr/>
            <p:nvPr/>
          </p:nvSpPr>
          <p:spPr>
            <a:xfrm>
              <a:off x="3211144" y="3632256"/>
              <a:ext cx="13275310" cy="4757420"/>
            </a:xfrm>
            <a:custGeom>
              <a:avLst/>
              <a:gdLst/>
              <a:ahLst/>
              <a:cxnLst/>
              <a:rect l="l" t="t" r="r" b="b"/>
              <a:pathLst>
                <a:path w="13275310" h="4757420">
                  <a:moveTo>
                    <a:pt x="13275170" y="0"/>
                  </a:moveTo>
                  <a:lnTo>
                    <a:pt x="5851245" y="0"/>
                  </a:lnTo>
                  <a:lnTo>
                    <a:pt x="5851245" y="2028190"/>
                  </a:lnTo>
                  <a:lnTo>
                    <a:pt x="4024414" y="2028190"/>
                  </a:lnTo>
                  <a:lnTo>
                    <a:pt x="4024414" y="0"/>
                  </a:lnTo>
                  <a:lnTo>
                    <a:pt x="0" y="0"/>
                  </a:lnTo>
                  <a:lnTo>
                    <a:pt x="0" y="2028190"/>
                  </a:lnTo>
                  <a:lnTo>
                    <a:pt x="0" y="4757420"/>
                  </a:lnTo>
                  <a:lnTo>
                    <a:pt x="13275170" y="4757420"/>
                  </a:lnTo>
                  <a:lnTo>
                    <a:pt x="13275170" y="2028190"/>
                  </a:lnTo>
                  <a:lnTo>
                    <a:pt x="13275170" y="0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37518" y="562878"/>
            <a:ext cx="3418328" cy="244872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15096362" y="5045319"/>
            <a:ext cx="1421130" cy="1421130"/>
          </a:xfrm>
          <a:custGeom>
            <a:avLst/>
            <a:gdLst/>
            <a:ahLst/>
            <a:cxnLst/>
            <a:rect l="l" t="t" r="r" b="b"/>
            <a:pathLst>
              <a:path w="1421130" h="1421129">
                <a:moveTo>
                  <a:pt x="710319" y="0"/>
                </a:moveTo>
                <a:lnTo>
                  <a:pt x="661686" y="1638"/>
                </a:lnTo>
                <a:lnTo>
                  <a:pt x="613933" y="6484"/>
                </a:lnTo>
                <a:lnTo>
                  <a:pt x="567165" y="14431"/>
                </a:lnTo>
                <a:lnTo>
                  <a:pt x="521488" y="25373"/>
                </a:lnTo>
                <a:lnTo>
                  <a:pt x="477008" y="39204"/>
                </a:lnTo>
                <a:lnTo>
                  <a:pt x="433830" y="55820"/>
                </a:lnTo>
                <a:lnTo>
                  <a:pt x="392062" y="75113"/>
                </a:lnTo>
                <a:lnTo>
                  <a:pt x="351807" y="96979"/>
                </a:lnTo>
                <a:lnTo>
                  <a:pt x="313173" y="121311"/>
                </a:lnTo>
                <a:lnTo>
                  <a:pt x="276264" y="148003"/>
                </a:lnTo>
                <a:lnTo>
                  <a:pt x="241187" y="176951"/>
                </a:lnTo>
                <a:lnTo>
                  <a:pt x="208047" y="208047"/>
                </a:lnTo>
                <a:lnTo>
                  <a:pt x="176951" y="241187"/>
                </a:lnTo>
                <a:lnTo>
                  <a:pt x="148003" y="276264"/>
                </a:lnTo>
                <a:lnTo>
                  <a:pt x="121311" y="313173"/>
                </a:lnTo>
                <a:lnTo>
                  <a:pt x="96979" y="351807"/>
                </a:lnTo>
                <a:lnTo>
                  <a:pt x="75113" y="392062"/>
                </a:lnTo>
                <a:lnTo>
                  <a:pt x="55820" y="433830"/>
                </a:lnTo>
                <a:lnTo>
                  <a:pt x="39204" y="477008"/>
                </a:lnTo>
                <a:lnTo>
                  <a:pt x="25373" y="521488"/>
                </a:lnTo>
                <a:lnTo>
                  <a:pt x="14431" y="567165"/>
                </a:lnTo>
                <a:lnTo>
                  <a:pt x="6484" y="613933"/>
                </a:lnTo>
                <a:lnTo>
                  <a:pt x="1638" y="661686"/>
                </a:lnTo>
                <a:lnTo>
                  <a:pt x="0" y="710319"/>
                </a:lnTo>
                <a:lnTo>
                  <a:pt x="1638" y="758952"/>
                </a:lnTo>
                <a:lnTo>
                  <a:pt x="6484" y="806705"/>
                </a:lnTo>
                <a:lnTo>
                  <a:pt x="14431" y="853473"/>
                </a:lnTo>
                <a:lnTo>
                  <a:pt x="25373" y="899150"/>
                </a:lnTo>
                <a:lnTo>
                  <a:pt x="39204" y="943630"/>
                </a:lnTo>
                <a:lnTo>
                  <a:pt x="55820" y="986807"/>
                </a:lnTo>
                <a:lnTo>
                  <a:pt x="75113" y="1028576"/>
                </a:lnTo>
                <a:lnTo>
                  <a:pt x="96979" y="1068831"/>
                </a:lnTo>
                <a:lnTo>
                  <a:pt x="121311" y="1107465"/>
                </a:lnTo>
                <a:lnTo>
                  <a:pt x="148003" y="1144374"/>
                </a:lnTo>
                <a:lnTo>
                  <a:pt x="176951" y="1179451"/>
                </a:lnTo>
                <a:lnTo>
                  <a:pt x="208047" y="1212590"/>
                </a:lnTo>
                <a:lnTo>
                  <a:pt x="241187" y="1243687"/>
                </a:lnTo>
                <a:lnTo>
                  <a:pt x="276264" y="1272634"/>
                </a:lnTo>
                <a:lnTo>
                  <a:pt x="313173" y="1299327"/>
                </a:lnTo>
                <a:lnTo>
                  <a:pt x="351807" y="1323659"/>
                </a:lnTo>
                <a:lnTo>
                  <a:pt x="392062" y="1345524"/>
                </a:lnTo>
                <a:lnTo>
                  <a:pt x="433830" y="1364818"/>
                </a:lnTo>
                <a:lnTo>
                  <a:pt x="477008" y="1381433"/>
                </a:lnTo>
                <a:lnTo>
                  <a:pt x="521488" y="1395265"/>
                </a:lnTo>
                <a:lnTo>
                  <a:pt x="567165" y="1406207"/>
                </a:lnTo>
                <a:lnTo>
                  <a:pt x="613933" y="1414154"/>
                </a:lnTo>
                <a:lnTo>
                  <a:pt x="661686" y="1418999"/>
                </a:lnTo>
                <a:lnTo>
                  <a:pt x="710319" y="1420638"/>
                </a:lnTo>
                <a:lnTo>
                  <a:pt x="758952" y="1418999"/>
                </a:lnTo>
                <a:lnTo>
                  <a:pt x="806705" y="1414154"/>
                </a:lnTo>
                <a:lnTo>
                  <a:pt x="853473" y="1406207"/>
                </a:lnTo>
                <a:lnTo>
                  <a:pt x="899150" y="1395265"/>
                </a:lnTo>
                <a:lnTo>
                  <a:pt x="943630" y="1381433"/>
                </a:lnTo>
                <a:lnTo>
                  <a:pt x="986807" y="1364818"/>
                </a:lnTo>
                <a:lnTo>
                  <a:pt x="1028576" y="1345524"/>
                </a:lnTo>
                <a:lnTo>
                  <a:pt x="1068831" y="1323659"/>
                </a:lnTo>
                <a:lnTo>
                  <a:pt x="1107465" y="1299327"/>
                </a:lnTo>
                <a:lnTo>
                  <a:pt x="1144374" y="1272634"/>
                </a:lnTo>
                <a:lnTo>
                  <a:pt x="1179451" y="1243687"/>
                </a:lnTo>
                <a:lnTo>
                  <a:pt x="1212590" y="1212590"/>
                </a:lnTo>
                <a:lnTo>
                  <a:pt x="1243687" y="1179451"/>
                </a:lnTo>
                <a:lnTo>
                  <a:pt x="1272634" y="1144374"/>
                </a:lnTo>
                <a:lnTo>
                  <a:pt x="1299327" y="1107465"/>
                </a:lnTo>
                <a:lnTo>
                  <a:pt x="1323659" y="1068831"/>
                </a:lnTo>
                <a:lnTo>
                  <a:pt x="1345524" y="1028576"/>
                </a:lnTo>
                <a:lnTo>
                  <a:pt x="1364818" y="986807"/>
                </a:lnTo>
                <a:lnTo>
                  <a:pt x="1381433" y="943630"/>
                </a:lnTo>
                <a:lnTo>
                  <a:pt x="1395265" y="899150"/>
                </a:lnTo>
                <a:lnTo>
                  <a:pt x="1406207" y="853473"/>
                </a:lnTo>
                <a:lnTo>
                  <a:pt x="1414154" y="806705"/>
                </a:lnTo>
                <a:lnTo>
                  <a:pt x="1418999" y="758952"/>
                </a:lnTo>
                <a:lnTo>
                  <a:pt x="1420638" y="710319"/>
                </a:lnTo>
                <a:lnTo>
                  <a:pt x="1418999" y="661686"/>
                </a:lnTo>
                <a:lnTo>
                  <a:pt x="1414154" y="613933"/>
                </a:lnTo>
                <a:lnTo>
                  <a:pt x="1406207" y="567165"/>
                </a:lnTo>
                <a:lnTo>
                  <a:pt x="1395265" y="521488"/>
                </a:lnTo>
                <a:lnTo>
                  <a:pt x="1381433" y="477008"/>
                </a:lnTo>
                <a:lnTo>
                  <a:pt x="1364818" y="433830"/>
                </a:lnTo>
                <a:lnTo>
                  <a:pt x="1345524" y="392062"/>
                </a:lnTo>
                <a:lnTo>
                  <a:pt x="1323659" y="351807"/>
                </a:lnTo>
                <a:lnTo>
                  <a:pt x="1299327" y="313173"/>
                </a:lnTo>
                <a:lnTo>
                  <a:pt x="1272634" y="276264"/>
                </a:lnTo>
                <a:lnTo>
                  <a:pt x="1243687" y="241187"/>
                </a:lnTo>
                <a:lnTo>
                  <a:pt x="1212590" y="208047"/>
                </a:lnTo>
                <a:lnTo>
                  <a:pt x="1179451" y="176951"/>
                </a:lnTo>
                <a:lnTo>
                  <a:pt x="1144374" y="148003"/>
                </a:lnTo>
                <a:lnTo>
                  <a:pt x="1107465" y="121311"/>
                </a:lnTo>
                <a:lnTo>
                  <a:pt x="1068831" y="96979"/>
                </a:lnTo>
                <a:lnTo>
                  <a:pt x="1028576" y="75113"/>
                </a:lnTo>
                <a:lnTo>
                  <a:pt x="986807" y="55820"/>
                </a:lnTo>
                <a:lnTo>
                  <a:pt x="943630" y="39204"/>
                </a:lnTo>
                <a:lnTo>
                  <a:pt x="899150" y="25373"/>
                </a:lnTo>
                <a:lnTo>
                  <a:pt x="853473" y="14431"/>
                </a:lnTo>
                <a:lnTo>
                  <a:pt x="806705" y="6484"/>
                </a:lnTo>
                <a:lnTo>
                  <a:pt x="758952" y="1638"/>
                </a:lnTo>
                <a:lnTo>
                  <a:pt x="710319" y="0"/>
                </a:lnTo>
                <a:close/>
              </a:path>
            </a:pathLst>
          </a:custGeom>
          <a:solidFill>
            <a:srgbClr val="ACE5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4228265" y="3984454"/>
            <a:ext cx="363220" cy="129539"/>
          </a:xfrm>
          <a:custGeom>
            <a:avLst/>
            <a:gdLst/>
            <a:ahLst/>
            <a:cxnLst/>
            <a:rect l="l" t="t" r="r" b="b"/>
            <a:pathLst>
              <a:path w="363220" h="129539">
                <a:moveTo>
                  <a:pt x="17699" y="0"/>
                </a:moveTo>
                <a:lnTo>
                  <a:pt x="0" y="0"/>
                </a:lnTo>
                <a:lnTo>
                  <a:pt x="0" y="86428"/>
                </a:lnTo>
                <a:lnTo>
                  <a:pt x="20375" y="122800"/>
                </a:lnTo>
                <a:lnTo>
                  <a:pt x="39717" y="129186"/>
                </a:lnTo>
                <a:lnTo>
                  <a:pt x="56260" y="129186"/>
                </a:lnTo>
                <a:lnTo>
                  <a:pt x="63377" y="127909"/>
                </a:lnTo>
                <a:lnTo>
                  <a:pt x="75419" y="122800"/>
                </a:lnTo>
                <a:lnTo>
                  <a:pt x="80407" y="119333"/>
                </a:lnTo>
                <a:lnTo>
                  <a:pt x="85606" y="113494"/>
                </a:lnTo>
                <a:lnTo>
                  <a:pt x="38987" y="113494"/>
                </a:lnTo>
                <a:lnTo>
                  <a:pt x="31688" y="110636"/>
                </a:lnTo>
                <a:lnTo>
                  <a:pt x="17699" y="77366"/>
                </a:lnTo>
                <a:lnTo>
                  <a:pt x="17699" y="0"/>
                </a:lnTo>
                <a:close/>
              </a:path>
              <a:path w="363220" h="129539">
                <a:moveTo>
                  <a:pt x="95977" y="0"/>
                </a:moveTo>
                <a:lnTo>
                  <a:pt x="78278" y="0"/>
                </a:lnTo>
                <a:lnTo>
                  <a:pt x="78278" y="83691"/>
                </a:lnTo>
                <a:lnTo>
                  <a:pt x="77548" y="89165"/>
                </a:lnTo>
                <a:lnTo>
                  <a:pt x="52489" y="113494"/>
                </a:lnTo>
                <a:lnTo>
                  <a:pt x="85606" y="113494"/>
                </a:lnTo>
                <a:lnTo>
                  <a:pt x="88314" y="110453"/>
                </a:lnTo>
                <a:lnTo>
                  <a:pt x="91233" y="105162"/>
                </a:lnTo>
                <a:lnTo>
                  <a:pt x="93058" y="99079"/>
                </a:lnTo>
                <a:lnTo>
                  <a:pt x="95004" y="92997"/>
                </a:lnTo>
                <a:lnTo>
                  <a:pt x="95977" y="86428"/>
                </a:lnTo>
                <a:lnTo>
                  <a:pt x="95977" y="0"/>
                </a:lnTo>
                <a:close/>
              </a:path>
              <a:path w="363220" h="129539">
                <a:moveTo>
                  <a:pt x="121245" y="108750"/>
                </a:moveTo>
                <a:lnTo>
                  <a:pt x="118143" y="123347"/>
                </a:lnTo>
                <a:lnTo>
                  <a:pt x="119846" y="124077"/>
                </a:lnTo>
                <a:lnTo>
                  <a:pt x="123069" y="125111"/>
                </a:lnTo>
                <a:lnTo>
                  <a:pt x="127814" y="126449"/>
                </a:lnTo>
                <a:lnTo>
                  <a:pt x="132558" y="127909"/>
                </a:lnTo>
                <a:lnTo>
                  <a:pt x="139127" y="128639"/>
                </a:lnTo>
                <a:lnTo>
                  <a:pt x="147520" y="128639"/>
                </a:lnTo>
                <a:lnTo>
                  <a:pt x="183391" y="114224"/>
                </a:lnTo>
                <a:lnTo>
                  <a:pt x="140465" y="114224"/>
                </a:lnTo>
                <a:lnTo>
                  <a:pt x="134808" y="113494"/>
                </a:lnTo>
                <a:lnTo>
                  <a:pt x="126293" y="110575"/>
                </a:lnTo>
                <a:lnTo>
                  <a:pt x="123191" y="109480"/>
                </a:lnTo>
                <a:lnTo>
                  <a:pt x="121245" y="108750"/>
                </a:lnTo>
                <a:close/>
              </a:path>
              <a:path w="363220" h="129539">
                <a:moveTo>
                  <a:pt x="156948" y="29194"/>
                </a:moveTo>
                <a:lnTo>
                  <a:pt x="154271" y="29194"/>
                </a:lnTo>
                <a:lnTo>
                  <a:pt x="145366" y="29742"/>
                </a:lnTo>
                <a:lnTo>
                  <a:pt x="146280" y="29742"/>
                </a:lnTo>
                <a:lnTo>
                  <a:pt x="139902" y="31065"/>
                </a:lnTo>
                <a:lnTo>
                  <a:pt x="119603" y="60822"/>
                </a:lnTo>
                <a:lnTo>
                  <a:pt x="120332" y="64410"/>
                </a:lnTo>
                <a:lnTo>
                  <a:pt x="154332" y="87705"/>
                </a:lnTo>
                <a:lnTo>
                  <a:pt x="159745" y="90443"/>
                </a:lnTo>
                <a:lnTo>
                  <a:pt x="166314" y="95308"/>
                </a:lnTo>
                <a:lnTo>
                  <a:pt x="167956" y="98593"/>
                </a:lnTo>
                <a:lnTo>
                  <a:pt x="167956" y="106743"/>
                </a:lnTo>
                <a:lnTo>
                  <a:pt x="166360" y="109480"/>
                </a:lnTo>
                <a:lnTo>
                  <a:pt x="166253" y="109662"/>
                </a:lnTo>
                <a:lnTo>
                  <a:pt x="162847" y="111487"/>
                </a:lnTo>
                <a:lnTo>
                  <a:pt x="159563" y="113312"/>
                </a:lnTo>
                <a:lnTo>
                  <a:pt x="154454" y="114224"/>
                </a:lnTo>
                <a:lnTo>
                  <a:pt x="183391" y="114224"/>
                </a:lnTo>
                <a:lnTo>
                  <a:pt x="185108" y="110757"/>
                </a:lnTo>
                <a:lnTo>
                  <a:pt x="185108" y="97498"/>
                </a:lnTo>
                <a:lnTo>
                  <a:pt x="184439" y="93727"/>
                </a:lnTo>
                <a:lnTo>
                  <a:pt x="183101" y="90686"/>
                </a:lnTo>
                <a:lnTo>
                  <a:pt x="181840" y="87705"/>
                </a:lnTo>
                <a:lnTo>
                  <a:pt x="181763" y="87523"/>
                </a:lnTo>
                <a:lnTo>
                  <a:pt x="179817" y="84847"/>
                </a:lnTo>
                <a:lnTo>
                  <a:pt x="177262" y="82657"/>
                </a:lnTo>
                <a:lnTo>
                  <a:pt x="174829" y="80468"/>
                </a:lnTo>
                <a:lnTo>
                  <a:pt x="172041" y="78704"/>
                </a:lnTo>
                <a:lnTo>
                  <a:pt x="168321" y="77001"/>
                </a:lnTo>
                <a:lnTo>
                  <a:pt x="164794" y="75298"/>
                </a:lnTo>
                <a:lnTo>
                  <a:pt x="160779" y="73595"/>
                </a:lnTo>
                <a:lnTo>
                  <a:pt x="156279" y="71892"/>
                </a:lnTo>
                <a:lnTo>
                  <a:pt x="152872" y="70675"/>
                </a:lnTo>
                <a:lnTo>
                  <a:pt x="149953" y="69520"/>
                </a:lnTo>
                <a:lnTo>
                  <a:pt x="136572" y="57173"/>
                </a:lnTo>
                <a:lnTo>
                  <a:pt x="136572" y="51090"/>
                </a:lnTo>
                <a:lnTo>
                  <a:pt x="138336" y="48171"/>
                </a:lnTo>
                <a:lnTo>
                  <a:pt x="141864" y="46346"/>
                </a:lnTo>
                <a:lnTo>
                  <a:pt x="145391" y="44400"/>
                </a:lnTo>
                <a:lnTo>
                  <a:pt x="149527" y="43427"/>
                </a:lnTo>
                <a:lnTo>
                  <a:pt x="177867" y="43427"/>
                </a:lnTo>
                <a:lnTo>
                  <a:pt x="179997" y="33402"/>
                </a:lnTo>
                <a:lnTo>
                  <a:pt x="179026" y="33026"/>
                </a:lnTo>
                <a:lnTo>
                  <a:pt x="177627" y="32600"/>
                </a:lnTo>
                <a:lnTo>
                  <a:pt x="175803" y="32114"/>
                </a:lnTo>
                <a:lnTo>
                  <a:pt x="174100" y="31627"/>
                </a:lnTo>
                <a:lnTo>
                  <a:pt x="172092" y="31201"/>
                </a:lnTo>
                <a:lnTo>
                  <a:pt x="169781" y="30836"/>
                </a:lnTo>
                <a:lnTo>
                  <a:pt x="167470" y="30350"/>
                </a:lnTo>
                <a:lnTo>
                  <a:pt x="164976" y="29985"/>
                </a:lnTo>
                <a:lnTo>
                  <a:pt x="162300" y="29742"/>
                </a:lnTo>
                <a:lnTo>
                  <a:pt x="159624" y="29377"/>
                </a:lnTo>
                <a:lnTo>
                  <a:pt x="156948" y="29194"/>
                </a:lnTo>
                <a:close/>
              </a:path>
              <a:path w="363220" h="129539">
                <a:moveTo>
                  <a:pt x="177867" y="43427"/>
                </a:moveTo>
                <a:lnTo>
                  <a:pt x="159745" y="43427"/>
                </a:lnTo>
                <a:lnTo>
                  <a:pt x="164429" y="43974"/>
                </a:lnTo>
                <a:lnTo>
                  <a:pt x="168321" y="45069"/>
                </a:lnTo>
                <a:lnTo>
                  <a:pt x="172214" y="46042"/>
                </a:lnTo>
                <a:lnTo>
                  <a:pt x="175073" y="47015"/>
                </a:lnTo>
                <a:lnTo>
                  <a:pt x="176897" y="47988"/>
                </a:lnTo>
                <a:lnTo>
                  <a:pt x="177660" y="44400"/>
                </a:lnTo>
                <a:lnTo>
                  <a:pt x="177750" y="43974"/>
                </a:lnTo>
                <a:lnTo>
                  <a:pt x="177867" y="43427"/>
                </a:lnTo>
                <a:close/>
              </a:path>
              <a:path w="363220" h="129539">
                <a:moveTo>
                  <a:pt x="244828" y="29194"/>
                </a:moveTo>
                <a:lnTo>
                  <a:pt x="239354" y="29194"/>
                </a:lnTo>
                <a:lnTo>
                  <a:pt x="234002" y="30228"/>
                </a:lnTo>
                <a:lnTo>
                  <a:pt x="205326" y="57051"/>
                </a:lnTo>
                <a:lnTo>
                  <a:pt x="202800" y="63498"/>
                </a:lnTo>
                <a:lnTo>
                  <a:pt x="201583" y="70797"/>
                </a:lnTo>
                <a:lnTo>
                  <a:pt x="201583" y="86367"/>
                </a:lnTo>
                <a:lnTo>
                  <a:pt x="221898" y="122435"/>
                </a:lnTo>
                <a:lnTo>
                  <a:pt x="241118" y="128639"/>
                </a:lnTo>
                <a:lnTo>
                  <a:pt x="255958" y="128639"/>
                </a:lnTo>
                <a:lnTo>
                  <a:pt x="261797" y="128031"/>
                </a:lnTo>
                <a:lnTo>
                  <a:pt x="272137" y="125598"/>
                </a:lnTo>
                <a:lnTo>
                  <a:pt x="275787" y="124442"/>
                </a:lnTo>
                <a:lnTo>
                  <a:pt x="277855" y="123347"/>
                </a:lnTo>
                <a:lnTo>
                  <a:pt x="276243" y="113677"/>
                </a:lnTo>
                <a:lnTo>
                  <a:pt x="240631" y="113677"/>
                </a:lnTo>
                <a:lnTo>
                  <a:pt x="232846" y="111122"/>
                </a:lnTo>
                <a:lnTo>
                  <a:pt x="222871" y="100904"/>
                </a:lnTo>
                <a:lnTo>
                  <a:pt x="220012" y="93423"/>
                </a:lnTo>
                <a:lnTo>
                  <a:pt x="219283" y="83570"/>
                </a:lnTo>
                <a:lnTo>
                  <a:pt x="284241" y="83570"/>
                </a:lnTo>
                <a:lnTo>
                  <a:pt x="284363" y="82596"/>
                </a:lnTo>
                <a:lnTo>
                  <a:pt x="284423" y="77548"/>
                </a:lnTo>
                <a:lnTo>
                  <a:pt x="284046" y="70797"/>
                </a:lnTo>
                <a:lnTo>
                  <a:pt x="283995" y="69885"/>
                </a:lnTo>
                <a:lnTo>
                  <a:pt x="219647" y="69885"/>
                </a:lnTo>
                <a:lnTo>
                  <a:pt x="220012" y="66600"/>
                </a:lnTo>
                <a:lnTo>
                  <a:pt x="234002" y="46103"/>
                </a:lnTo>
                <a:lnTo>
                  <a:pt x="237286" y="44400"/>
                </a:lnTo>
                <a:lnTo>
                  <a:pt x="240753" y="43609"/>
                </a:lnTo>
                <a:lnTo>
                  <a:pt x="275784" y="43609"/>
                </a:lnTo>
                <a:lnTo>
                  <a:pt x="274205" y="41237"/>
                </a:lnTo>
                <a:lnTo>
                  <a:pt x="268537" y="35968"/>
                </a:lnTo>
                <a:lnTo>
                  <a:pt x="261752" y="32205"/>
                </a:lnTo>
                <a:lnTo>
                  <a:pt x="253849" y="29947"/>
                </a:lnTo>
                <a:lnTo>
                  <a:pt x="244828" y="29194"/>
                </a:lnTo>
                <a:close/>
              </a:path>
              <a:path w="363220" h="129539">
                <a:moveTo>
                  <a:pt x="275482" y="109115"/>
                </a:moveTo>
                <a:lnTo>
                  <a:pt x="257175" y="113677"/>
                </a:lnTo>
                <a:lnTo>
                  <a:pt x="276243" y="113677"/>
                </a:lnTo>
                <a:lnTo>
                  <a:pt x="275482" y="109115"/>
                </a:lnTo>
                <a:close/>
              </a:path>
              <a:path w="363220" h="129539">
                <a:moveTo>
                  <a:pt x="275784" y="43609"/>
                </a:moveTo>
                <a:lnTo>
                  <a:pt x="251579" y="43609"/>
                </a:lnTo>
                <a:lnTo>
                  <a:pt x="256992" y="46103"/>
                </a:lnTo>
                <a:lnTo>
                  <a:pt x="260885" y="51090"/>
                </a:lnTo>
                <a:lnTo>
                  <a:pt x="264899" y="55956"/>
                </a:lnTo>
                <a:lnTo>
                  <a:pt x="266846" y="62221"/>
                </a:lnTo>
                <a:lnTo>
                  <a:pt x="266724" y="69885"/>
                </a:lnTo>
                <a:lnTo>
                  <a:pt x="283995" y="69885"/>
                </a:lnTo>
                <a:lnTo>
                  <a:pt x="283812" y="66600"/>
                </a:lnTo>
                <a:lnTo>
                  <a:pt x="283785" y="66110"/>
                </a:lnTo>
                <a:lnTo>
                  <a:pt x="281869" y="56245"/>
                </a:lnTo>
                <a:lnTo>
                  <a:pt x="278676" y="47954"/>
                </a:lnTo>
                <a:lnTo>
                  <a:pt x="275784" y="43609"/>
                </a:lnTo>
                <a:close/>
              </a:path>
              <a:path w="363220" h="129539">
                <a:moveTo>
                  <a:pt x="346936" y="29681"/>
                </a:moveTo>
                <a:lnTo>
                  <a:pt x="335197" y="29681"/>
                </a:lnTo>
                <a:lnTo>
                  <a:pt x="329115" y="30289"/>
                </a:lnTo>
                <a:lnTo>
                  <a:pt x="329452" y="30289"/>
                </a:lnTo>
                <a:lnTo>
                  <a:pt x="323762" y="31566"/>
                </a:lnTo>
                <a:lnTo>
                  <a:pt x="317802" y="32783"/>
                </a:lnTo>
                <a:lnTo>
                  <a:pt x="312814" y="34121"/>
                </a:lnTo>
                <a:lnTo>
                  <a:pt x="308800" y="35581"/>
                </a:lnTo>
                <a:lnTo>
                  <a:pt x="308800" y="126449"/>
                </a:lnTo>
                <a:lnTo>
                  <a:pt x="325769" y="126449"/>
                </a:lnTo>
                <a:lnTo>
                  <a:pt x="325769" y="46711"/>
                </a:lnTo>
                <a:lnTo>
                  <a:pt x="325596" y="46711"/>
                </a:lnTo>
                <a:lnTo>
                  <a:pt x="328750" y="46042"/>
                </a:lnTo>
                <a:lnTo>
                  <a:pt x="331791" y="45434"/>
                </a:lnTo>
                <a:lnTo>
                  <a:pt x="334954" y="44704"/>
                </a:lnTo>
                <a:lnTo>
                  <a:pt x="338116" y="44339"/>
                </a:lnTo>
                <a:lnTo>
                  <a:pt x="360431" y="44339"/>
                </a:lnTo>
                <a:lnTo>
                  <a:pt x="362714" y="32783"/>
                </a:lnTo>
                <a:lnTo>
                  <a:pt x="362810" y="32296"/>
                </a:lnTo>
                <a:lnTo>
                  <a:pt x="362080" y="32053"/>
                </a:lnTo>
                <a:lnTo>
                  <a:pt x="360925" y="31810"/>
                </a:lnTo>
                <a:lnTo>
                  <a:pt x="359343" y="31566"/>
                </a:lnTo>
                <a:lnTo>
                  <a:pt x="357884" y="31201"/>
                </a:lnTo>
                <a:lnTo>
                  <a:pt x="356241" y="30897"/>
                </a:lnTo>
                <a:lnTo>
                  <a:pt x="354417" y="30654"/>
                </a:lnTo>
                <a:lnTo>
                  <a:pt x="352592" y="30289"/>
                </a:lnTo>
                <a:lnTo>
                  <a:pt x="350707" y="30046"/>
                </a:lnTo>
                <a:lnTo>
                  <a:pt x="349673" y="30046"/>
                </a:lnTo>
                <a:lnTo>
                  <a:pt x="346936" y="29681"/>
                </a:lnTo>
                <a:close/>
              </a:path>
              <a:path w="363220" h="129539">
                <a:moveTo>
                  <a:pt x="360431" y="44339"/>
                </a:moveTo>
                <a:lnTo>
                  <a:pt x="346145" y="44339"/>
                </a:lnTo>
                <a:lnTo>
                  <a:pt x="350098" y="44704"/>
                </a:lnTo>
                <a:lnTo>
                  <a:pt x="353139" y="45434"/>
                </a:lnTo>
                <a:lnTo>
                  <a:pt x="356302" y="46042"/>
                </a:lnTo>
                <a:lnTo>
                  <a:pt x="359053" y="46711"/>
                </a:lnTo>
                <a:lnTo>
                  <a:pt x="358887" y="46711"/>
                </a:lnTo>
                <a:lnTo>
                  <a:pt x="359891" y="47076"/>
                </a:lnTo>
                <a:lnTo>
                  <a:pt x="360359" y="44704"/>
                </a:lnTo>
                <a:lnTo>
                  <a:pt x="360431" y="44339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11497" y="5924308"/>
            <a:ext cx="1458773" cy="144149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11712" y="3500105"/>
            <a:ext cx="1030691" cy="384644"/>
          </a:xfrm>
          <a:prstGeom prst="rect">
            <a:avLst/>
          </a:prstGeom>
        </p:spPr>
      </p:pic>
      <p:sp>
        <p:nvSpPr>
          <p:cNvPr id="7" name="object 7" descr=""/>
          <p:cNvSpPr/>
          <p:nvPr/>
        </p:nvSpPr>
        <p:spPr>
          <a:xfrm>
            <a:off x="10949293" y="4815671"/>
            <a:ext cx="361950" cy="132080"/>
          </a:xfrm>
          <a:custGeom>
            <a:avLst/>
            <a:gdLst/>
            <a:ahLst/>
            <a:cxnLst/>
            <a:rect l="l" t="t" r="r" b="b"/>
            <a:pathLst>
              <a:path w="361950" h="132079">
                <a:moveTo>
                  <a:pt x="66478" y="0"/>
                </a:moveTo>
                <a:lnTo>
                  <a:pt x="52368" y="0"/>
                </a:lnTo>
                <a:lnTo>
                  <a:pt x="44461" y="1459"/>
                </a:lnTo>
                <a:lnTo>
                  <a:pt x="12407" y="22747"/>
                </a:lnTo>
                <a:lnTo>
                  <a:pt x="0" y="66053"/>
                </a:lnTo>
                <a:lnTo>
                  <a:pt x="256" y="73595"/>
                </a:lnTo>
                <a:lnTo>
                  <a:pt x="21652" y="120367"/>
                </a:lnTo>
                <a:lnTo>
                  <a:pt x="50604" y="131923"/>
                </a:lnTo>
                <a:lnTo>
                  <a:pt x="63863" y="131923"/>
                </a:lnTo>
                <a:lnTo>
                  <a:pt x="68181" y="131680"/>
                </a:lnTo>
                <a:lnTo>
                  <a:pt x="72439" y="131194"/>
                </a:lnTo>
                <a:lnTo>
                  <a:pt x="76697" y="130829"/>
                </a:lnTo>
                <a:lnTo>
                  <a:pt x="79616" y="130464"/>
                </a:lnTo>
                <a:lnTo>
                  <a:pt x="79872" y="130464"/>
                </a:lnTo>
                <a:lnTo>
                  <a:pt x="87766" y="129126"/>
                </a:lnTo>
                <a:lnTo>
                  <a:pt x="90929" y="128517"/>
                </a:lnTo>
                <a:lnTo>
                  <a:pt x="96403" y="127301"/>
                </a:lnTo>
                <a:lnTo>
                  <a:pt x="98532" y="126754"/>
                </a:lnTo>
                <a:lnTo>
                  <a:pt x="99992" y="126267"/>
                </a:lnTo>
                <a:lnTo>
                  <a:pt x="99992" y="116596"/>
                </a:lnTo>
                <a:lnTo>
                  <a:pt x="54314" y="116596"/>
                </a:lnTo>
                <a:lnTo>
                  <a:pt x="48049" y="115380"/>
                </a:lnTo>
                <a:lnTo>
                  <a:pt x="21348" y="86672"/>
                </a:lnTo>
                <a:lnTo>
                  <a:pt x="18794" y="58343"/>
                </a:lnTo>
                <a:lnTo>
                  <a:pt x="19828" y="51273"/>
                </a:lnTo>
                <a:lnTo>
                  <a:pt x="21896" y="45069"/>
                </a:lnTo>
                <a:lnTo>
                  <a:pt x="23964" y="38743"/>
                </a:lnTo>
                <a:lnTo>
                  <a:pt x="55226" y="15509"/>
                </a:lnTo>
                <a:lnTo>
                  <a:pt x="96678" y="15509"/>
                </a:lnTo>
                <a:lnTo>
                  <a:pt x="99262" y="8758"/>
                </a:lnTo>
                <a:lnTo>
                  <a:pt x="98532" y="8271"/>
                </a:lnTo>
                <a:lnTo>
                  <a:pt x="97133" y="7541"/>
                </a:lnTo>
                <a:lnTo>
                  <a:pt x="95065" y="6568"/>
                </a:lnTo>
                <a:lnTo>
                  <a:pt x="93119" y="5595"/>
                </a:lnTo>
                <a:lnTo>
                  <a:pt x="90564" y="4622"/>
                </a:lnTo>
                <a:lnTo>
                  <a:pt x="84239" y="2676"/>
                </a:lnTo>
                <a:lnTo>
                  <a:pt x="80407" y="1824"/>
                </a:lnTo>
                <a:lnTo>
                  <a:pt x="71527" y="364"/>
                </a:lnTo>
                <a:lnTo>
                  <a:pt x="66478" y="0"/>
                </a:lnTo>
                <a:close/>
              </a:path>
              <a:path w="361950" h="132079">
                <a:moveTo>
                  <a:pt x="99992" y="67148"/>
                </a:moveTo>
                <a:lnTo>
                  <a:pt x="82292" y="67148"/>
                </a:lnTo>
                <a:lnTo>
                  <a:pt x="82292" y="114224"/>
                </a:lnTo>
                <a:lnTo>
                  <a:pt x="80711" y="114711"/>
                </a:lnTo>
                <a:lnTo>
                  <a:pt x="77514" y="115380"/>
                </a:lnTo>
                <a:lnTo>
                  <a:pt x="77366" y="115380"/>
                </a:lnTo>
                <a:lnTo>
                  <a:pt x="74446" y="115866"/>
                </a:lnTo>
                <a:lnTo>
                  <a:pt x="70918" y="116353"/>
                </a:lnTo>
                <a:lnTo>
                  <a:pt x="66600" y="116596"/>
                </a:lnTo>
                <a:lnTo>
                  <a:pt x="99992" y="116596"/>
                </a:lnTo>
                <a:lnTo>
                  <a:pt x="99992" y="67148"/>
                </a:lnTo>
                <a:close/>
              </a:path>
              <a:path w="361950" h="132079">
                <a:moveTo>
                  <a:pt x="96678" y="15509"/>
                </a:moveTo>
                <a:lnTo>
                  <a:pt x="67756" y="15509"/>
                </a:lnTo>
                <a:lnTo>
                  <a:pt x="73716" y="16300"/>
                </a:lnTo>
                <a:lnTo>
                  <a:pt x="79555" y="17881"/>
                </a:lnTo>
                <a:lnTo>
                  <a:pt x="85394" y="19341"/>
                </a:lnTo>
                <a:lnTo>
                  <a:pt x="90170" y="21287"/>
                </a:lnTo>
                <a:lnTo>
                  <a:pt x="93605" y="23538"/>
                </a:lnTo>
                <a:lnTo>
                  <a:pt x="96678" y="15509"/>
                </a:lnTo>
                <a:close/>
              </a:path>
              <a:path w="361950" h="132079">
                <a:moveTo>
                  <a:pt x="141754" y="2919"/>
                </a:moveTo>
                <a:lnTo>
                  <a:pt x="127704" y="2919"/>
                </a:lnTo>
                <a:lnTo>
                  <a:pt x="127704" y="129369"/>
                </a:lnTo>
                <a:lnTo>
                  <a:pt x="145038" y="129369"/>
                </a:lnTo>
                <a:lnTo>
                  <a:pt x="145038" y="30654"/>
                </a:lnTo>
                <a:lnTo>
                  <a:pt x="165146" y="30654"/>
                </a:lnTo>
                <a:lnTo>
                  <a:pt x="155234" y="18349"/>
                </a:lnTo>
                <a:lnTo>
                  <a:pt x="150604" y="12818"/>
                </a:lnTo>
                <a:lnTo>
                  <a:pt x="146110" y="7675"/>
                </a:lnTo>
                <a:lnTo>
                  <a:pt x="141754" y="2919"/>
                </a:lnTo>
                <a:close/>
              </a:path>
              <a:path w="361950" h="132079">
                <a:moveTo>
                  <a:pt x="165146" y="30654"/>
                </a:moveTo>
                <a:lnTo>
                  <a:pt x="145038" y="30654"/>
                </a:lnTo>
                <a:lnTo>
                  <a:pt x="148444" y="34547"/>
                </a:lnTo>
                <a:lnTo>
                  <a:pt x="152154" y="39048"/>
                </a:lnTo>
                <a:lnTo>
                  <a:pt x="160183" y="49266"/>
                </a:lnTo>
                <a:lnTo>
                  <a:pt x="164319" y="54740"/>
                </a:lnTo>
                <a:lnTo>
                  <a:pt x="168577" y="60579"/>
                </a:lnTo>
                <a:lnTo>
                  <a:pt x="172834" y="66296"/>
                </a:lnTo>
                <a:lnTo>
                  <a:pt x="177092" y="72257"/>
                </a:lnTo>
                <a:lnTo>
                  <a:pt x="181349" y="78460"/>
                </a:lnTo>
                <a:lnTo>
                  <a:pt x="185728" y="84664"/>
                </a:lnTo>
                <a:lnTo>
                  <a:pt x="189925" y="90807"/>
                </a:lnTo>
                <a:lnTo>
                  <a:pt x="193940" y="96890"/>
                </a:lnTo>
                <a:lnTo>
                  <a:pt x="197954" y="102850"/>
                </a:lnTo>
                <a:lnTo>
                  <a:pt x="201664" y="108628"/>
                </a:lnTo>
                <a:lnTo>
                  <a:pt x="205070" y="114224"/>
                </a:lnTo>
                <a:lnTo>
                  <a:pt x="208598" y="119820"/>
                </a:lnTo>
                <a:lnTo>
                  <a:pt x="211700" y="124868"/>
                </a:lnTo>
                <a:lnTo>
                  <a:pt x="214376" y="129369"/>
                </a:lnTo>
                <a:lnTo>
                  <a:pt x="229156" y="129369"/>
                </a:lnTo>
                <a:lnTo>
                  <a:pt x="229156" y="96525"/>
                </a:lnTo>
                <a:lnTo>
                  <a:pt x="211821" y="96525"/>
                </a:lnTo>
                <a:lnTo>
                  <a:pt x="208731" y="91518"/>
                </a:lnTo>
                <a:lnTo>
                  <a:pt x="184098" y="55629"/>
                </a:lnTo>
                <a:lnTo>
                  <a:pt x="169763" y="36539"/>
                </a:lnTo>
                <a:lnTo>
                  <a:pt x="165146" y="30654"/>
                </a:lnTo>
                <a:close/>
              </a:path>
              <a:path w="361950" h="132079">
                <a:moveTo>
                  <a:pt x="229156" y="2919"/>
                </a:moveTo>
                <a:lnTo>
                  <a:pt x="211821" y="2919"/>
                </a:lnTo>
                <a:lnTo>
                  <a:pt x="211821" y="96525"/>
                </a:lnTo>
                <a:lnTo>
                  <a:pt x="229156" y="96525"/>
                </a:lnTo>
                <a:lnTo>
                  <a:pt x="229156" y="2919"/>
                </a:lnTo>
                <a:close/>
              </a:path>
              <a:path w="361950" h="132079">
                <a:moveTo>
                  <a:pt x="274506" y="2919"/>
                </a:moveTo>
                <a:lnTo>
                  <a:pt x="260456" y="2919"/>
                </a:lnTo>
                <a:lnTo>
                  <a:pt x="260456" y="129369"/>
                </a:lnTo>
                <a:lnTo>
                  <a:pt x="277790" y="129369"/>
                </a:lnTo>
                <a:lnTo>
                  <a:pt x="277790" y="30654"/>
                </a:lnTo>
                <a:lnTo>
                  <a:pt x="297898" y="30654"/>
                </a:lnTo>
                <a:lnTo>
                  <a:pt x="287986" y="18349"/>
                </a:lnTo>
                <a:lnTo>
                  <a:pt x="283356" y="12818"/>
                </a:lnTo>
                <a:lnTo>
                  <a:pt x="278862" y="7675"/>
                </a:lnTo>
                <a:lnTo>
                  <a:pt x="274506" y="2919"/>
                </a:lnTo>
                <a:close/>
              </a:path>
              <a:path w="361950" h="132079">
                <a:moveTo>
                  <a:pt x="297898" y="30654"/>
                </a:moveTo>
                <a:lnTo>
                  <a:pt x="277790" y="30654"/>
                </a:lnTo>
                <a:lnTo>
                  <a:pt x="281196" y="34547"/>
                </a:lnTo>
                <a:lnTo>
                  <a:pt x="284907" y="39048"/>
                </a:lnTo>
                <a:lnTo>
                  <a:pt x="292935" y="49266"/>
                </a:lnTo>
                <a:lnTo>
                  <a:pt x="297071" y="54740"/>
                </a:lnTo>
                <a:lnTo>
                  <a:pt x="301329" y="60579"/>
                </a:lnTo>
                <a:lnTo>
                  <a:pt x="305586" y="66296"/>
                </a:lnTo>
                <a:lnTo>
                  <a:pt x="309844" y="72257"/>
                </a:lnTo>
                <a:lnTo>
                  <a:pt x="314101" y="78460"/>
                </a:lnTo>
                <a:lnTo>
                  <a:pt x="318481" y="84664"/>
                </a:lnTo>
                <a:lnTo>
                  <a:pt x="322677" y="90807"/>
                </a:lnTo>
                <a:lnTo>
                  <a:pt x="326692" y="96890"/>
                </a:lnTo>
                <a:lnTo>
                  <a:pt x="330706" y="102850"/>
                </a:lnTo>
                <a:lnTo>
                  <a:pt x="334416" y="108628"/>
                </a:lnTo>
                <a:lnTo>
                  <a:pt x="337822" y="114224"/>
                </a:lnTo>
                <a:lnTo>
                  <a:pt x="341350" y="119820"/>
                </a:lnTo>
                <a:lnTo>
                  <a:pt x="344452" y="124868"/>
                </a:lnTo>
                <a:lnTo>
                  <a:pt x="347128" y="129369"/>
                </a:lnTo>
                <a:lnTo>
                  <a:pt x="361908" y="129369"/>
                </a:lnTo>
                <a:lnTo>
                  <a:pt x="361908" y="96525"/>
                </a:lnTo>
                <a:lnTo>
                  <a:pt x="344573" y="96525"/>
                </a:lnTo>
                <a:lnTo>
                  <a:pt x="341483" y="91518"/>
                </a:lnTo>
                <a:lnTo>
                  <a:pt x="316850" y="55629"/>
                </a:lnTo>
                <a:lnTo>
                  <a:pt x="302515" y="36539"/>
                </a:lnTo>
                <a:lnTo>
                  <a:pt x="297898" y="30654"/>
                </a:lnTo>
                <a:close/>
              </a:path>
              <a:path w="361950" h="132079">
                <a:moveTo>
                  <a:pt x="361908" y="2919"/>
                </a:moveTo>
                <a:lnTo>
                  <a:pt x="344573" y="2919"/>
                </a:lnTo>
                <a:lnTo>
                  <a:pt x="344573" y="96525"/>
                </a:lnTo>
                <a:lnTo>
                  <a:pt x="361908" y="96525"/>
                </a:lnTo>
                <a:lnTo>
                  <a:pt x="361908" y="2919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6013" y="5949568"/>
            <a:ext cx="220032" cy="131923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457289" y="4568832"/>
            <a:ext cx="751039" cy="385191"/>
          </a:xfrm>
          <a:prstGeom prst="rect">
            <a:avLst/>
          </a:prstGeom>
        </p:spPr>
      </p:pic>
      <p:sp>
        <p:nvSpPr>
          <p:cNvPr id="10" name="object 10" descr=""/>
          <p:cNvSpPr/>
          <p:nvPr/>
        </p:nvSpPr>
        <p:spPr>
          <a:xfrm>
            <a:off x="15532135" y="7696853"/>
            <a:ext cx="594360" cy="144145"/>
          </a:xfrm>
          <a:custGeom>
            <a:avLst/>
            <a:gdLst/>
            <a:ahLst/>
            <a:cxnLst/>
            <a:rect l="l" t="t" r="r" b="b"/>
            <a:pathLst>
              <a:path w="594359" h="144145">
                <a:moveTo>
                  <a:pt x="57477" y="30472"/>
                </a:moveTo>
                <a:lnTo>
                  <a:pt x="39777" y="30472"/>
                </a:lnTo>
                <a:lnTo>
                  <a:pt x="39777" y="141594"/>
                </a:lnTo>
                <a:lnTo>
                  <a:pt x="57477" y="141594"/>
                </a:lnTo>
                <a:lnTo>
                  <a:pt x="57477" y="30472"/>
                </a:lnTo>
                <a:close/>
              </a:path>
              <a:path w="594359" h="144145">
                <a:moveTo>
                  <a:pt x="97255" y="15144"/>
                </a:moveTo>
                <a:lnTo>
                  <a:pt x="0" y="15144"/>
                </a:lnTo>
                <a:lnTo>
                  <a:pt x="0" y="30472"/>
                </a:lnTo>
                <a:lnTo>
                  <a:pt x="97255" y="30472"/>
                </a:lnTo>
                <a:lnTo>
                  <a:pt x="97255" y="15144"/>
                </a:lnTo>
                <a:close/>
              </a:path>
              <a:path w="594359" h="144145">
                <a:moveTo>
                  <a:pt x="143329" y="84056"/>
                </a:moveTo>
                <a:lnTo>
                  <a:pt x="133374" y="84056"/>
                </a:lnTo>
                <a:lnTo>
                  <a:pt x="129401" y="84482"/>
                </a:lnTo>
                <a:lnTo>
                  <a:pt x="99985" y="119212"/>
                </a:lnTo>
                <a:lnTo>
                  <a:pt x="100814" y="123469"/>
                </a:lnTo>
                <a:lnTo>
                  <a:pt x="131408" y="143601"/>
                </a:lnTo>
                <a:lnTo>
                  <a:pt x="140531" y="143601"/>
                </a:lnTo>
                <a:lnTo>
                  <a:pt x="144302" y="143419"/>
                </a:lnTo>
                <a:lnTo>
                  <a:pt x="148073" y="143054"/>
                </a:lnTo>
                <a:lnTo>
                  <a:pt x="151966" y="142811"/>
                </a:lnTo>
                <a:lnTo>
                  <a:pt x="173801" y="139952"/>
                </a:lnTo>
                <a:lnTo>
                  <a:pt x="173801" y="129369"/>
                </a:lnTo>
                <a:lnTo>
                  <a:pt x="132077" y="129369"/>
                </a:lnTo>
                <a:lnTo>
                  <a:pt x="126785" y="128213"/>
                </a:lnTo>
                <a:lnTo>
                  <a:pt x="122893" y="125902"/>
                </a:lnTo>
                <a:lnTo>
                  <a:pt x="119000" y="123469"/>
                </a:lnTo>
                <a:lnTo>
                  <a:pt x="117054" y="119212"/>
                </a:lnTo>
                <a:lnTo>
                  <a:pt x="117054" y="109845"/>
                </a:lnTo>
                <a:lnTo>
                  <a:pt x="117844" y="107229"/>
                </a:lnTo>
                <a:lnTo>
                  <a:pt x="119426" y="105283"/>
                </a:lnTo>
                <a:lnTo>
                  <a:pt x="121007" y="103215"/>
                </a:lnTo>
                <a:lnTo>
                  <a:pt x="122954" y="101634"/>
                </a:lnTo>
                <a:lnTo>
                  <a:pt x="125265" y="100539"/>
                </a:lnTo>
                <a:lnTo>
                  <a:pt x="127698" y="99323"/>
                </a:lnTo>
                <a:lnTo>
                  <a:pt x="130313" y="98532"/>
                </a:lnTo>
                <a:lnTo>
                  <a:pt x="135554" y="97863"/>
                </a:lnTo>
                <a:lnTo>
                  <a:pt x="135118" y="97863"/>
                </a:lnTo>
                <a:lnTo>
                  <a:pt x="138767" y="97620"/>
                </a:lnTo>
                <a:lnTo>
                  <a:pt x="173801" y="97620"/>
                </a:lnTo>
                <a:lnTo>
                  <a:pt x="173801" y="86307"/>
                </a:lnTo>
                <a:lnTo>
                  <a:pt x="157307" y="86307"/>
                </a:lnTo>
                <a:lnTo>
                  <a:pt x="153426" y="85516"/>
                </a:lnTo>
                <a:lnTo>
                  <a:pt x="151966" y="85273"/>
                </a:lnTo>
                <a:lnTo>
                  <a:pt x="150263" y="85029"/>
                </a:lnTo>
                <a:lnTo>
                  <a:pt x="148681" y="84664"/>
                </a:lnTo>
                <a:lnTo>
                  <a:pt x="147404" y="84482"/>
                </a:lnTo>
                <a:lnTo>
                  <a:pt x="146522" y="84482"/>
                </a:lnTo>
                <a:lnTo>
                  <a:pt x="143329" y="84056"/>
                </a:lnTo>
                <a:close/>
              </a:path>
              <a:path w="594359" h="144145">
                <a:moveTo>
                  <a:pt x="173801" y="97620"/>
                </a:moveTo>
                <a:lnTo>
                  <a:pt x="145215" y="97620"/>
                </a:lnTo>
                <a:lnTo>
                  <a:pt x="148499" y="97863"/>
                </a:lnTo>
                <a:lnTo>
                  <a:pt x="151175" y="98349"/>
                </a:lnTo>
                <a:lnTo>
                  <a:pt x="153973" y="98714"/>
                </a:lnTo>
                <a:lnTo>
                  <a:pt x="156482" y="99323"/>
                </a:lnTo>
                <a:lnTo>
                  <a:pt x="156223" y="99323"/>
                </a:lnTo>
                <a:lnTo>
                  <a:pt x="157197" y="99809"/>
                </a:lnTo>
                <a:lnTo>
                  <a:pt x="157197" y="128213"/>
                </a:lnTo>
                <a:lnTo>
                  <a:pt x="156680" y="128213"/>
                </a:lnTo>
                <a:lnTo>
                  <a:pt x="155129" y="128578"/>
                </a:lnTo>
                <a:lnTo>
                  <a:pt x="152513" y="128943"/>
                </a:lnTo>
                <a:lnTo>
                  <a:pt x="146978" y="129369"/>
                </a:lnTo>
                <a:lnTo>
                  <a:pt x="173801" y="129369"/>
                </a:lnTo>
                <a:lnTo>
                  <a:pt x="173801" y="97620"/>
                </a:lnTo>
                <a:close/>
              </a:path>
              <a:path w="594359" h="144145">
                <a:moveTo>
                  <a:pt x="169348" y="58936"/>
                </a:moveTo>
                <a:lnTo>
                  <a:pt x="140227" y="58936"/>
                </a:lnTo>
                <a:lnTo>
                  <a:pt x="143755" y="59605"/>
                </a:lnTo>
                <a:lnTo>
                  <a:pt x="146431" y="60944"/>
                </a:lnTo>
                <a:lnTo>
                  <a:pt x="149229" y="62160"/>
                </a:lnTo>
                <a:lnTo>
                  <a:pt x="151418" y="63863"/>
                </a:lnTo>
                <a:lnTo>
                  <a:pt x="153000" y="66053"/>
                </a:lnTo>
                <a:lnTo>
                  <a:pt x="154581" y="68121"/>
                </a:lnTo>
                <a:lnTo>
                  <a:pt x="155676" y="70554"/>
                </a:lnTo>
                <a:lnTo>
                  <a:pt x="156284" y="73351"/>
                </a:lnTo>
                <a:lnTo>
                  <a:pt x="156892" y="76028"/>
                </a:lnTo>
                <a:lnTo>
                  <a:pt x="157197" y="78765"/>
                </a:lnTo>
                <a:lnTo>
                  <a:pt x="157197" y="86307"/>
                </a:lnTo>
                <a:lnTo>
                  <a:pt x="173801" y="86307"/>
                </a:lnTo>
                <a:lnTo>
                  <a:pt x="173801" y="75298"/>
                </a:lnTo>
                <a:lnTo>
                  <a:pt x="173208" y="70554"/>
                </a:lnTo>
                <a:lnTo>
                  <a:pt x="171039" y="62586"/>
                </a:lnTo>
                <a:lnTo>
                  <a:pt x="170924" y="62160"/>
                </a:lnTo>
                <a:lnTo>
                  <a:pt x="170809" y="61734"/>
                </a:lnTo>
                <a:lnTo>
                  <a:pt x="170760" y="61552"/>
                </a:lnTo>
                <a:lnTo>
                  <a:pt x="169348" y="58936"/>
                </a:lnTo>
                <a:close/>
              </a:path>
              <a:path w="594359" h="144145">
                <a:moveTo>
                  <a:pt x="144120" y="44339"/>
                </a:moveTo>
                <a:lnTo>
                  <a:pt x="131347" y="44339"/>
                </a:lnTo>
                <a:lnTo>
                  <a:pt x="125812" y="44826"/>
                </a:lnTo>
                <a:lnTo>
                  <a:pt x="120703" y="45799"/>
                </a:lnTo>
                <a:lnTo>
                  <a:pt x="115594" y="46650"/>
                </a:lnTo>
                <a:lnTo>
                  <a:pt x="111945" y="47563"/>
                </a:lnTo>
                <a:lnTo>
                  <a:pt x="109755" y="48536"/>
                </a:lnTo>
                <a:lnTo>
                  <a:pt x="111241" y="58936"/>
                </a:lnTo>
                <a:lnTo>
                  <a:pt x="111302" y="59362"/>
                </a:lnTo>
                <a:lnTo>
                  <a:pt x="111423" y="60214"/>
                </a:lnTo>
                <a:lnTo>
                  <a:pt x="111528" y="60944"/>
                </a:lnTo>
                <a:lnTo>
                  <a:pt x="111641" y="61734"/>
                </a:lnTo>
                <a:lnTo>
                  <a:pt x="111762" y="62586"/>
                </a:lnTo>
                <a:lnTo>
                  <a:pt x="113830" y="61734"/>
                </a:lnTo>
                <a:lnTo>
                  <a:pt x="116932" y="60944"/>
                </a:lnTo>
                <a:lnTo>
                  <a:pt x="121068" y="60214"/>
                </a:lnTo>
                <a:lnTo>
                  <a:pt x="125326" y="59362"/>
                </a:lnTo>
                <a:lnTo>
                  <a:pt x="130252" y="58936"/>
                </a:lnTo>
                <a:lnTo>
                  <a:pt x="169348" y="58936"/>
                </a:lnTo>
                <a:lnTo>
                  <a:pt x="168692" y="57720"/>
                </a:lnTo>
                <a:lnTo>
                  <a:pt x="165773" y="54557"/>
                </a:lnTo>
                <a:lnTo>
                  <a:pt x="162975" y="51273"/>
                </a:lnTo>
                <a:lnTo>
                  <a:pt x="159204" y="48779"/>
                </a:lnTo>
                <a:lnTo>
                  <a:pt x="154460" y="47076"/>
                </a:lnTo>
                <a:lnTo>
                  <a:pt x="149837" y="45251"/>
                </a:lnTo>
                <a:lnTo>
                  <a:pt x="144120" y="44339"/>
                </a:lnTo>
                <a:close/>
              </a:path>
              <a:path w="594359" h="144145">
                <a:moveTo>
                  <a:pt x="218955" y="0"/>
                </a:moveTo>
                <a:lnTo>
                  <a:pt x="201985" y="2919"/>
                </a:lnTo>
                <a:lnTo>
                  <a:pt x="201985" y="138857"/>
                </a:lnTo>
                <a:lnTo>
                  <a:pt x="205878" y="139952"/>
                </a:lnTo>
                <a:lnTo>
                  <a:pt x="210865" y="141047"/>
                </a:lnTo>
                <a:lnTo>
                  <a:pt x="223030" y="143236"/>
                </a:lnTo>
                <a:lnTo>
                  <a:pt x="230024" y="143784"/>
                </a:lnTo>
                <a:lnTo>
                  <a:pt x="245230" y="143784"/>
                </a:lnTo>
                <a:lnTo>
                  <a:pt x="251799" y="142628"/>
                </a:lnTo>
                <a:lnTo>
                  <a:pt x="263477" y="138006"/>
                </a:lnTo>
                <a:lnTo>
                  <a:pt x="268464" y="134721"/>
                </a:lnTo>
                <a:lnTo>
                  <a:pt x="274195" y="128821"/>
                </a:lnTo>
                <a:lnTo>
                  <a:pt x="233126" y="128821"/>
                </a:lnTo>
                <a:lnTo>
                  <a:pt x="229234" y="128639"/>
                </a:lnTo>
                <a:lnTo>
                  <a:pt x="226071" y="128274"/>
                </a:lnTo>
                <a:lnTo>
                  <a:pt x="223030" y="127787"/>
                </a:lnTo>
                <a:lnTo>
                  <a:pt x="220658" y="127301"/>
                </a:lnTo>
                <a:lnTo>
                  <a:pt x="218955" y="126814"/>
                </a:lnTo>
                <a:lnTo>
                  <a:pt x="218955" y="66783"/>
                </a:lnTo>
                <a:lnTo>
                  <a:pt x="221023" y="65080"/>
                </a:lnTo>
                <a:lnTo>
                  <a:pt x="224003" y="63437"/>
                </a:lnTo>
                <a:lnTo>
                  <a:pt x="231489" y="60396"/>
                </a:lnTo>
                <a:lnTo>
                  <a:pt x="231133" y="60396"/>
                </a:lnTo>
                <a:lnTo>
                  <a:pt x="236046" y="59484"/>
                </a:lnTo>
                <a:lnTo>
                  <a:pt x="275337" y="59484"/>
                </a:lnTo>
                <a:lnTo>
                  <a:pt x="270775" y="54010"/>
                </a:lnTo>
                <a:lnTo>
                  <a:pt x="266676" y="50908"/>
                </a:lnTo>
                <a:lnTo>
                  <a:pt x="218955" y="50908"/>
                </a:lnTo>
                <a:lnTo>
                  <a:pt x="218955" y="0"/>
                </a:lnTo>
                <a:close/>
              </a:path>
              <a:path w="594359" h="144145">
                <a:moveTo>
                  <a:pt x="275337" y="59484"/>
                </a:moveTo>
                <a:lnTo>
                  <a:pt x="245534" y="59484"/>
                </a:lnTo>
                <a:lnTo>
                  <a:pt x="249670" y="60396"/>
                </a:lnTo>
                <a:lnTo>
                  <a:pt x="253076" y="62221"/>
                </a:lnTo>
                <a:lnTo>
                  <a:pt x="256604" y="63924"/>
                </a:lnTo>
                <a:lnTo>
                  <a:pt x="259462" y="66357"/>
                </a:lnTo>
                <a:lnTo>
                  <a:pt x="261652" y="69520"/>
                </a:lnTo>
                <a:lnTo>
                  <a:pt x="263842" y="72561"/>
                </a:lnTo>
                <a:lnTo>
                  <a:pt x="265423" y="76210"/>
                </a:lnTo>
                <a:lnTo>
                  <a:pt x="267369" y="84725"/>
                </a:lnTo>
                <a:lnTo>
                  <a:pt x="267856" y="89287"/>
                </a:lnTo>
                <a:lnTo>
                  <a:pt x="267856" y="94153"/>
                </a:lnTo>
                <a:lnTo>
                  <a:pt x="267354" y="101816"/>
                </a:lnTo>
                <a:lnTo>
                  <a:pt x="267343" y="101987"/>
                </a:lnTo>
                <a:lnTo>
                  <a:pt x="265834" y="108750"/>
                </a:lnTo>
                <a:lnTo>
                  <a:pt x="265803" y="108887"/>
                </a:lnTo>
                <a:lnTo>
                  <a:pt x="263164" y="114954"/>
                </a:lnTo>
                <a:lnTo>
                  <a:pt x="259645" y="119881"/>
                </a:lnTo>
                <a:lnTo>
                  <a:pt x="254171" y="125841"/>
                </a:lnTo>
                <a:lnTo>
                  <a:pt x="246872" y="128821"/>
                </a:lnTo>
                <a:lnTo>
                  <a:pt x="274195" y="128821"/>
                </a:lnTo>
                <a:lnTo>
                  <a:pt x="276736" y="126206"/>
                </a:lnTo>
                <a:lnTo>
                  <a:pt x="279899" y="121036"/>
                </a:lnTo>
                <a:lnTo>
                  <a:pt x="282088" y="114954"/>
                </a:lnTo>
                <a:lnTo>
                  <a:pt x="284349" y="108887"/>
                </a:lnTo>
                <a:lnTo>
                  <a:pt x="284400" y="108750"/>
                </a:lnTo>
                <a:lnTo>
                  <a:pt x="285527" y="101987"/>
                </a:lnTo>
                <a:lnTo>
                  <a:pt x="285555" y="86854"/>
                </a:lnTo>
                <a:lnTo>
                  <a:pt x="284582" y="80163"/>
                </a:lnTo>
                <a:lnTo>
                  <a:pt x="282636" y="74081"/>
                </a:lnTo>
                <a:lnTo>
                  <a:pt x="280811" y="67999"/>
                </a:lnTo>
                <a:lnTo>
                  <a:pt x="278074" y="62768"/>
                </a:lnTo>
                <a:lnTo>
                  <a:pt x="275337" y="59484"/>
                </a:lnTo>
                <a:close/>
              </a:path>
              <a:path w="594359" h="144145">
                <a:moveTo>
                  <a:pt x="249670" y="44522"/>
                </a:moveTo>
                <a:lnTo>
                  <a:pt x="237384" y="44522"/>
                </a:lnTo>
                <a:lnTo>
                  <a:pt x="232518" y="45251"/>
                </a:lnTo>
                <a:lnTo>
                  <a:pt x="228260" y="46711"/>
                </a:lnTo>
                <a:lnTo>
                  <a:pt x="224125" y="48171"/>
                </a:lnTo>
                <a:lnTo>
                  <a:pt x="221023" y="49570"/>
                </a:lnTo>
                <a:lnTo>
                  <a:pt x="218955" y="50908"/>
                </a:lnTo>
                <a:lnTo>
                  <a:pt x="266676" y="50908"/>
                </a:lnTo>
                <a:lnTo>
                  <a:pt x="266275" y="50604"/>
                </a:lnTo>
                <a:lnTo>
                  <a:pt x="260922" y="48171"/>
                </a:lnTo>
                <a:lnTo>
                  <a:pt x="255691" y="45738"/>
                </a:lnTo>
                <a:lnTo>
                  <a:pt x="249670" y="44522"/>
                </a:lnTo>
                <a:close/>
              </a:path>
              <a:path w="594359" h="144145">
                <a:moveTo>
                  <a:pt x="326039" y="0"/>
                </a:moveTo>
                <a:lnTo>
                  <a:pt x="309069" y="2919"/>
                </a:lnTo>
                <a:lnTo>
                  <a:pt x="309069" y="125780"/>
                </a:lnTo>
                <a:lnTo>
                  <a:pt x="311259" y="132410"/>
                </a:lnTo>
                <a:lnTo>
                  <a:pt x="320017" y="140925"/>
                </a:lnTo>
                <a:lnTo>
                  <a:pt x="327438" y="143176"/>
                </a:lnTo>
                <a:lnTo>
                  <a:pt x="337899" y="143419"/>
                </a:lnTo>
                <a:lnTo>
                  <a:pt x="340271" y="129186"/>
                </a:lnTo>
                <a:lnTo>
                  <a:pt x="337595" y="128821"/>
                </a:lnTo>
                <a:lnTo>
                  <a:pt x="335345" y="128396"/>
                </a:lnTo>
                <a:lnTo>
                  <a:pt x="326039" y="116839"/>
                </a:lnTo>
                <a:lnTo>
                  <a:pt x="326039" y="0"/>
                </a:lnTo>
                <a:close/>
              </a:path>
              <a:path w="594359" h="144145">
                <a:moveTo>
                  <a:pt x="397281" y="44339"/>
                </a:moveTo>
                <a:lnTo>
                  <a:pt x="391807" y="44339"/>
                </a:lnTo>
                <a:lnTo>
                  <a:pt x="386454" y="45373"/>
                </a:lnTo>
                <a:lnTo>
                  <a:pt x="357779" y="72196"/>
                </a:lnTo>
                <a:lnTo>
                  <a:pt x="355253" y="78643"/>
                </a:lnTo>
                <a:lnTo>
                  <a:pt x="354036" y="85942"/>
                </a:lnTo>
                <a:lnTo>
                  <a:pt x="354036" y="101512"/>
                </a:lnTo>
                <a:lnTo>
                  <a:pt x="374351" y="137580"/>
                </a:lnTo>
                <a:lnTo>
                  <a:pt x="393571" y="143784"/>
                </a:lnTo>
                <a:lnTo>
                  <a:pt x="408411" y="143784"/>
                </a:lnTo>
                <a:lnTo>
                  <a:pt x="414250" y="143176"/>
                </a:lnTo>
                <a:lnTo>
                  <a:pt x="424590" y="140743"/>
                </a:lnTo>
                <a:lnTo>
                  <a:pt x="428240" y="139587"/>
                </a:lnTo>
                <a:lnTo>
                  <a:pt x="430307" y="138492"/>
                </a:lnTo>
                <a:lnTo>
                  <a:pt x="428696" y="128821"/>
                </a:lnTo>
                <a:lnTo>
                  <a:pt x="393084" y="128821"/>
                </a:lnTo>
                <a:lnTo>
                  <a:pt x="385299" y="126267"/>
                </a:lnTo>
                <a:lnTo>
                  <a:pt x="375324" y="116049"/>
                </a:lnTo>
                <a:lnTo>
                  <a:pt x="372465" y="108568"/>
                </a:lnTo>
                <a:lnTo>
                  <a:pt x="371735" y="98714"/>
                </a:lnTo>
                <a:lnTo>
                  <a:pt x="436694" y="98714"/>
                </a:lnTo>
                <a:lnTo>
                  <a:pt x="436815" y="97741"/>
                </a:lnTo>
                <a:lnTo>
                  <a:pt x="436876" y="92693"/>
                </a:lnTo>
                <a:lnTo>
                  <a:pt x="436499" y="85942"/>
                </a:lnTo>
                <a:lnTo>
                  <a:pt x="436448" y="85029"/>
                </a:lnTo>
                <a:lnTo>
                  <a:pt x="372100" y="85029"/>
                </a:lnTo>
                <a:lnTo>
                  <a:pt x="372465" y="81745"/>
                </a:lnTo>
                <a:lnTo>
                  <a:pt x="373168" y="78643"/>
                </a:lnTo>
                <a:lnTo>
                  <a:pt x="374290" y="75359"/>
                </a:lnTo>
                <a:lnTo>
                  <a:pt x="375413" y="72439"/>
                </a:lnTo>
                <a:lnTo>
                  <a:pt x="375506" y="72196"/>
                </a:lnTo>
                <a:lnTo>
                  <a:pt x="377149" y="69398"/>
                </a:lnTo>
                <a:lnTo>
                  <a:pt x="381285" y="64532"/>
                </a:lnTo>
                <a:lnTo>
                  <a:pt x="383778" y="62586"/>
                </a:lnTo>
                <a:lnTo>
                  <a:pt x="386454" y="61248"/>
                </a:lnTo>
                <a:lnTo>
                  <a:pt x="389739" y="59545"/>
                </a:lnTo>
                <a:lnTo>
                  <a:pt x="393206" y="58754"/>
                </a:lnTo>
                <a:lnTo>
                  <a:pt x="428237" y="58754"/>
                </a:lnTo>
                <a:lnTo>
                  <a:pt x="426658" y="56382"/>
                </a:lnTo>
                <a:lnTo>
                  <a:pt x="420990" y="51113"/>
                </a:lnTo>
                <a:lnTo>
                  <a:pt x="414205" y="47350"/>
                </a:lnTo>
                <a:lnTo>
                  <a:pt x="406302" y="45092"/>
                </a:lnTo>
                <a:lnTo>
                  <a:pt x="397281" y="44339"/>
                </a:lnTo>
                <a:close/>
              </a:path>
              <a:path w="594359" h="144145">
                <a:moveTo>
                  <a:pt x="427935" y="124260"/>
                </a:moveTo>
                <a:lnTo>
                  <a:pt x="409628" y="128821"/>
                </a:lnTo>
                <a:lnTo>
                  <a:pt x="428696" y="128821"/>
                </a:lnTo>
                <a:lnTo>
                  <a:pt x="427935" y="124260"/>
                </a:lnTo>
                <a:close/>
              </a:path>
              <a:path w="594359" h="144145">
                <a:moveTo>
                  <a:pt x="428237" y="58754"/>
                </a:moveTo>
                <a:lnTo>
                  <a:pt x="404032" y="58754"/>
                </a:lnTo>
                <a:lnTo>
                  <a:pt x="409445" y="61248"/>
                </a:lnTo>
                <a:lnTo>
                  <a:pt x="413338" y="66235"/>
                </a:lnTo>
                <a:lnTo>
                  <a:pt x="417352" y="71101"/>
                </a:lnTo>
                <a:lnTo>
                  <a:pt x="419299" y="77366"/>
                </a:lnTo>
                <a:lnTo>
                  <a:pt x="419177" y="85029"/>
                </a:lnTo>
                <a:lnTo>
                  <a:pt x="436448" y="85029"/>
                </a:lnTo>
                <a:lnTo>
                  <a:pt x="436265" y="81745"/>
                </a:lnTo>
                <a:lnTo>
                  <a:pt x="436238" y="81255"/>
                </a:lnTo>
                <a:lnTo>
                  <a:pt x="434322" y="71390"/>
                </a:lnTo>
                <a:lnTo>
                  <a:pt x="431129" y="63099"/>
                </a:lnTo>
                <a:lnTo>
                  <a:pt x="428237" y="58754"/>
                </a:lnTo>
                <a:close/>
              </a:path>
              <a:path w="594359" h="144145">
                <a:moveTo>
                  <a:pt x="477127" y="17334"/>
                </a:moveTo>
                <a:lnTo>
                  <a:pt x="460158" y="20253"/>
                </a:lnTo>
                <a:lnTo>
                  <a:pt x="460158" y="111244"/>
                </a:lnTo>
                <a:lnTo>
                  <a:pt x="481713" y="142932"/>
                </a:lnTo>
                <a:lnTo>
                  <a:pt x="482208" y="142932"/>
                </a:lnTo>
                <a:lnTo>
                  <a:pt x="486737" y="143601"/>
                </a:lnTo>
                <a:lnTo>
                  <a:pt x="498659" y="143601"/>
                </a:lnTo>
                <a:lnTo>
                  <a:pt x="503524" y="142932"/>
                </a:lnTo>
                <a:lnTo>
                  <a:pt x="507782" y="141594"/>
                </a:lnTo>
                <a:lnTo>
                  <a:pt x="512040" y="140378"/>
                </a:lnTo>
                <a:lnTo>
                  <a:pt x="515020" y="139344"/>
                </a:lnTo>
                <a:lnTo>
                  <a:pt x="516723" y="138492"/>
                </a:lnTo>
                <a:lnTo>
                  <a:pt x="514420" y="128639"/>
                </a:lnTo>
                <a:lnTo>
                  <a:pt x="491725" y="128639"/>
                </a:lnTo>
                <a:lnTo>
                  <a:pt x="489170" y="128274"/>
                </a:lnTo>
                <a:lnTo>
                  <a:pt x="477127" y="109480"/>
                </a:lnTo>
                <a:lnTo>
                  <a:pt x="477127" y="60944"/>
                </a:lnTo>
                <a:lnTo>
                  <a:pt x="513074" y="60944"/>
                </a:lnTo>
                <a:lnTo>
                  <a:pt x="513074" y="46711"/>
                </a:lnTo>
                <a:lnTo>
                  <a:pt x="477127" y="46711"/>
                </a:lnTo>
                <a:lnTo>
                  <a:pt x="477127" y="17334"/>
                </a:lnTo>
                <a:close/>
              </a:path>
              <a:path w="594359" h="144145">
                <a:moveTo>
                  <a:pt x="513438" y="124442"/>
                </a:moveTo>
                <a:lnTo>
                  <a:pt x="506870" y="126997"/>
                </a:lnTo>
                <a:lnTo>
                  <a:pt x="503829" y="128092"/>
                </a:lnTo>
                <a:lnTo>
                  <a:pt x="499753" y="128639"/>
                </a:lnTo>
                <a:lnTo>
                  <a:pt x="514420" y="128639"/>
                </a:lnTo>
                <a:lnTo>
                  <a:pt x="513438" y="124442"/>
                </a:lnTo>
                <a:close/>
              </a:path>
              <a:path w="594359" h="144145">
                <a:moveTo>
                  <a:pt x="530471" y="123895"/>
                </a:moveTo>
                <a:lnTo>
                  <a:pt x="527369" y="138492"/>
                </a:lnTo>
                <a:lnTo>
                  <a:pt x="529072" y="139222"/>
                </a:lnTo>
                <a:lnTo>
                  <a:pt x="532295" y="140256"/>
                </a:lnTo>
                <a:lnTo>
                  <a:pt x="537039" y="141594"/>
                </a:lnTo>
                <a:lnTo>
                  <a:pt x="541784" y="143054"/>
                </a:lnTo>
                <a:lnTo>
                  <a:pt x="548352" y="143784"/>
                </a:lnTo>
                <a:lnTo>
                  <a:pt x="556746" y="143784"/>
                </a:lnTo>
                <a:lnTo>
                  <a:pt x="592617" y="129369"/>
                </a:lnTo>
                <a:lnTo>
                  <a:pt x="549690" y="129369"/>
                </a:lnTo>
                <a:lnTo>
                  <a:pt x="544034" y="128639"/>
                </a:lnTo>
                <a:lnTo>
                  <a:pt x="535519" y="125720"/>
                </a:lnTo>
                <a:lnTo>
                  <a:pt x="532417" y="124625"/>
                </a:lnTo>
                <a:lnTo>
                  <a:pt x="530471" y="123895"/>
                </a:lnTo>
                <a:close/>
              </a:path>
              <a:path w="594359" h="144145">
                <a:moveTo>
                  <a:pt x="566173" y="44339"/>
                </a:moveTo>
                <a:lnTo>
                  <a:pt x="563497" y="44339"/>
                </a:lnTo>
                <a:lnTo>
                  <a:pt x="554592" y="44886"/>
                </a:lnTo>
                <a:lnTo>
                  <a:pt x="555506" y="44886"/>
                </a:lnTo>
                <a:lnTo>
                  <a:pt x="549128" y="46209"/>
                </a:lnTo>
                <a:lnTo>
                  <a:pt x="528828" y="75967"/>
                </a:lnTo>
                <a:lnTo>
                  <a:pt x="529558" y="79555"/>
                </a:lnTo>
                <a:lnTo>
                  <a:pt x="563558" y="102850"/>
                </a:lnTo>
                <a:lnTo>
                  <a:pt x="568971" y="105587"/>
                </a:lnTo>
                <a:lnTo>
                  <a:pt x="575540" y="110453"/>
                </a:lnTo>
                <a:lnTo>
                  <a:pt x="577182" y="113738"/>
                </a:lnTo>
                <a:lnTo>
                  <a:pt x="577182" y="121888"/>
                </a:lnTo>
                <a:lnTo>
                  <a:pt x="575586" y="124625"/>
                </a:lnTo>
                <a:lnTo>
                  <a:pt x="575479" y="124807"/>
                </a:lnTo>
                <a:lnTo>
                  <a:pt x="572073" y="126632"/>
                </a:lnTo>
                <a:lnTo>
                  <a:pt x="568789" y="128457"/>
                </a:lnTo>
                <a:lnTo>
                  <a:pt x="563680" y="129369"/>
                </a:lnTo>
                <a:lnTo>
                  <a:pt x="592617" y="129369"/>
                </a:lnTo>
                <a:lnTo>
                  <a:pt x="594334" y="125902"/>
                </a:lnTo>
                <a:lnTo>
                  <a:pt x="594334" y="112643"/>
                </a:lnTo>
                <a:lnTo>
                  <a:pt x="593665" y="108872"/>
                </a:lnTo>
                <a:lnTo>
                  <a:pt x="592327" y="105831"/>
                </a:lnTo>
                <a:lnTo>
                  <a:pt x="591066" y="102850"/>
                </a:lnTo>
                <a:lnTo>
                  <a:pt x="590989" y="102668"/>
                </a:lnTo>
                <a:lnTo>
                  <a:pt x="589043" y="99992"/>
                </a:lnTo>
                <a:lnTo>
                  <a:pt x="586488" y="97802"/>
                </a:lnTo>
                <a:lnTo>
                  <a:pt x="584055" y="95612"/>
                </a:lnTo>
                <a:lnTo>
                  <a:pt x="581267" y="93849"/>
                </a:lnTo>
                <a:lnTo>
                  <a:pt x="577547" y="92146"/>
                </a:lnTo>
                <a:lnTo>
                  <a:pt x="574019" y="90442"/>
                </a:lnTo>
                <a:lnTo>
                  <a:pt x="570005" y="88739"/>
                </a:lnTo>
                <a:lnTo>
                  <a:pt x="565504" y="87036"/>
                </a:lnTo>
                <a:lnTo>
                  <a:pt x="562098" y="85820"/>
                </a:lnTo>
                <a:lnTo>
                  <a:pt x="559179" y="84664"/>
                </a:lnTo>
                <a:lnTo>
                  <a:pt x="545798" y="72317"/>
                </a:lnTo>
                <a:lnTo>
                  <a:pt x="545798" y="66235"/>
                </a:lnTo>
                <a:lnTo>
                  <a:pt x="547562" y="63316"/>
                </a:lnTo>
                <a:lnTo>
                  <a:pt x="551089" y="61491"/>
                </a:lnTo>
                <a:lnTo>
                  <a:pt x="554617" y="59545"/>
                </a:lnTo>
                <a:lnTo>
                  <a:pt x="558753" y="58572"/>
                </a:lnTo>
                <a:lnTo>
                  <a:pt x="587092" y="58572"/>
                </a:lnTo>
                <a:lnTo>
                  <a:pt x="589223" y="48547"/>
                </a:lnTo>
                <a:lnTo>
                  <a:pt x="588252" y="48171"/>
                </a:lnTo>
                <a:lnTo>
                  <a:pt x="586853" y="47745"/>
                </a:lnTo>
                <a:lnTo>
                  <a:pt x="585028" y="47259"/>
                </a:lnTo>
                <a:lnTo>
                  <a:pt x="583325" y="46772"/>
                </a:lnTo>
                <a:lnTo>
                  <a:pt x="581318" y="46346"/>
                </a:lnTo>
                <a:lnTo>
                  <a:pt x="579007" y="45981"/>
                </a:lnTo>
                <a:lnTo>
                  <a:pt x="576696" y="45495"/>
                </a:lnTo>
                <a:lnTo>
                  <a:pt x="574202" y="45130"/>
                </a:lnTo>
                <a:lnTo>
                  <a:pt x="571526" y="44886"/>
                </a:lnTo>
                <a:lnTo>
                  <a:pt x="568850" y="44522"/>
                </a:lnTo>
                <a:lnTo>
                  <a:pt x="566173" y="44339"/>
                </a:lnTo>
                <a:close/>
              </a:path>
              <a:path w="594359" h="144145">
                <a:moveTo>
                  <a:pt x="587092" y="58572"/>
                </a:moveTo>
                <a:lnTo>
                  <a:pt x="568971" y="58572"/>
                </a:lnTo>
                <a:lnTo>
                  <a:pt x="573655" y="59119"/>
                </a:lnTo>
                <a:lnTo>
                  <a:pt x="577547" y="60214"/>
                </a:lnTo>
                <a:lnTo>
                  <a:pt x="581440" y="61187"/>
                </a:lnTo>
                <a:lnTo>
                  <a:pt x="584298" y="62160"/>
                </a:lnTo>
                <a:lnTo>
                  <a:pt x="586123" y="63133"/>
                </a:lnTo>
                <a:lnTo>
                  <a:pt x="586886" y="59545"/>
                </a:lnTo>
                <a:lnTo>
                  <a:pt x="586976" y="59119"/>
                </a:lnTo>
                <a:lnTo>
                  <a:pt x="587092" y="58572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3686021" y="5983727"/>
            <a:ext cx="109855" cy="260985"/>
          </a:xfrm>
          <a:custGeom>
            <a:avLst/>
            <a:gdLst/>
            <a:ahLst/>
            <a:cxnLst/>
            <a:rect l="l" t="t" r="r" b="b"/>
            <a:pathLst>
              <a:path w="109855" h="260985">
                <a:moveTo>
                  <a:pt x="109733" y="165635"/>
                </a:moveTo>
                <a:lnTo>
                  <a:pt x="0" y="165635"/>
                </a:lnTo>
                <a:lnTo>
                  <a:pt x="45363" y="244207"/>
                </a:lnTo>
                <a:lnTo>
                  <a:pt x="45363" y="175138"/>
                </a:lnTo>
                <a:lnTo>
                  <a:pt x="64369" y="175138"/>
                </a:lnTo>
                <a:lnTo>
                  <a:pt x="64369" y="244207"/>
                </a:lnTo>
                <a:lnTo>
                  <a:pt x="109733" y="165635"/>
                </a:lnTo>
                <a:close/>
              </a:path>
              <a:path w="109855" h="260985">
                <a:moveTo>
                  <a:pt x="64369" y="165635"/>
                </a:moveTo>
                <a:lnTo>
                  <a:pt x="64369" y="0"/>
                </a:lnTo>
                <a:lnTo>
                  <a:pt x="45363" y="0"/>
                </a:lnTo>
                <a:lnTo>
                  <a:pt x="45363" y="165635"/>
                </a:lnTo>
                <a:lnTo>
                  <a:pt x="64369" y="165635"/>
                </a:lnTo>
                <a:close/>
              </a:path>
              <a:path w="109855" h="260985">
                <a:moveTo>
                  <a:pt x="64369" y="244207"/>
                </a:moveTo>
                <a:lnTo>
                  <a:pt x="64369" y="175138"/>
                </a:lnTo>
                <a:lnTo>
                  <a:pt x="45363" y="175138"/>
                </a:lnTo>
                <a:lnTo>
                  <a:pt x="45363" y="244207"/>
                </a:lnTo>
                <a:lnTo>
                  <a:pt x="54866" y="260667"/>
                </a:lnTo>
                <a:lnTo>
                  <a:pt x="64369" y="244207"/>
                </a:lnTo>
                <a:close/>
              </a:path>
            </a:pathLst>
          </a:custGeom>
          <a:solidFill>
            <a:srgbClr val="E3E1E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2" name="object 12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946212" y="6427224"/>
            <a:ext cx="1583865" cy="1444485"/>
          </a:xfrm>
          <a:prstGeom prst="rect">
            <a:avLst/>
          </a:prstGeom>
        </p:spPr>
      </p:pic>
      <p:sp>
        <p:nvSpPr>
          <p:cNvPr id="13" name="object 13" descr=""/>
          <p:cNvSpPr/>
          <p:nvPr/>
        </p:nvSpPr>
        <p:spPr>
          <a:xfrm>
            <a:off x="15797429" y="6635386"/>
            <a:ext cx="109855" cy="260985"/>
          </a:xfrm>
          <a:custGeom>
            <a:avLst/>
            <a:gdLst/>
            <a:ahLst/>
            <a:cxnLst/>
            <a:rect l="l" t="t" r="r" b="b"/>
            <a:pathLst>
              <a:path w="109855" h="260984">
                <a:moveTo>
                  <a:pt x="109733" y="165635"/>
                </a:moveTo>
                <a:lnTo>
                  <a:pt x="0" y="165635"/>
                </a:lnTo>
                <a:lnTo>
                  <a:pt x="45363" y="244207"/>
                </a:lnTo>
                <a:lnTo>
                  <a:pt x="45363" y="175138"/>
                </a:lnTo>
                <a:lnTo>
                  <a:pt x="64369" y="175138"/>
                </a:lnTo>
                <a:lnTo>
                  <a:pt x="64369" y="244207"/>
                </a:lnTo>
                <a:lnTo>
                  <a:pt x="109733" y="165635"/>
                </a:lnTo>
                <a:close/>
              </a:path>
              <a:path w="109855" h="260984">
                <a:moveTo>
                  <a:pt x="64369" y="165635"/>
                </a:moveTo>
                <a:lnTo>
                  <a:pt x="64369" y="0"/>
                </a:lnTo>
                <a:lnTo>
                  <a:pt x="45363" y="0"/>
                </a:lnTo>
                <a:lnTo>
                  <a:pt x="45363" y="165635"/>
                </a:lnTo>
                <a:lnTo>
                  <a:pt x="64369" y="165635"/>
                </a:lnTo>
                <a:close/>
              </a:path>
              <a:path w="109855" h="260984">
                <a:moveTo>
                  <a:pt x="64369" y="244207"/>
                </a:moveTo>
                <a:lnTo>
                  <a:pt x="64369" y="175138"/>
                </a:lnTo>
                <a:lnTo>
                  <a:pt x="45363" y="175138"/>
                </a:lnTo>
                <a:lnTo>
                  <a:pt x="45363" y="244207"/>
                </a:lnTo>
                <a:lnTo>
                  <a:pt x="54866" y="260667"/>
                </a:lnTo>
                <a:lnTo>
                  <a:pt x="64369" y="244207"/>
                </a:lnTo>
                <a:close/>
              </a:path>
            </a:pathLst>
          </a:custGeom>
          <a:solidFill>
            <a:srgbClr val="E3E1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3577021" y="6160202"/>
            <a:ext cx="1716405" cy="1716405"/>
          </a:xfrm>
          <a:custGeom>
            <a:avLst/>
            <a:gdLst/>
            <a:ahLst/>
            <a:cxnLst/>
            <a:rect l="l" t="t" r="r" b="b"/>
            <a:pathLst>
              <a:path w="1716404" h="1716404">
                <a:moveTo>
                  <a:pt x="16859" y="1583400"/>
                </a:moveTo>
                <a:lnTo>
                  <a:pt x="4862" y="1583400"/>
                </a:lnTo>
                <a:lnTo>
                  <a:pt x="0" y="1588263"/>
                </a:lnTo>
                <a:lnTo>
                  <a:pt x="0" y="1650894"/>
                </a:lnTo>
                <a:lnTo>
                  <a:pt x="5121" y="1676260"/>
                </a:lnTo>
                <a:lnTo>
                  <a:pt x="19086" y="1696975"/>
                </a:lnTo>
                <a:lnTo>
                  <a:pt x="39801" y="1710940"/>
                </a:lnTo>
                <a:lnTo>
                  <a:pt x="65166" y="1716061"/>
                </a:lnTo>
                <a:lnTo>
                  <a:pt x="65166" y="1694339"/>
                </a:lnTo>
                <a:lnTo>
                  <a:pt x="48256" y="1690925"/>
                </a:lnTo>
                <a:lnTo>
                  <a:pt x="34446" y="1681614"/>
                </a:lnTo>
                <a:lnTo>
                  <a:pt x="25136" y="1667805"/>
                </a:lnTo>
                <a:lnTo>
                  <a:pt x="21722" y="1650894"/>
                </a:lnTo>
                <a:lnTo>
                  <a:pt x="21722" y="1588263"/>
                </a:lnTo>
                <a:lnTo>
                  <a:pt x="16859" y="1583400"/>
                </a:lnTo>
                <a:close/>
              </a:path>
              <a:path w="1716404" h="1716404">
                <a:moveTo>
                  <a:pt x="121800" y="1694339"/>
                </a:moveTo>
                <a:lnTo>
                  <a:pt x="65166" y="1694339"/>
                </a:lnTo>
                <a:lnTo>
                  <a:pt x="65166" y="1716061"/>
                </a:lnTo>
                <a:lnTo>
                  <a:pt x="121800" y="1716061"/>
                </a:lnTo>
                <a:lnTo>
                  <a:pt x="121800" y="1694339"/>
                </a:lnTo>
                <a:close/>
              </a:path>
              <a:path w="1716404" h="1716404">
                <a:moveTo>
                  <a:pt x="127798" y="1694339"/>
                </a:moveTo>
                <a:lnTo>
                  <a:pt x="121800" y="1694339"/>
                </a:lnTo>
                <a:lnTo>
                  <a:pt x="121800" y="1716061"/>
                </a:lnTo>
                <a:lnTo>
                  <a:pt x="127798" y="1716061"/>
                </a:lnTo>
                <a:lnTo>
                  <a:pt x="132661" y="1711199"/>
                </a:lnTo>
                <a:lnTo>
                  <a:pt x="132661" y="1699202"/>
                </a:lnTo>
                <a:lnTo>
                  <a:pt x="127798" y="1694339"/>
                </a:lnTo>
                <a:close/>
              </a:path>
              <a:path w="1716404" h="1716404">
                <a:moveTo>
                  <a:pt x="16859" y="1356868"/>
                </a:moveTo>
                <a:lnTo>
                  <a:pt x="4862" y="1356868"/>
                </a:lnTo>
                <a:lnTo>
                  <a:pt x="0" y="1361730"/>
                </a:lnTo>
                <a:lnTo>
                  <a:pt x="0" y="1486994"/>
                </a:lnTo>
                <a:lnTo>
                  <a:pt x="4862" y="1491856"/>
                </a:lnTo>
                <a:lnTo>
                  <a:pt x="16859" y="1491856"/>
                </a:lnTo>
                <a:lnTo>
                  <a:pt x="21722" y="1486994"/>
                </a:lnTo>
                <a:lnTo>
                  <a:pt x="21722" y="1361730"/>
                </a:lnTo>
                <a:lnTo>
                  <a:pt x="16859" y="1356868"/>
                </a:lnTo>
                <a:close/>
              </a:path>
              <a:path w="1716404" h="1716404">
                <a:moveTo>
                  <a:pt x="16859" y="1130335"/>
                </a:moveTo>
                <a:lnTo>
                  <a:pt x="4862" y="1130335"/>
                </a:lnTo>
                <a:lnTo>
                  <a:pt x="0" y="1135198"/>
                </a:lnTo>
                <a:lnTo>
                  <a:pt x="0" y="1260461"/>
                </a:lnTo>
                <a:lnTo>
                  <a:pt x="4862" y="1265324"/>
                </a:lnTo>
                <a:lnTo>
                  <a:pt x="16859" y="1265324"/>
                </a:lnTo>
                <a:lnTo>
                  <a:pt x="21722" y="1260461"/>
                </a:lnTo>
                <a:lnTo>
                  <a:pt x="21722" y="1135198"/>
                </a:lnTo>
                <a:lnTo>
                  <a:pt x="16859" y="1130335"/>
                </a:lnTo>
                <a:close/>
              </a:path>
              <a:path w="1716404" h="1716404">
                <a:moveTo>
                  <a:pt x="16859" y="903803"/>
                </a:moveTo>
                <a:lnTo>
                  <a:pt x="4862" y="903803"/>
                </a:lnTo>
                <a:lnTo>
                  <a:pt x="0" y="908665"/>
                </a:lnTo>
                <a:lnTo>
                  <a:pt x="0" y="1033928"/>
                </a:lnTo>
                <a:lnTo>
                  <a:pt x="4862" y="1038791"/>
                </a:lnTo>
                <a:lnTo>
                  <a:pt x="16859" y="1038791"/>
                </a:lnTo>
                <a:lnTo>
                  <a:pt x="21722" y="1033928"/>
                </a:lnTo>
                <a:lnTo>
                  <a:pt x="21722" y="908665"/>
                </a:lnTo>
                <a:lnTo>
                  <a:pt x="16859" y="903803"/>
                </a:lnTo>
                <a:close/>
              </a:path>
              <a:path w="1716404" h="1716404">
                <a:moveTo>
                  <a:pt x="16859" y="677270"/>
                </a:moveTo>
                <a:lnTo>
                  <a:pt x="4862" y="677270"/>
                </a:lnTo>
                <a:lnTo>
                  <a:pt x="0" y="682133"/>
                </a:lnTo>
                <a:lnTo>
                  <a:pt x="0" y="807396"/>
                </a:lnTo>
                <a:lnTo>
                  <a:pt x="4862" y="812259"/>
                </a:lnTo>
                <a:lnTo>
                  <a:pt x="16859" y="812259"/>
                </a:lnTo>
                <a:lnTo>
                  <a:pt x="21722" y="807396"/>
                </a:lnTo>
                <a:lnTo>
                  <a:pt x="21722" y="682133"/>
                </a:lnTo>
                <a:lnTo>
                  <a:pt x="16859" y="677270"/>
                </a:lnTo>
                <a:close/>
              </a:path>
              <a:path w="1716404" h="1716404">
                <a:moveTo>
                  <a:pt x="16859" y="450737"/>
                </a:moveTo>
                <a:lnTo>
                  <a:pt x="4862" y="450737"/>
                </a:lnTo>
                <a:lnTo>
                  <a:pt x="0" y="455600"/>
                </a:lnTo>
                <a:lnTo>
                  <a:pt x="0" y="580863"/>
                </a:lnTo>
                <a:lnTo>
                  <a:pt x="4862" y="585726"/>
                </a:lnTo>
                <a:lnTo>
                  <a:pt x="16859" y="585726"/>
                </a:lnTo>
                <a:lnTo>
                  <a:pt x="21722" y="580863"/>
                </a:lnTo>
                <a:lnTo>
                  <a:pt x="21722" y="455600"/>
                </a:lnTo>
                <a:lnTo>
                  <a:pt x="16859" y="450737"/>
                </a:lnTo>
                <a:close/>
              </a:path>
              <a:path w="1716404" h="1716404">
                <a:moveTo>
                  <a:pt x="16859" y="224205"/>
                </a:moveTo>
                <a:lnTo>
                  <a:pt x="4862" y="224205"/>
                </a:lnTo>
                <a:lnTo>
                  <a:pt x="0" y="229068"/>
                </a:lnTo>
                <a:lnTo>
                  <a:pt x="0" y="354331"/>
                </a:lnTo>
                <a:lnTo>
                  <a:pt x="4862" y="359194"/>
                </a:lnTo>
                <a:lnTo>
                  <a:pt x="16859" y="359194"/>
                </a:lnTo>
                <a:lnTo>
                  <a:pt x="21722" y="354331"/>
                </a:lnTo>
                <a:lnTo>
                  <a:pt x="21722" y="229068"/>
                </a:lnTo>
                <a:lnTo>
                  <a:pt x="16859" y="224205"/>
                </a:lnTo>
                <a:close/>
              </a:path>
              <a:path w="1716404" h="1716404">
                <a:moveTo>
                  <a:pt x="65166" y="0"/>
                </a:moveTo>
                <a:lnTo>
                  <a:pt x="39801" y="5121"/>
                </a:lnTo>
                <a:lnTo>
                  <a:pt x="19086" y="19087"/>
                </a:lnTo>
                <a:lnTo>
                  <a:pt x="5121" y="39801"/>
                </a:lnTo>
                <a:lnTo>
                  <a:pt x="0" y="65167"/>
                </a:lnTo>
                <a:lnTo>
                  <a:pt x="0" y="127798"/>
                </a:lnTo>
                <a:lnTo>
                  <a:pt x="4862" y="132661"/>
                </a:lnTo>
                <a:lnTo>
                  <a:pt x="16859" y="132661"/>
                </a:lnTo>
                <a:lnTo>
                  <a:pt x="21722" y="127798"/>
                </a:lnTo>
                <a:lnTo>
                  <a:pt x="21722" y="65167"/>
                </a:lnTo>
                <a:lnTo>
                  <a:pt x="25136" y="48256"/>
                </a:lnTo>
                <a:lnTo>
                  <a:pt x="34446" y="34447"/>
                </a:lnTo>
                <a:lnTo>
                  <a:pt x="48256" y="25136"/>
                </a:lnTo>
                <a:lnTo>
                  <a:pt x="65166" y="21722"/>
                </a:lnTo>
                <a:lnTo>
                  <a:pt x="65166" y="0"/>
                </a:lnTo>
                <a:close/>
              </a:path>
              <a:path w="1716404" h="1716404">
                <a:moveTo>
                  <a:pt x="121800" y="0"/>
                </a:moveTo>
                <a:lnTo>
                  <a:pt x="65166" y="0"/>
                </a:lnTo>
                <a:lnTo>
                  <a:pt x="65166" y="21722"/>
                </a:lnTo>
                <a:lnTo>
                  <a:pt x="121800" y="21722"/>
                </a:lnTo>
                <a:lnTo>
                  <a:pt x="121800" y="0"/>
                </a:lnTo>
                <a:close/>
              </a:path>
              <a:path w="1716404" h="1716404">
                <a:moveTo>
                  <a:pt x="127798" y="0"/>
                </a:moveTo>
                <a:lnTo>
                  <a:pt x="121800" y="0"/>
                </a:lnTo>
                <a:lnTo>
                  <a:pt x="121800" y="21722"/>
                </a:lnTo>
                <a:lnTo>
                  <a:pt x="127798" y="21722"/>
                </a:lnTo>
                <a:lnTo>
                  <a:pt x="132661" y="16859"/>
                </a:lnTo>
                <a:lnTo>
                  <a:pt x="132661" y="4862"/>
                </a:lnTo>
                <a:lnTo>
                  <a:pt x="127798" y="0"/>
                </a:lnTo>
                <a:close/>
              </a:path>
              <a:path w="1716404" h="1716404">
                <a:moveTo>
                  <a:pt x="235066" y="0"/>
                </a:moveTo>
                <a:lnTo>
                  <a:pt x="229067" y="0"/>
                </a:lnTo>
                <a:lnTo>
                  <a:pt x="224205" y="4862"/>
                </a:lnTo>
                <a:lnTo>
                  <a:pt x="224205" y="16859"/>
                </a:lnTo>
                <a:lnTo>
                  <a:pt x="229067" y="21722"/>
                </a:lnTo>
                <a:lnTo>
                  <a:pt x="235066" y="21722"/>
                </a:lnTo>
                <a:lnTo>
                  <a:pt x="235066" y="0"/>
                </a:lnTo>
                <a:close/>
              </a:path>
              <a:path w="1716404" h="1716404">
                <a:moveTo>
                  <a:pt x="348332" y="0"/>
                </a:moveTo>
                <a:lnTo>
                  <a:pt x="235066" y="0"/>
                </a:lnTo>
                <a:lnTo>
                  <a:pt x="235066" y="21722"/>
                </a:lnTo>
                <a:lnTo>
                  <a:pt x="348332" y="21722"/>
                </a:lnTo>
                <a:lnTo>
                  <a:pt x="348332" y="0"/>
                </a:lnTo>
                <a:close/>
              </a:path>
              <a:path w="1716404" h="1716404">
                <a:moveTo>
                  <a:pt x="354331" y="0"/>
                </a:moveTo>
                <a:lnTo>
                  <a:pt x="348332" y="0"/>
                </a:lnTo>
                <a:lnTo>
                  <a:pt x="348332" y="21722"/>
                </a:lnTo>
                <a:lnTo>
                  <a:pt x="354331" y="21722"/>
                </a:lnTo>
                <a:lnTo>
                  <a:pt x="359193" y="16859"/>
                </a:lnTo>
                <a:lnTo>
                  <a:pt x="359193" y="4862"/>
                </a:lnTo>
                <a:lnTo>
                  <a:pt x="354331" y="0"/>
                </a:lnTo>
                <a:close/>
              </a:path>
              <a:path w="1716404" h="1716404">
                <a:moveTo>
                  <a:pt x="461598" y="0"/>
                </a:moveTo>
                <a:lnTo>
                  <a:pt x="455600" y="0"/>
                </a:lnTo>
                <a:lnTo>
                  <a:pt x="450737" y="4862"/>
                </a:lnTo>
                <a:lnTo>
                  <a:pt x="450737" y="16859"/>
                </a:lnTo>
                <a:lnTo>
                  <a:pt x="455600" y="21722"/>
                </a:lnTo>
                <a:lnTo>
                  <a:pt x="461598" y="21722"/>
                </a:lnTo>
                <a:lnTo>
                  <a:pt x="461598" y="0"/>
                </a:lnTo>
                <a:close/>
              </a:path>
              <a:path w="1716404" h="1716404">
                <a:moveTo>
                  <a:pt x="574865" y="0"/>
                </a:moveTo>
                <a:lnTo>
                  <a:pt x="461598" y="0"/>
                </a:lnTo>
                <a:lnTo>
                  <a:pt x="461598" y="21722"/>
                </a:lnTo>
                <a:lnTo>
                  <a:pt x="574865" y="21722"/>
                </a:lnTo>
                <a:lnTo>
                  <a:pt x="574865" y="0"/>
                </a:lnTo>
                <a:close/>
              </a:path>
              <a:path w="1716404" h="1716404">
                <a:moveTo>
                  <a:pt x="580863" y="0"/>
                </a:moveTo>
                <a:lnTo>
                  <a:pt x="574865" y="0"/>
                </a:lnTo>
                <a:lnTo>
                  <a:pt x="574865" y="21722"/>
                </a:lnTo>
                <a:lnTo>
                  <a:pt x="580863" y="21722"/>
                </a:lnTo>
                <a:lnTo>
                  <a:pt x="585726" y="16859"/>
                </a:lnTo>
                <a:lnTo>
                  <a:pt x="585726" y="4862"/>
                </a:lnTo>
                <a:lnTo>
                  <a:pt x="580863" y="0"/>
                </a:lnTo>
                <a:close/>
              </a:path>
              <a:path w="1716404" h="1716404">
                <a:moveTo>
                  <a:pt x="688131" y="0"/>
                </a:moveTo>
                <a:lnTo>
                  <a:pt x="682133" y="0"/>
                </a:lnTo>
                <a:lnTo>
                  <a:pt x="677270" y="4862"/>
                </a:lnTo>
                <a:lnTo>
                  <a:pt x="677270" y="16859"/>
                </a:lnTo>
                <a:lnTo>
                  <a:pt x="682133" y="21722"/>
                </a:lnTo>
                <a:lnTo>
                  <a:pt x="688131" y="21722"/>
                </a:lnTo>
                <a:lnTo>
                  <a:pt x="688131" y="0"/>
                </a:lnTo>
                <a:close/>
              </a:path>
              <a:path w="1716404" h="1716404">
                <a:moveTo>
                  <a:pt x="801397" y="0"/>
                </a:moveTo>
                <a:lnTo>
                  <a:pt x="688131" y="0"/>
                </a:lnTo>
                <a:lnTo>
                  <a:pt x="688131" y="21722"/>
                </a:lnTo>
                <a:lnTo>
                  <a:pt x="801397" y="21722"/>
                </a:lnTo>
                <a:lnTo>
                  <a:pt x="801397" y="0"/>
                </a:lnTo>
                <a:close/>
              </a:path>
              <a:path w="1716404" h="1716404">
                <a:moveTo>
                  <a:pt x="807396" y="0"/>
                </a:moveTo>
                <a:lnTo>
                  <a:pt x="801397" y="0"/>
                </a:lnTo>
                <a:lnTo>
                  <a:pt x="801397" y="21722"/>
                </a:lnTo>
                <a:lnTo>
                  <a:pt x="807396" y="21722"/>
                </a:lnTo>
                <a:lnTo>
                  <a:pt x="812258" y="16859"/>
                </a:lnTo>
                <a:lnTo>
                  <a:pt x="812258" y="4862"/>
                </a:lnTo>
                <a:lnTo>
                  <a:pt x="807396" y="0"/>
                </a:lnTo>
                <a:close/>
              </a:path>
              <a:path w="1716404" h="1716404">
                <a:moveTo>
                  <a:pt x="914664" y="0"/>
                </a:moveTo>
                <a:lnTo>
                  <a:pt x="908665" y="0"/>
                </a:lnTo>
                <a:lnTo>
                  <a:pt x="903802" y="4862"/>
                </a:lnTo>
                <a:lnTo>
                  <a:pt x="903802" y="16859"/>
                </a:lnTo>
                <a:lnTo>
                  <a:pt x="908665" y="21722"/>
                </a:lnTo>
                <a:lnTo>
                  <a:pt x="914664" y="21722"/>
                </a:lnTo>
                <a:lnTo>
                  <a:pt x="914664" y="0"/>
                </a:lnTo>
                <a:close/>
              </a:path>
              <a:path w="1716404" h="1716404">
                <a:moveTo>
                  <a:pt x="1027930" y="0"/>
                </a:moveTo>
                <a:lnTo>
                  <a:pt x="914664" y="0"/>
                </a:lnTo>
                <a:lnTo>
                  <a:pt x="914664" y="21722"/>
                </a:lnTo>
                <a:lnTo>
                  <a:pt x="1027930" y="21722"/>
                </a:lnTo>
                <a:lnTo>
                  <a:pt x="1027930" y="0"/>
                </a:lnTo>
                <a:close/>
              </a:path>
              <a:path w="1716404" h="1716404">
                <a:moveTo>
                  <a:pt x="1033928" y="0"/>
                </a:moveTo>
                <a:lnTo>
                  <a:pt x="1027930" y="0"/>
                </a:lnTo>
                <a:lnTo>
                  <a:pt x="1027930" y="21722"/>
                </a:lnTo>
                <a:lnTo>
                  <a:pt x="1033928" y="21722"/>
                </a:lnTo>
                <a:lnTo>
                  <a:pt x="1038791" y="16859"/>
                </a:lnTo>
                <a:lnTo>
                  <a:pt x="1038791" y="4862"/>
                </a:lnTo>
                <a:lnTo>
                  <a:pt x="1033928" y="0"/>
                </a:lnTo>
                <a:close/>
              </a:path>
              <a:path w="1716404" h="1716404">
                <a:moveTo>
                  <a:pt x="1141196" y="0"/>
                </a:moveTo>
                <a:lnTo>
                  <a:pt x="1135198" y="0"/>
                </a:lnTo>
                <a:lnTo>
                  <a:pt x="1130335" y="4862"/>
                </a:lnTo>
                <a:lnTo>
                  <a:pt x="1130335" y="16859"/>
                </a:lnTo>
                <a:lnTo>
                  <a:pt x="1135198" y="21722"/>
                </a:lnTo>
                <a:lnTo>
                  <a:pt x="1141196" y="21722"/>
                </a:lnTo>
                <a:lnTo>
                  <a:pt x="1141196" y="0"/>
                </a:lnTo>
                <a:close/>
              </a:path>
              <a:path w="1716404" h="1716404">
                <a:moveTo>
                  <a:pt x="1254462" y="0"/>
                </a:moveTo>
                <a:lnTo>
                  <a:pt x="1141196" y="0"/>
                </a:lnTo>
                <a:lnTo>
                  <a:pt x="1141196" y="21722"/>
                </a:lnTo>
                <a:lnTo>
                  <a:pt x="1254462" y="21722"/>
                </a:lnTo>
                <a:lnTo>
                  <a:pt x="1254462" y="0"/>
                </a:lnTo>
                <a:close/>
              </a:path>
              <a:path w="1716404" h="1716404">
                <a:moveTo>
                  <a:pt x="1260461" y="0"/>
                </a:moveTo>
                <a:lnTo>
                  <a:pt x="1254462" y="0"/>
                </a:lnTo>
                <a:lnTo>
                  <a:pt x="1254462" y="21722"/>
                </a:lnTo>
                <a:lnTo>
                  <a:pt x="1260461" y="21722"/>
                </a:lnTo>
                <a:lnTo>
                  <a:pt x="1265323" y="16859"/>
                </a:lnTo>
                <a:lnTo>
                  <a:pt x="1265323" y="4862"/>
                </a:lnTo>
                <a:lnTo>
                  <a:pt x="1260461" y="0"/>
                </a:lnTo>
                <a:close/>
              </a:path>
              <a:path w="1716404" h="1716404">
                <a:moveTo>
                  <a:pt x="1367729" y="0"/>
                </a:moveTo>
                <a:lnTo>
                  <a:pt x="1361730" y="0"/>
                </a:lnTo>
                <a:lnTo>
                  <a:pt x="1356867" y="4862"/>
                </a:lnTo>
                <a:lnTo>
                  <a:pt x="1356867" y="16859"/>
                </a:lnTo>
                <a:lnTo>
                  <a:pt x="1361730" y="21722"/>
                </a:lnTo>
                <a:lnTo>
                  <a:pt x="1367729" y="21722"/>
                </a:lnTo>
                <a:lnTo>
                  <a:pt x="1367729" y="0"/>
                </a:lnTo>
                <a:close/>
              </a:path>
              <a:path w="1716404" h="1716404">
                <a:moveTo>
                  <a:pt x="1480995" y="0"/>
                </a:moveTo>
                <a:lnTo>
                  <a:pt x="1367729" y="0"/>
                </a:lnTo>
                <a:lnTo>
                  <a:pt x="1367729" y="21722"/>
                </a:lnTo>
                <a:lnTo>
                  <a:pt x="1480995" y="21722"/>
                </a:lnTo>
                <a:lnTo>
                  <a:pt x="1480995" y="0"/>
                </a:lnTo>
                <a:close/>
              </a:path>
              <a:path w="1716404" h="1716404">
                <a:moveTo>
                  <a:pt x="1486993" y="0"/>
                </a:moveTo>
                <a:lnTo>
                  <a:pt x="1480995" y="0"/>
                </a:lnTo>
                <a:lnTo>
                  <a:pt x="1480995" y="21722"/>
                </a:lnTo>
                <a:lnTo>
                  <a:pt x="1486993" y="21722"/>
                </a:lnTo>
                <a:lnTo>
                  <a:pt x="1491856" y="16859"/>
                </a:lnTo>
                <a:lnTo>
                  <a:pt x="1491856" y="4862"/>
                </a:lnTo>
                <a:lnTo>
                  <a:pt x="1486993" y="0"/>
                </a:lnTo>
                <a:close/>
              </a:path>
              <a:path w="1716404" h="1716404">
                <a:moveTo>
                  <a:pt x="1650894" y="0"/>
                </a:moveTo>
                <a:lnTo>
                  <a:pt x="1650894" y="21722"/>
                </a:lnTo>
                <a:lnTo>
                  <a:pt x="1667805" y="25136"/>
                </a:lnTo>
                <a:lnTo>
                  <a:pt x="1681614" y="34447"/>
                </a:lnTo>
                <a:lnTo>
                  <a:pt x="1690925" y="48256"/>
                </a:lnTo>
                <a:lnTo>
                  <a:pt x="1694339" y="65167"/>
                </a:lnTo>
                <a:lnTo>
                  <a:pt x="1694339" y="127798"/>
                </a:lnTo>
                <a:lnTo>
                  <a:pt x="1699202" y="132661"/>
                </a:lnTo>
                <a:lnTo>
                  <a:pt x="1711199" y="132661"/>
                </a:lnTo>
                <a:lnTo>
                  <a:pt x="1716061" y="127798"/>
                </a:lnTo>
                <a:lnTo>
                  <a:pt x="1716061" y="65167"/>
                </a:lnTo>
                <a:lnTo>
                  <a:pt x="1710940" y="39801"/>
                </a:lnTo>
                <a:lnTo>
                  <a:pt x="1696974" y="19086"/>
                </a:lnTo>
                <a:lnTo>
                  <a:pt x="1676260" y="5121"/>
                </a:lnTo>
                <a:lnTo>
                  <a:pt x="1650894" y="0"/>
                </a:lnTo>
                <a:close/>
              </a:path>
              <a:path w="1716404" h="1716404">
                <a:moveTo>
                  <a:pt x="1594261" y="0"/>
                </a:moveTo>
                <a:lnTo>
                  <a:pt x="1588262" y="0"/>
                </a:lnTo>
                <a:lnTo>
                  <a:pt x="1583400" y="4862"/>
                </a:lnTo>
                <a:lnTo>
                  <a:pt x="1583400" y="16859"/>
                </a:lnTo>
                <a:lnTo>
                  <a:pt x="1588262" y="21722"/>
                </a:lnTo>
                <a:lnTo>
                  <a:pt x="1594261" y="21722"/>
                </a:lnTo>
                <a:lnTo>
                  <a:pt x="1594261" y="0"/>
                </a:lnTo>
                <a:close/>
              </a:path>
              <a:path w="1716404" h="1716404">
                <a:moveTo>
                  <a:pt x="1650894" y="0"/>
                </a:moveTo>
                <a:lnTo>
                  <a:pt x="1594261" y="0"/>
                </a:lnTo>
                <a:lnTo>
                  <a:pt x="1594261" y="21722"/>
                </a:lnTo>
                <a:lnTo>
                  <a:pt x="1650894" y="21722"/>
                </a:lnTo>
                <a:lnTo>
                  <a:pt x="1650894" y="0"/>
                </a:lnTo>
                <a:close/>
              </a:path>
              <a:path w="1716404" h="1716404">
                <a:moveTo>
                  <a:pt x="1711199" y="224205"/>
                </a:moveTo>
                <a:lnTo>
                  <a:pt x="1699202" y="224205"/>
                </a:lnTo>
                <a:lnTo>
                  <a:pt x="1694339" y="229067"/>
                </a:lnTo>
                <a:lnTo>
                  <a:pt x="1694339" y="354331"/>
                </a:lnTo>
                <a:lnTo>
                  <a:pt x="1699202" y="359193"/>
                </a:lnTo>
                <a:lnTo>
                  <a:pt x="1711199" y="359193"/>
                </a:lnTo>
                <a:lnTo>
                  <a:pt x="1716061" y="354331"/>
                </a:lnTo>
                <a:lnTo>
                  <a:pt x="1716061" y="229067"/>
                </a:lnTo>
                <a:lnTo>
                  <a:pt x="1711199" y="224205"/>
                </a:lnTo>
                <a:close/>
              </a:path>
              <a:path w="1716404" h="1716404">
                <a:moveTo>
                  <a:pt x="1711199" y="450737"/>
                </a:moveTo>
                <a:lnTo>
                  <a:pt x="1699202" y="450737"/>
                </a:lnTo>
                <a:lnTo>
                  <a:pt x="1694339" y="455600"/>
                </a:lnTo>
                <a:lnTo>
                  <a:pt x="1694339" y="580863"/>
                </a:lnTo>
                <a:lnTo>
                  <a:pt x="1699202" y="585726"/>
                </a:lnTo>
                <a:lnTo>
                  <a:pt x="1711199" y="585726"/>
                </a:lnTo>
                <a:lnTo>
                  <a:pt x="1716061" y="580863"/>
                </a:lnTo>
                <a:lnTo>
                  <a:pt x="1716061" y="455600"/>
                </a:lnTo>
                <a:lnTo>
                  <a:pt x="1711199" y="450737"/>
                </a:lnTo>
                <a:close/>
              </a:path>
              <a:path w="1716404" h="1716404">
                <a:moveTo>
                  <a:pt x="1711199" y="677270"/>
                </a:moveTo>
                <a:lnTo>
                  <a:pt x="1699202" y="677270"/>
                </a:lnTo>
                <a:lnTo>
                  <a:pt x="1694339" y="682133"/>
                </a:lnTo>
                <a:lnTo>
                  <a:pt x="1694339" y="807396"/>
                </a:lnTo>
                <a:lnTo>
                  <a:pt x="1699202" y="812258"/>
                </a:lnTo>
                <a:lnTo>
                  <a:pt x="1711199" y="812258"/>
                </a:lnTo>
                <a:lnTo>
                  <a:pt x="1716061" y="807396"/>
                </a:lnTo>
                <a:lnTo>
                  <a:pt x="1716061" y="682133"/>
                </a:lnTo>
                <a:lnTo>
                  <a:pt x="1711199" y="677270"/>
                </a:lnTo>
                <a:close/>
              </a:path>
              <a:path w="1716404" h="1716404">
                <a:moveTo>
                  <a:pt x="1711199" y="903802"/>
                </a:moveTo>
                <a:lnTo>
                  <a:pt x="1699202" y="903802"/>
                </a:lnTo>
                <a:lnTo>
                  <a:pt x="1694339" y="908665"/>
                </a:lnTo>
                <a:lnTo>
                  <a:pt x="1694339" y="1033928"/>
                </a:lnTo>
                <a:lnTo>
                  <a:pt x="1699202" y="1038791"/>
                </a:lnTo>
                <a:lnTo>
                  <a:pt x="1711199" y="1038791"/>
                </a:lnTo>
                <a:lnTo>
                  <a:pt x="1716061" y="1033928"/>
                </a:lnTo>
                <a:lnTo>
                  <a:pt x="1716061" y="908665"/>
                </a:lnTo>
                <a:lnTo>
                  <a:pt x="1711199" y="903802"/>
                </a:lnTo>
                <a:close/>
              </a:path>
              <a:path w="1716404" h="1716404">
                <a:moveTo>
                  <a:pt x="1711199" y="1130335"/>
                </a:moveTo>
                <a:lnTo>
                  <a:pt x="1699202" y="1130335"/>
                </a:lnTo>
                <a:lnTo>
                  <a:pt x="1694339" y="1135198"/>
                </a:lnTo>
                <a:lnTo>
                  <a:pt x="1694339" y="1260461"/>
                </a:lnTo>
                <a:lnTo>
                  <a:pt x="1699202" y="1265323"/>
                </a:lnTo>
                <a:lnTo>
                  <a:pt x="1711199" y="1265323"/>
                </a:lnTo>
                <a:lnTo>
                  <a:pt x="1716061" y="1260461"/>
                </a:lnTo>
                <a:lnTo>
                  <a:pt x="1716061" y="1135198"/>
                </a:lnTo>
                <a:lnTo>
                  <a:pt x="1711199" y="1130335"/>
                </a:lnTo>
                <a:close/>
              </a:path>
              <a:path w="1716404" h="1716404">
                <a:moveTo>
                  <a:pt x="1711199" y="1356867"/>
                </a:moveTo>
                <a:lnTo>
                  <a:pt x="1699202" y="1356867"/>
                </a:lnTo>
                <a:lnTo>
                  <a:pt x="1694339" y="1361730"/>
                </a:lnTo>
                <a:lnTo>
                  <a:pt x="1694339" y="1486993"/>
                </a:lnTo>
                <a:lnTo>
                  <a:pt x="1699202" y="1491856"/>
                </a:lnTo>
                <a:lnTo>
                  <a:pt x="1711199" y="1491856"/>
                </a:lnTo>
                <a:lnTo>
                  <a:pt x="1716061" y="1486993"/>
                </a:lnTo>
                <a:lnTo>
                  <a:pt x="1716061" y="1361730"/>
                </a:lnTo>
                <a:lnTo>
                  <a:pt x="1711199" y="1356867"/>
                </a:lnTo>
                <a:close/>
              </a:path>
              <a:path w="1716404" h="1716404">
                <a:moveTo>
                  <a:pt x="1594261" y="1694339"/>
                </a:moveTo>
                <a:lnTo>
                  <a:pt x="1588263" y="1694339"/>
                </a:lnTo>
                <a:lnTo>
                  <a:pt x="1583400" y="1699202"/>
                </a:lnTo>
                <a:lnTo>
                  <a:pt x="1583400" y="1711199"/>
                </a:lnTo>
                <a:lnTo>
                  <a:pt x="1588263" y="1716061"/>
                </a:lnTo>
                <a:lnTo>
                  <a:pt x="1594261" y="1716061"/>
                </a:lnTo>
                <a:lnTo>
                  <a:pt x="1594261" y="1694339"/>
                </a:lnTo>
                <a:close/>
              </a:path>
              <a:path w="1716404" h="1716404">
                <a:moveTo>
                  <a:pt x="1650894" y="1694339"/>
                </a:moveTo>
                <a:lnTo>
                  <a:pt x="1594261" y="1694339"/>
                </a:lnTo>
                <a:lnTo>
                  <a:pt x="1594261" y="1716061"/>
                </a:lnTo>
                <a:lnTo>
                  <a:pt x="1650894" y="1716061"/>
                </a:lnTo>
                <a:lnTo>
                  <a:pt x="1650894" y="1694339"/>
                </a:lnTo>
                <a:close/>
              </a:path>
              <a:path w="1716404" h="1716404">
                <a:moveTo>
                  <a:pt x="1711199" y="1583400"/>
                </a:moveTo>
                <a:lnTo>
                  <a:pt x="1699202" y="1583400"/>
                </a:lnTo>
                <a:lnTo>
                  <a:pt x="1694339" y="1588263"/>
                </a:lnTo>
                <a:lnTo>
                  <a:pt x="1694339" y="1650894"/>
                </a:lnTo>
                <a:lnTo>
                  <a:pt x="1690925" y="1667805"/>
                </a:lnTo>
                <a:lnTo>
                  <a:pt x="1681614" y="1681614"/>
                </a:lnTo>
                <a:lnTo>
                  <a:pt x="1667805" y="1690925"/>
                </a:lnTo>
                <a:lnTo>
                  <a:pt x="1650894" y="1694339"/>
                </a:lnTo>
                <a:lnTo>
                  <a:pt x="1650894" y="1716061"/>
                </a:lnTo>
                <a:lnTo>
                  <a:pt x="1676260" y="1710940"/>
                </a:lnTo>
                <a:lnTo>
                  <a:pt x="1696974" y="1696974"/>
                </a:lnTo>
                <a:lnTo>
                  <a:pt x="1710940" y="1676260"/>
                </a:lnTo>
                <a:lnTo>
                  <a:pt x="1716061" y="1650894"/>
                </a:lnTo>
                <a:lnTo>
                  <a:pt x="1716061" y="1588263"/>
                </a:lnTo>
                <a:lnTo>
                  <a:pt x="1711199" y="1583400"/>
                </a:lnTo>
                <a:close/>
              </a:path>
              <a:path w="1716404" h="1716404">
                <a:moveTo>
                  <a:pt x="1367729" y="1694339"/>
                </a:moveTo>
                <a:lnTo>
                  <a:pt x="1361730" y="1694339"/>
                </a:lnTo>
                <a:lnTo>
                  <a:pt x="1356868" y="1699202"/>
                </a:lnTo>
                <a:lnTo>
                  <a:pt x="1356868" y="1711199"/>
                </a:lnTo>
                <a:lnTo>
                  <a:pt x="1361730" y="1716061"/>
                </a:lnTo>
                <a:lnTo>
                  <a:pt x="1367729" y="1716061"/>
                </a:lnTo>
                <a:lnTo>
                  <a:pt x="1367729" y="1694339"/>
                </a:lnTo>
                <a:close/>
              </a:path>
              <a:path w="1716404" h="1716404">
                <a:moveTo>
                  <a:pt x="1480995" y="1694339"/>
                </a:moveTo>
                <a:lnTo>
                  <a:pt x="1367729" y="1694339"/>
                </a:lnTo>
                <a:lnTo>
                  <a:pt x="1367729" y="1716061"/>
                </a:lnTo>
                <a:lnTo>
                  <a:pt x="1480995" y="1716061"/>
                </a:lnTo>
                <a:lnTo>
                  <a:pt x="1480995" y="1694339"/>
                </a:lnTo>
                <a:close/>
              </a:path>
              <a:path w="1716404" h="1716404">
                <a:moveTo>
                  <a:pt x="1486994" y="1694339"/>
                </a:moveTo>
                <a:lnTo>
                  <a:pt x="1480995" y="1694339"/>
                </a:lnTo>
                <a:lnTo>
                  <a:pt x="1480995" y="1716061"/>
                </a:lnTo>
                <a:lnTo>
                  <a:pt x="1486994" y="1716061"/>
                </a:lnTo>
                <a:lnTo>
                  <a:pt x="1491856" y="1711199"/>
                </a:lnTo>
                <a:lnTo>
                  <a:pt x="1491856" y="1699202"/>
                </a:lnTo>
                <a:lnTo>
                  <a:pt x="1486994" y="1694339"/>
                </a:lnTo>
                <a:close/>
              </a:path>
              <a:path w="1716404" h="1716404">
                <a:moveTo>
                  <a:pt x="1141196" y="1694339"/>
                </a:moveTo>
                <a:lnTo>
                  <a:pt x="1135198" y="1694339"/>
                </a:lnTo>
                <a:lnTo>
                  <a:pt x="1130335" y="1699202"/>
                </a:lnTo>
                <a:lnTo>
                  <a:pt x="1130335" y="1711199"/>
                </a:lnTo>
                <a:lnTo>
                  <a:pt x="1135198" y="1716061"/>
                </a:lnTo>
                <a:lnTo>
                  <a:pt x="1141196" y="1716061"/>
                </a:lnTo>
                <a:lnTo>
                  <a:pt x="1141196" y="1694339"/>
                </a:lnTo>
                <a:close/>
              </a:path>
              <a:path w="1716404" h="1716404">
                <a:moveTo>
                  <a:pt x="1254463" y="1694339"/>
                </a:moveTo>
                <a:lnTo>
                  <a:pt x="1141196" y="1694339"/>
                </a:lnTo>
                <a:lnTo>
                  <a:pt x="1141196" y="1716061"/>
                </a:lnTo>
                <a:lnTo>
                  <a:pt x="1254463" y="1716061"/>
                </a:lnTo>
                <a:lnTo>
                  <a:pt x="1254463" y="1694339"/>
                </a:lnTo>
                <a:close/>
              </a:path>
              <a:path w="1716404" h="1716404">
                <a:moveTo>
                  <a:pt x="1260461" y="1694339"/>
                </a:moveTo>
                <a:lnTo>
                  <a:pt x="1254463" y="1694339"/>
                </a:lnTo>
                <a:lnTo>
                  <a:pt x="1254463" y="1716061"/>
                </a:lnTo>
                <a:lnTo>
                  <a:pt x="1260461" y="1716061"/>
                </a:lnTo>
                <a:lnTo>
                  <a:pt x="1265324" y="1711199"/>
                </a:lnTo>
                <a:lnTo>
                  <a:pt x="1265324" y="1699202"/>
                </a:lnTo>
                <a:lnTo>
                  <a:pt x="1260461" y="1694339"/>
                </a:lnTo>
                <a:close/>
              </a:path>
              <a:path w="1716404" h="1716404">
                <a:moveTo>
                  <a:pt x="914664" y="1694339"/>
                </a:moveTo>
                <a:lnTo>
                  <a:pt x="908665" y="1694339"/>
                </a:lnTo>
                <a:lnTo>
                  <a:pt x="903802" y="1699202"/>
                </a:lnTo>
                <a:lnTo>
                  <a:pt x="903802" y="1711199"/>
                </a:lnTo>
                <a:lnTo>
                  <a:pt x="908665" y="1716061"/>
                </a:lnTo>
                <a:lnTo>
                  <a:pt x="914664" y="1716061"/>
                </a:lnTo>
                <a:lnTo>
                  <a:pt x="914664" y="1694339"/>
                </a:lnTo>
                <a:close/>
              </a:path>
              <a:path w="1716404" h="1716404">
                <a:moveTo>
                  <a:pt x="1027930" y="1694339"/>
                </a:moveTo>
                <a:lnTo>
                  <a:pt x="914664" y="1694339"/>
                </a:lnTo>
                <a:lnTo>
                  <a:pt x="914664" y="1716061"/>
                </a:lnTo>
                <a:lnTo>
                  <a:pt x="1027930" y="1716061"/>
                </a:lnTo>
                <a:lnTo>
                  <a:pt x="1027930" y="1694339"/>
                </a:lnTo>
                <a:close/>
              </a:path>
              <a:path w="1716404" h="1716404">
                <a:moveTo>
                  <a:pt x="1033928" y="1694339"/>
                </a:moveTo>
                <a:lnTo>
                  <a:pt x="1027930" y="1694339"/>
                </a:lnTo>
                <a:lnTo>
                  <a:pt x="1027930" y="1716061"/>
                </a:lnTo>
                <a:lnTo>
                  <a:pt x="1033928" y="1716061"/>
                </a:lnTo>
                <a:lnTo>
                  <a:pt x="1038791" y="1711199"/>
                </a:lnTo>
                <a:lnTo>
                  <a:pt x="1038791" y="1699202"/>
                </a:lnTo>
                <a:lnTo>
                  <a:pt x="1033928" y="1694339"/>
                </a:lnTo>
                <a:close/>
              </a:path>
              <a:path w="1716404" h="1716404">
                <a:moveTo>
                  <a:pt x="688131" y="1694339"/>
                </a:moveTo>
                <a:lnTo>
                  <a:pt x="682133" y="1694339"/>
                </a:lnTo>
                <a:lnTo>
                  <a:pt x="677270" y="1699202"/>
                </a:lnTo>
                <a:lnTo>
                  <a:pt x="677270" y="1711199"/>
                </a:lnTo>
                <a:lnTo>
                  <a:pt x="682133" y="1716061"/>
                </a:lnTo>
                <a:lnTo>
                  <a:pt x="688131" y="1716061"/>
                </a:lnTo>
                <a:lnTo>
                  <a:pt x="688131" y="1694339"/>
                </a:lnTo>
                <a:close/>
              </a:path>
              <a:path w="1716404" h="1716404">
                <a:moveTo>
                  <a:pt x="801397" y="1694339"/>
                </a:moveTo>
                <a:lnTo>
                  <a:pt x="688131" y="1694339"/>
                </a:lnTo>
                <a:lnTo>
                  <a:pt x="688131" y="1716061"/>
                </a:lnTo>
                <a:lnTo>
                  <a:pt x="801397" y="1716061"/>
                </a:lnTo>
                <a:lnTo>
                  <a:pt x="801397" y="1694339"/>
                </a:lnTo>
                <a:close/>
              </a:path>
              <a:path w="1716404" h="1716404">
                <a:moveTo>
                  <a:pt x="807396" y="1694339"/>
                </a:moveTo>
                <a:lnTo>
                  <a:pt x="801397" y="1694339"/>
                </a:lnTo>
                <a:lnTo>
                  <a:pt x="801397" y="1716061"/>
                </a:lnTo>
                <a:lnTo>
                  <a:pt x="807396" y="1716061"/>
                </a:lnTo>
                <a:lnTo>
                  <a:pt x="812259" y="1711199"/>
                </a:lnTo>
                <a:lnTo>
                  <a:pt x="812259" y="1699202"/>
                </a:lnTo>
                <a:lnTo>
                  <a:pt x="807396" y="1694339"/>
                </a:lnTo>
                <a:close/>
              </a:path>
              <a:path w="1716404" h="1716404">
                <a:moveTo>
                  <a:pt x="461599" y="1694339"/>
                </a:moveTo>
                <a:lnTo>
                  <a:pt x="455600" y="1694339"/>
                </a:lnTo>
                <a:lnTo>
                  <a:pt x="450737" y="1699202"/>
                </a:lnTo>
                <a:lnTo>
                  <a:pt x="450737" y="1711199"/>
                </a:lnTo>
                <a:lnTo>
                  <a:pt x="455600" y="1716061"/>
                </a:lnTo>
                <a:lnTo>
                  <a:pt x="461599" y="1716061"/>
                </a:lnTo>
                <a:lnTo>
                  <a:pt x="461599" y="1694339"/>
                </a:lnTo>
                <a:close/>
              </a:path>
              <a:path w="1716404" h="1716404">
                <a:moveTo>
                  <a:pt x="574865" y="1694339"/>
                </a:moveTo>
                <a:lnTo>
                  <a:pt x="461599" y="1694339"/>
                </a:lnTo>
                <a:lnTo>
                  <a:pt x="461599" y="1716061"/>
                </a:lnTo>
                <a:lnTo>
                  <a:pt x="574865" y="1716061"/>
                </a:lnTo>
                <a:lnTo>
                  <a:pt x="574865" y="1694339"/>
                </a:lnTo>
                <a:close/>
              </a:path>
              <a:path w="1716404" h="1716404">
                <a:moveTo>
                  <a:pt x="580863" y="1694339"/>
                </a:moveTo>
                <a:lnTo>
                  <a:pt x="574865" y="1694339"/>
                </a:lnTo>
                <a:lnTo>
                  <a:pt x="574865" y="1716061"/>
                </a:lnTo>
                <a:lnTo>
                  <a:pt x="580863" y="1716061"/>
                </a:lnTo>
                <a:lnTo>
                  <a:pt x="585726" y="1711199"/>
                </a:lnTo>
                <a:lnTo>
                  <a:pt x="585726" y="1699202"/>
                </a:lnTo>
                <a:lnTo>
                  <a:pt x="580863" y="1694339"/>
                </a:lnTo>
                <a:close/>
              </a:path>
              <a:path w="1716404" h="1716404">
                <a:moveTo>
                  <a:pt x="235066" y="1694339"/>
                </a:moveTo>
                <a:lnTo>
                  <a:pt x="229068" y="1694339"/>
                </a:lnTo>
                <a:lnTo>
                  <a:pt x="224205" y="1699202"/>
                </a:lnTo>
                <a:lnTo>
                  <a:pt x="224205" y="1711199"/>
                </a:lnTo>
                <a:lnTo>
                  <a:pt x="229068" y="1716061"/>
                </a:lnTo>
                <a:lnTo>
                  <a:pt x="235066" y="1716061"/>
                </a:lnTo>
                <a:lnTo>
                  <a:pt x="235066" y="1694339"/>
                </a:lnTo>
                <a:close/>
              </a:path>
              <a:path w="1716404" h="1716404">
                <a:moveTo>
                  <a:pt x="348332" y="1694339"/>
                </a:moveTo>
                <a:lnTo>
                  <a:pt x="235066" y="1694339"/>
                </a:lnTo>
                <a:lnTo>
                  <a:pt x="235066" y="1716061"/>
                </a:lnTo>
                <a:lnTo>
                  <a:pt x="348332" y="1716061"/>
                </a:lnTo>
                <a:lnTo>
                  <a:pt x="348332" y="1694339"/>
                </a:lnTo>
                <a:close/>
              </a:path>
              <a:path w="1716404" h="1716404">
                <a:moveTo>
                  <a:pt x="354331" y="1694339"/>
                </a:moveTo>
                <a:lnTo>
                  <a:pt x="348332" y="1694339"/>
                </a:lnTo>
                <a:lnTo>
                  <a:pt x="348332" y="1716061"/>
                </a:lnTo>
                <a:lnTo>
                  <a:pt x="354331" y="1716061"/>
                </a:lnTo>
                <a:lnTo>
                  <a:pt x="359193" y="1711199"/>
                </a:lnTo>
                <a:lnTo>
                  <a:pt x="359193" y="1699202"/>
                </a:lnTo>
                <a:lnTo>
                  <a:pt x="354331" y="1694339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10927849" y="5034458"/>
            <a:ext cx="1716405" cy="1716405"/>
          </a:xfrm>
          <a:custGeom>
            <a:avLst/>
            <a:gdLst/>
            <a:ahLst/>
            <a:cxnLst/>
            <a:rect l="l" t="t" r="r" b="b"/>
            <a:pathLst>
              <a:path w="1716404" h="1716404">
                <a:moveTo>
                  <a:pt x="16859" y="1583400"/>
                </a:moveTo>
                <a:lnTo>
                  <a:pt x="4862" y="1583400"/>
                </a:lnTo>
                <a:lnTo>
                  <a:pt x="0" y="1588263"/>
                </a:lnTo>
                <a:lnTo>
                  <a:pt x="0" y="1650894"/>
                </a:lnTo>
                <a:lnTo>
                  <a:pt x="5121" y="1676260"/>
                </a:lnTo>
                <a:lnTo>
                  <a:pt x="19086" y="1696975"/>
                </a:lnTo>
                <a:lnTo>
                  <a:pt x="39801" y="1710940"/>
                </a:lnTo>
                <a:lnTo>
                  <a:pt x="65166" y="1716061"/>
                </a:lnTo>
                <a:lnTo>
                  <a:pt x="65166" y="1694339"/>
                </a:lnTo>
                <a:lnTo>
                  <a:pt x="48256" y="1690925"/>
                </a:lnTo>
                <a:lnTo>
                  <a:pt x="34446" y="1681614"/>
                </a:lnTo>
                <a:lnTo>
                  <a:pt x="25136" y="1667805"/>
                </a:lnTo>
                <a:lnTo>
                  <a:pt x="21722" y="1650894"/>
                </a:lnTo>
                <a:lnTo>
                  <a:pt x="21722" y="1588263"/>
                </a:lnTo>
                <a:lnTo>
                  <a:pt x="16859" y="1583400"/>
                </a:lnTo>
                <a:close/>
              </a:path>
              <a:path w="1716404" h="1716404">
                <a:moveTo>
                  <a:pt x="121800" y="1694339"/>
                </a:moveTo>
                <a:lnTo>
                  <a:pt x="65166" y="1694339"/>
                </a:lnTo>
                <a:lnTo>
                  <a:pt x="65166" y="1716061"/>
                </a:lnTo>
                <a:lnTo>
                  <a:pt x="121800" y="1716061"/>
                </a:lnTo>
                <a:lnTo>
                  <a:pt x="121800" y="1694339"/>
                </a:lnTo>
                <a:close/>
              </a:path>
              <a:path w="1716404" h="1716404">
                <a:moveTo>
                  <a:pt x="127798" y="1694339"/>
                </a:moveTo>
                <a:lnTo>
                  <a:pt x="121800" y="1694339"/>
                </a:lnTo>
                <a:lnTo>
                  <a:pt x="121800" y="1716061"/>
                </a:lnTo>
                <a:lnTo>
                  <a:pt x="127798" y="1716061"/>
                </a:lnTo>
                <a:lnTo>
                  <a:pt x="132661" y="1711199"/>
                </a:lnTo>
                <a:lnTo>
                  <a:pt x="132661" y="1699202"/>
                </a:lnTo>
                <a:lnTo>
                  <a:pt x="127798" y="1694339"/>
                </a:lnTo>
                <a:close/>
              </a:path>
              <a:path w="1716404" h="1716404">
                <a:moveTo>
                  <a:pt x="16859" y="1356868"/>
                </a:moveTo>
                <a:lnTo>
                  <a:pt x="4862" y="1356868"/>
                </a:lnTo>
                <a:lnTo>
                  <a:pt x="0" y="1361730"/>
                </a:lnTo>
                <a:lnTo>
                  <a:pt x="0" y="1486994"/>
                </a:lnTo>
                <a:lnTo>
                  <a:pt x="4862" y="1491856"/>
                </a:lnTo>
                <a:lnTo>
                  <a:pt x="16859" y="1491856"/>
                </a:lnTo>
                <a:lnTo>
                  <a:pt x="21722" y="1486994"/>
                </a:lnTo>
                <a:lnTo>
                  <a:pt x="21722" y="1361730"/>
                </a:lnTo>
                <a:lnTo>
                  <a:pt x="16859" y="1356868"/>
                </a:lnTo>
                <a:close/>
              </a:path>
              <a:path w="1716404" h="1716404">
                <a:moveTo>
                  <a:pt x="16859" y="1130335"/>
                </a:moveTo>
                <a:lnTo>
                  <a:pt x="4862" y="1130335"/>
                </a:lnTo>
                <a:lnTo>
                  <a:pt x="0" y="1135198"/>
                </a:lnTo>
                <a:lnTo>
                  <a:pt x="0" y="1260461"/>
                </a:lnTo>
                <a:lnTo>
                  <a:pt x="4862" y="1265324"/>
                </a:lnTo>
                <a:lnTo>
                  <a:pt x="16859" y="1265324"/>
                </a:lnTo>
                <a:lnTo>
                  <a:pt x="21722" y="1260461"/>
                </a:lnTo>
                <a:lnTo>
                  <a:pt x="21722" y="1135198"/>
                </a:lnTo>
                <a:lnTo>
                  <a:pt x="16859" y="1130335"/>
                </a:lnTo>
                <a:close/>
              </a:path>
              <a:path w="1716404" h="1716404">
                <a:moveTo>
                  <a:pt x="16859" y="903803"/>
                </a:moveTo>
                <a:lnTo>
                  <a:pt x="4862" y="903803"/>
                </a:lnTo>
                <a:lnTo>
                  <a:pt x="0" y="908665"/>
                </a:lnTo>
                <a:lnTo>
                  <a:pt x="0" y="1033928"/>
                </a:lnTo>
                <a:lnTo>
                  <a:pt x="4862" y="1038791"/>
                </a:lnTo>
                <a:lnTo>
                  <a:pt x="16859" y="1038791"/>
                </a:lnTo>
                <a:lnTo>
                  <a:pt x="21722" y="1033928"/>
                </a:lnTo>
                <a:lnTo>
                  <a:pt x="21722" y="908665"/>
                </a:lnTo>
                <a:lnTo>
                  <a:pt x="16859" y="903803"/>
                </a:lnTo>
                <a:close/>
              </a:path>
              <a:path w="1716404" h="1716404">
                <a:moveTo>
                  <a:pt x="16859" y="677270"/>
                </a:moveTo>
                <a:lnTo>
                  <a:pt x="4862" y="677270"/>
                </a:lnTo>
                <a:lnTo>
                  <a:pt x="0" y="682133"/>
                </a:lnTo>
                <a:lnTo>
                  <a:pt x="0" y="807396"/>
                </a:lnTo>
                <a:lnTo>
                  <a:pt x="4862" y="812259"/>
                </a:lnTo>
                <a:lnTo>
                  <a:pt x="16859" y="812259"/>
                </a:lnTo>
                <a:lnTo>
                  <a:pt x="21722" y="807396"/>
                </a:lnTo>
                <a:lnTo>
                  <a:pt x="21722" y="682133"/>
                </a:lnTo>
                <a:lnTo>
                  <a:pt x="16859" y="677270"/>
                </a:lnTo>
                <a:close/>
              </a:path>
              <a:path w="1716404" h="1716404">
                <a:moveTo>
                  <a:pt x="16859" y="450737"/>
                </a:moveTo>
                <a:lnTo>
                  <a:pt x="4862" y="450737"/>
                </a:lnTo>
                <a:lnTo>
                  <a:pt x="0" y="455600"/>
                </a:lnTo>
                <a:lnTo>
                  <a:pt x="0" y="580863"/>
                </a:lnTo>
                <a:lnTo>
                  <a:pt x="4862" y="585726"/>
                </a:lnTo>
                <a:lnTo>
                  <a:pt x="16859" y="585726"/>
                </a:lnTo>
                <a:lnTo>
                  <a:pt x="21722" y="580863"/>
                </a:lnTo>
                <a:lnTo>
                  <a:pt x="21722" y="455600"/>
                </a:lnTo>
                <a:lnTo>
                  <a:pt x="16859" y="450737"/>
                </a:lnTo>
                <a:close/>
              </a:path>
              <a:path w="1716404" h="1716404">
                <a:moveTo>
                  <a:pt x="16859" y="224205"/>
                </a:moveTo>
                <a:lnTo>
                  <a:pt x="4862" y="224205"/>
                </a:lnTo>
                <a:lnTo>
                  <a:pt x="0" y="229068"/>
                </a:lnTo>
                <a:lnTo>
                  <a:pt x="0" y="354331"/>
                </a:lnTo>
                <a:lnTo>
                  <a:pt x="4862" y="359194"/>
                </a:lnTo>
                <a:lnTo>
                  <a:pt x="16859" y="359194"/>
                </a:lnTo>
                <a:lnTo>
                  <a:pt x="21722" y="354331"/>
                </a:lnTo>
                <a:lnTo>
                  <a:pt x="21722" y="229068"/>
                </a:lnTo>
                <a:lnTo>
                  <a:pt x="16859" y="224205"/>
                </a:lnTo>
                <a:close/>
              </a:path>
              <a:path w="1716404" h="1716404">
                <a:moveTo>
                  <a:pt x="65166" y="0"/>
                </a:moveTo>
                <a:lnTo>
                  <a:pt x="39801" y="5121"/>
                </a:lnTo>
                <a:lnTo>
                  <a:pt x="19086" y="19087"/>
                </a:lnTo>
                <a:lnTo>
                  <a:pt x="5121" y="39801"/>
                </a:lnTo>
                <a:lnTo>
                  <a:pt x="0" y="65167"/>
                </a:lnTo>
                <a:lnTo>
                  <a:pt x="0" y="127798"/>
                </a:lnTo>
                <a:lnTo>
                  <a:pt x="4862" y="132661"/>
                </a:lnTo>
                <a:lnTo>
                  <a:pt x="16859" y="132661"/>
                </a:lnTo>
                <a:lnTo>
                  <a:pt x="21722" y="127798"/>
                </a:lnTo>
                <a:lnTo>
                  <a:pt x="21722" y="65167"/>
                </a:lnTo>
                <a:lnTo>
                  <a:pt x="25136" y="48256"/>
                </a:lnTo>
                <a:lnTo>
                  <a:pt x="34446" y="34447"/>
                </a:lnTo>
                <a:lnTo>
                  <a:pt x="48256" y="25136"/>
                </a:lnTo>
                <a:lnTo>
                  <a:pt x="65166" y="21722"/>
                </a:lnTo>
                <a:lnTo>
                  <a:pt x="65166" y="0"/>
                </a:lnTo>
                <a:close/>
              </a:path>
              <a:path w="1716404" h="1716404">
                <a:moveTo>
                  <a:pt x="121800" y="0"/>
                </a:moveTo>
                <a:lnTo>
                  <a:pt x="65166" y="0"/>
                </a:lnTo>
                <a:lnTo>
                  <a:pt x="65166" y="21722"/>
                </a:lnTo>
                <a:lnTo>
                  <a:pt x="121800" y="21722"/>
                </a:lnTo>
                <a:lnTo>
                  <a:pt x="121800" y="0"/>
                </a:lnTo>
                <a:close/>
              </a:path>
              <a:path w="1716404" h="1716404">
                <a:moveTo>
                  <a:pt x="127798" y="0"/>
                </a:moveTo>
                <a:lnTo>
                  <a:pt x="121800" y="0"/>
                </a:lnTo>
                <a:lnTo>
                  <a:pt x="121800" y="21722"/>
                </a:lnTo>
                <a:lnTo>
                  <a:pt x="127798" y="21722"/>
                </a:lnTo>
                <a:lnTo>
                  <a:pt x="132661" y="16859"/>
                </a:lnTo>
                <a:lnTo>
                  <a:pt x="132661" y="4862"/>
                </a:lnTo>
                <a:lnTo>
                  <a:pt x="127798" y="0"/>
                </a:lnTo>
                <a:close/>
              </a:path>
              <a:path w="1716404" h="1716404">
                <a:moveTo>
                  <a:pt x="235066" y="0"/>
                </a:moveTo>
                <a:lnTo>
                  <a:pt x="229067" y="0"/>
                </a:lnTo>
                <a:lnTo>
                  <a:pt x="224205" y="4862"/>
                </a:lnTo>
                <a:lnTo>
                  <a:pt x="224205" y="16859"/>
                </a:lnTo>
                <a:lnTo>
                  <a:pt x="229067" y="21722"/>
                </a:lnTo>
                <a:lnTo>
                  <a:pt x="235066" y="21722"/>
                </a:lnTo>
                <a:lnTo>
                  <a:pt x="235066" y="0"/>
                </a:lnTo>
                <a:close/>
              </a:path>
              <a:path w="1716404" h="1716404">
                <a:moveTo>
                  <a:pt x="348332" y="0"/>
                </a:moveTo>
                <a:lnTo>
                  <a:pt x="235066" y="0"/>
                </a:lnTo>
                <a:lnTo>
                  <a:pt x="235066" y="21722"/>
                </a:lnTo>
                <a:lnTo>
                  <a:pt x="348332" y="21722"/>
                </a:lnTo>
                <a:lnTo>
                  <a:pt x="348332" y="0"/>
                </a:lnTo>
                <a:close/>
              </a:path>
              <a:path w="1716404" h="1716404">
                <a:moveTo>
                  <a:pt x="354331" y="0"/>
                </a:moveTo>
                <a:lnTo>
                  <a:pt x="348332" y="0"/>
                </a:lnTo>
                <a:lnTo>
                  <a:pt x="348332" y="21722"/>
                </a:lnTo>
                <a:lnTo>
                  <a:pt x="354331" y="21722"/>
                </a:lnTo>
                <a:lnTo>
                  <a:pt x="359193" y="16859"/>
                </a:lnTo>
                <a:lnTo>
                  <a:pt x="359193" y="4862"/>
                </a:lnTo>
                <a:lnTo>
                  <a:pt x="354331" y="0"/>
                </a:lnTo>
                <a:close/>
              </a:path>
              <a:path w="1716404" h="1716404">
                <a:moveTo>
                  <a:pt x="461598" y="0"/>
                </a:moveTo>
                <a:lnTo>
                  <a:pt x="455600" y="0"/>
                </a:lnTo>
                <a:lnTo>
                  <a:pt x="450737" y="4862"/>
                </a:lnTo>
                <a:lnTo>
                  <a:pt x="450737" y="16859"/>
                </a:lnTo>
                <a:lnTo>
                  <a:pt x="455600" y="21722"/>
                </a:lnTo>
                <a:lnTo>
                  <a:pt x="461598" y="21722"/>
                </a:lnTo>
                <a:lnTo>
                  <a:pt x="461598" y="0"/>
                </a:lnTo>
                <a:close/>
              </a:path>
              <a:path w="1716404" h="1716404">
                <a:moveTo>
                  <a:pt x="574865" y="0"/>
                </a:moveTo>
                <a:lnTo>
                  <a:pt x="461598" y="0"/>
                </a:lnTo>
                <a:lnTo>
                  <a:pt x="461598" y="21722"/>
                </a:lnTo>
                <a:lnTo>
                  <a:pt x="574865" y="21722"/>
                </a:lnTo>
                <a:lnTo>
                  <a:pt x="574865" y="0"/>
                </a:lnTo>
                <a:close/>
              </a:path>
              <a:path w="1716404" h="1716404">
                <a:moveTo>
                  <a:pt x="580863" y="0"/>
                </a:moveTo>
                <a:lnTo>
                  <a:pt x="574865" y="0"/>
                </a:lnTo>
                <a:lnTo>
                  <a:pt x="574865" y="21722"/>
                </a:lnTo>
                <a:lnTo>
                  <a:pt x="580863" y="21722"/>
                </a:lnTo>
                <a:lnTo>
                  <a:pt x="585726" y="16859"/>
                </a:lnTo>
                <a:lnTo>
                  <a:pt x="585726" y="4862"/>
                </a:lnTo>
                <a:lnTo>
                  <a:pt x="580863" y="0"/>
                </a:lnTo>
                <a:close/>
              </a:path>
              <a:path w="1716404" h="1716404">
                <a:moveTo>
                  <a:pt x="688131" y="0"/>
                </a:moveTo>
                <a:lnTo>
                  <a:pt x="682133" y="0"/>
                </a:lnTo>
                <a:lnTo>
                  <a:pt x="677270" y="4862"/>
                </a:lnTo>
                <a:lnTo>
                  <a:pt x="677270" y="16859"/>
                </a:lnTo>
                <a:lnTo>
                  <a:pt x="682133" y="21722"/>
                </a:lnTo>
                <a:lnTo>
                  <a:pt x="688131" y="21722"/>
                </a:lnTo>
                <a:lnTo>
                  <a:pt x="688131" y="0"/>
                </a:lnTo>
                <a:close/>
              </a:path>
              <a:path w="1716404" h="1716404">
                <a:moveTo>
                  <a:pt x="801397" y="0"/>
                </a:moveTo>
                <a:lnTo>
                  <a:pt x="688131" y="0"/>
                </a:lnTo>
                <a:lnTo>
                  <a:pt x="688131" y="21722"/>
                </a:lnTo>
                <a:lnTo>
                  <a:pt x="801397" y="21722"/>
                </a:lnTo>
                <a:lnTo>
                  <a:pt x="801397" y="0"/>
                </a:lnTo>
                <a:close/>
              </a:path>
              <a:path w="1716404" h="1716404">
                <a:moveTo>
                  <a:pt x="807396" y="0"/>
                </a:moveTo>
                <a:lnTo>
                  <a:pt x="801397" y="0"/>
                </a:lnTo>
                <a:lnTo>
                  <a:pt x="801397" y="21722"/>
                </a:lnTo>
                <a:lnTo>
                  <a:pt x="807396" y="21722"/>
                </a:lnTo>
                <a:lnTo>
                  <a:pt x="812258" y="16859"/>
                </a:lnTo>
                <a:lnTo>
                  <a:pt x="812258" y="4862"/>
                </a:lnTo>
                <a:lnTo>
                  <a:pt x="807396" y="0"/>
                </a:lnTo>
                <a:close/>
              </a:path>
              <a:path w="1716404" h="1716404">
                <a:moveTo>
                  <a:pt x="914664" y="0"/>
                </a:moveTo>
                <a:lnTo>
                  <a:pt x="908665" y="0"/>
                </a:lnTo>
                <a:lnTo>
                  <a:pt x="903802" y="4862"/>
                </a:lnTo>
                <a:lnTo>
                  <a:pt x="903802" y="16859"/>
                </a:lnTo>
                <a:lnTo>
                  <a:pt x="908665" y="21722"/>
                </a:lnTo>
                <a:lnTo>
                  <a:pt x="914664" y="21722"/>
                </a:lnTo>
                <a:lnTo>
                  <a:pt x="914664" y="0"/>
                </a:lnTo>
                <a:close/>
              </a:path>
              <a:path w="1716404" h="1716404">
                <a:moveTo>
                  <a:pt x="1027930" y="0"/>
                </a:moveTo>
                <a:lnTo>
                  <a:pt x="914664" y="0"/>
                </a:lnTo>
                <a:lnTo>
                  <a:pt x="914664" y="21722"/>
                </a:lnTo>
                <a:lnTo>
                  <a:pt x="1027930" y="21722"/>
                </a:lnTo>
                <a:lnTo>
                  <a:pt x="1027930" y="0"/>
                </a:lnTo>
                <a:close/>
              </a:path>
              <a:path w="1716404" h="1716404">
                <a:moveTo>
                  <a:pt x="1033928" y="0"/>
                </a:moveTo>
                <a:lnTo>
                  <a:pt x="1027930" y="0"/>
                </a:lnTo>
                <a:lnTo>
                  <a:pt x="1027930" y="21722"/>
                </a:lnTo>
                <a:lnTo>
                  <a:pt x="1033928" y="21722"/>
                </a:lnTo>
                <a:lnTo>
                  <a:pt x="1038791" y="16859"/>
                </a:lnTo>
                <a:lnTo>
                  <a:pt x="1038791" y="4862"/>
                </a:lnTo>
                <a:lnTo>
                  <a:pt x="1033928" y="0"/>
                </a:lnTo>
                <a:close/>
              </a:path>
              <a:path w="1716404" h="1716404">
                <a:moveTo>
                  <a:pt x="1141196" y="0"/>
                </a:moveTo>
                <a:lnTo>
                  <a:pt x="1135198" y="0"/>
                </a:lnTo>
                <a:lnTo>
                  <a:pt x="1130335" y="4862"/>
                </a:lnTo>
                <a:lnTo>
                  <a:pt x="1130335" y="16859"/>
                </a:lnTo>
                <a:lnTo>
                  <a:pt x="1135198" y="21722"/>
                </a:lnTo>
                <a:lnTo>
                  <a:pt x="1141196" y="21722"/>
                </a:lnTo>
                <a:lnTo>
                  <a:pt x="1141196" y="0"/>
                </a:lnTo>
                <a:close/>
              </a:path>
              <a:path w="1716404" h="1716404">
                <a:moveTo>
                  <a:pt x="1254462" y="0"/>
                </a:moveTo>
                <a:lnTo>
                  <a:pt x="1141196" y="0"/>
                </a:lnTo>
                <a:lnTo>
                  <a:pt x="1141196" y="21722"/>
                </a:lnTo>
                <a:lnTo>
                  <a:pt x="1254462" y="21722"/>
                </a:lnTo>
                <a:lnTo>
                  <a:pt x="1254462" y="0"/>
                </a:lnTo>
                <a:close/>
              </a:path>
              <a:path w="1716404" h="1716404">
                <a:moveTo>
                  <a:pt x="1260461" y="0"/>
                </a:moveTo>
                <a:lnTo>
                  <a:pt x="1254462" y="0"/>
                </a:lnTo>
                <a:lnTo>
                  <a:pt x="1254462" y="21722"/>
                </a:lnTo>
                <a:lnTo>
                  <a:pt x="1260461" y="21722"/>
                </a:lnTo>
                <a:lnTo>
                  <a:pt x="1265323" y="16859"/>
                </a:lnTo>
                <a:lnTo>
                  <a:pt x="1265323" y="4862"/>
                </a:lnTo>
                <a:lnTo>
                  <a:pt x="1260461" y="0"/>
                </a:lnTo>
                <a:close/>
              </a:path>
              <a:path w="1716404" h="1716404">
                <a:moveTo>
                  <a:pt x="1367729" y="0"/>
                </a:moveTo>
                <a:lnTo>
                  <a:pt x="1361730" y="0"/>
                </a:lnTo>
                <a:lnTo>
                  <a:pt x="1356867" y="4862"/>
                </a:lnTo>
                <a:lnTo>
                  <a:pt x="1356867" y="16859"/>
                </a:lnTo>
                <a:lnTo>
                  <a:pt x="1361730" y="21722"/>
                </a:lnTo>
                <a:lnTo>
                  <a:pt x="1367729" y="21722"/>
                </a:lnTo>
                <a:lnTo>
                  <a:pt x="1367729" y="0"/>
                </a:lnTo>
                <a:close/>
              </a:path>
              <a:path w="1716404" h="1716404">
                <a:moveTo>
                  <a:pt x="1480995" y="0"/>
                </a:moveTo>
                <a:lnTo>
                  <a:pt x="1367729" y="0"/>
                </a:lnTo>
                <a:lnTo>
                  <a:pt x="1367729" y="21722"/>
                </a:lnTo>
                <a:lnTo>
                  <a:pt x="1480995" y="21722"/>
                </a:lnTo>
                <a:lnTo>
                  <a:pt x="1480995" y="0"/>
                </a:lnTo>
                <a:close/>
              </a:path>
              <a:path w="1716404" h="1716404">
                <a:moveTo>
                  <a:pt x="1486993" y="0"/>
                </a:moveTo>
                <a:lnTo>
                  <a:pt x="1480995" y="0"/>
                </a:lnTo>
                <a:lnTo>
                  <a:pt x="1480995" y="21722"/>
                </a:lnTo>
                <a:lnTo>
                  <a:pt x="1486993" y="21722"/>
                </a:lnTo>
                <a:lnTo>
                  <a:pt x="1491856" y="16859"/>
                </a:lnTo>
                <a:lnTo>
                  <a:pt x="1491856" y="4862"/>
                </a:lnTo>
                <a:lnTo>
                  <a:pt x="1486993" y="0"/>
                </a:lnTo>
                <a:close/>
              </a:path>
              <a:path w="1716404" h="1716404">
                <a:moveTo>
                  <a:pt x="1650894" y="0"/>
                </a:moveTo>
                <a:lnTo>
                  <a:pt x="1650894" y="21722"/>
                </a:lnTo>
                <a:lnTo>
                  <a:pt x="1667805" y="25136"/>
                </a:lnTo>
                <a:lnTo>
                  <a:pt x="1681614" y="34447"/>
                </a:lnTo>
                <a:lnTo>
                  <a:pt x="1690925" y="48256"/>
                </a:lnTo>
                <a:lnTo>
                  <a:pt x="1694339" y="65167"/>
                </a:lnTo>
                <a:lnTo>
                  <a:pt x="1694339" y="127798"/>
                </a:lnTo>
                <a:lnTo>
                  <a:pt x="1699202" y="132661"/>
                </a:lnTo>
                <a:lnTo>
                  <a:pt x="1711199" y="132661"/>
                </a:lnTo>
                <a:lnTo>
                  <a:pt x="1716061" y="127798"/>
                </a:lnTo>
                <a:lnTo>
                  <a:pt x="1716061" y="65167"/>
                </a:lnTo>
                <a:lnTo>
                  <a:pt x="1710940" y="39801"/>
                </a:lnTo>
                <a:lnTo>
                  <a:pt x="1696974" y="19086"/>
                </a:lnTo>
                <a:lnTo>
                  <a:pt x="1676260" y="5121"/>
                </a:lnTo>
                <a:lnTo>
                  <a:pt x="1650894" y="0"/>
                </a:lnTo>
                <a:close/>
              </a:path>
              <a:path w="1716404" h="1716404">
                <a:moveTo>
                  <a:pt x="1594261" y="0"/>
                </a:moveTo>
                <a:lnTo>
                  <a:pt x="1588262" y="0"/>
                </a:lnTo>
                <a:lnTo>
                  <a:pt x="1583400" y="4862"/>
                </a:lnTo>
                <a:lnTo>
                  <a:pt x="1583400" y="16859"/>
                </a:lnTo>
                <a:lnTo>
                  <a:pt x="1588262" y="21722"/>
                </a:lnTo>
                <a:lnTo>
                  <a:pt x="1594261" y="21722"/>
                </a:lnTo>
                <a:lnTo>
                  <a:pt x="1594261" y="0"/>
                </a:lnTo>
                <a:close/>
              </a:path>
              <a:path w="1716404" h="1716404">
                <a:moveTo>
                  <a:pt x="1650894" y="0"/>
                </a:moveTo>
                <a:lnTo>
                  <a:pt x="1594261" y="0"/>
                </a:lnTo>
                <a:lnTo>
                  <a:pt x="1594261" y="21722"/>
                </a:lnTo>
                <a:lnTo>
                  <a:pt x="1650894" y="21722"/>
                </a:lnTo>
                <a:lnTo>
                  <a:pt x="1650894" y="0"/>
                </a:lnTo>
                <a:close/>
              </a:path>
              <a:path w="1716404" h="1716404">
                <a:moveTo>
                  <a:pt x="1711199" y="224205"/>
                </a:moveTo>
                <a:lnTo>
                  <a:pt x="1699202" y="224205"/>
                </a:lnTo>
                <a:lnTo>
                  <a:pt x="1694339" y="229067"/>
                </a:lnTo>
                <a:lnTo>
                  <a:pt x="1694339" y="354331"/>
                </a:lnTo>
                <a:lnTo>
                  <a:pt x="1699202" y="359193"/>
                </a:lnTo>
                <a:lnTo>
                  <a:pt x="1711199" y="359193"/>
                </a:lnTo>
                <a:lnTo>
                  <a:pt x="1716061" y="354331"/>
                </a:lnTo>
                <a:lnTo>
                  <a:pt x="1716061" y="229067"/>
                </a:lnTo>
                <a:lnTo>
                  <a:pt x="1711199" y="224205"/>
                </a:lnTo>
                <a:close/>
              </a:path>
              <a:path w="1716404" h="1716404">
                <a:moveTo>
                  <a:pt x="1711199" y="450737"/>
                </a:moveTo>
                <a:lnTo>
                  <a:pt x="1699202" y="450737"/>
                </a:lnTo>
                <a:lnTo>
                  <a:pt x="1694339" y="455600"/>
                </a:lnTo>
                <a:lnTo>
                  <a:pt x="1694339" y="580863"/>
                </a:lnTo>
                <a:lnTo>
                  <a:pt x="1699202" y="585726"/>
                </a:lnTo>
                <a:lnTo>
                  <a:pt x="1711199" y="585726"/>
                </a:lnTo>
                <a:lnTo>
                  <a:pt x="1716061" y="580863"/>
                </a:lnTo>
                <a:lnTo>
                  <a:pt x="1716061" y="455600"/>
                </a:lnTo>
                <a:lnTo>
                  <a:pt x="1711199" y="450737"/>
                </a:lnTo>
                <a:close/>
              </a:path>
              <a:path w="1716404" h="1716404">
                <a:moveTo>
                  <a:pt x="1711199" y="677270"/>
                </a:moveTo>
                <a:lnTo>
                  <a:pt x="1699202" y="677270"/>
                </a:lnTo>
                <a:lnTo>
                  <a:pt x="1694339" y="682133"/>
                </a:lnTo>
                <a:lnTo>
                  <a:pt x="1694339" y="807396"/>
                </a:lnTo>
                <a:lnTo>
                  <a:pt x="1699202" y="812258"/>
                </a:lnTo>
                <a:lnTo>
                  <a:pt x="1711199" y="812258"/>
                </a:lnTo>
                <a:lnTo>
                  <a:pt x="1716061" y="807396"/>
                </a:lnTo>
                <a:lnTo>
                  <a:pt x="1716061" y="682133"/>
                </a:lnTo>
                <a:lnTo>
                  <a:pt x="1711199" y="677270"/>
                </a:lnTo>
                <a:close/>
              </a:path>
              <a:path w="1716404" h="1716404">
                <a:moveTo>
                  <a:pt x="1711199" y="903802"/>
                </a:moveTo>
                <a:lnTo>
                  <a:pt x="1699202" y="903802"/>
                </a:lnTo>
                <a:lnTo>
                  <a:pt x="1694339" y="908665"/>
                </a:lnTo>
                <a:lnTo>
                  <a:pt x="1694339" y="1033928"/>
                </a:lnTo>
                <a:lnTo>
                  <a:pt x="1699202" y="1038791"/>
                </a:lnTo>
                <a:lnTo>
                  <a:pt x="1711199" y="1038791"/>
                </a:lnTo>
                <a:lnTo>
                  <a:pt x="1716061" y="1033928"/>
                </a:lnTo>
                <a:lnTo>
                  <a:pt x="1716061" y="908665"/>
                </a:lnTo>
                <a:lnTo>
                  <a:pt x="1711199" y="903802"/>
                </a:lnTo>
                <a:close/>
              </a:path>
              <a:path w="1716404" h="1716404">
                <a:moveTo>
                  <a:pt x="1711199" y="1130335"/>
                </a:moveTo>
                <a:lnTo>
                  <a:pt x="1699202" y="1130335"/>
                </a:lnTo>
                <a:lnTo>
                  <a:pt x="1694339" y="1135198"/>
                </a:lnTo>
                <a:lnTo>
                  <a:pt x="1694339" y="1260461"/>
                </a:lnTo>
                <a:lnTo>
                  <a:pt x="1699202" y="1265323"/>
                </a:lnTo>
                <a:lnTo>
                  <a:pt x="1711199" y="1265323"/>
                </a:lnTo>
                <a:lnTo>
                  <a:pt x="1716061" y="1260461"/>
                </a:lnTo>
                <a:lnTo>
                  <a:pt x="1716061" y="1135198"/>
                </a:lnTo>
                <a:lnTo>
                  <a:pt x="1711199" y="1130335"/>
                </a:lnTo>
                <a:close/>
              </a:path>
              <a:path w="1716404" h="1716404">
                <a:moveTo>
                  <a:pt x="1711199" y="1356867"/>
                </a:moveTo>
                <a:lnTo>
                  <a:pt x="1699202" y="1356867"/>
                </a:lnTo>
                <a:lnTo>
                  <a:pt x="1694339" y="1361730"/>
                </a:lnTo>
                <a:lnTo>
                  <a:pt x="1694339" y="1486993"/>
                </a:lnTo>
                <a:lnTo>
                  <a:pt x="1699202" y="1491856"/>
                </a:lnTo>
                <a:lnTo>
                  <a:pt x="1711199" y="1491856"/>
                </a:lnTo>
                <a:lnTo>
                  <a:pt x="1716061" y="1486993"/>
                </a:lnTo>
                <a:lnTo>
                  <a:pt x="1716061" y="1361730"/>
                </a:lnTo>
                <a:lnTo>
                  <a:pt x="1711199" y="1356867"/>
                </a:lnTo>
                <a:close/>
              </a:path>
              <a:path w="1716404" h="1716404">
                <a:moveTo>
                  <a:pt x="1594261" y="1694339"/>
                </a:moveTo>
                <a:lnTo>
                  <a:pt x="1588263" y="1694339"/>
                </a:lnTo>
                <a:lnTo>
                  <a:pt x="1583400" y="1699202"/>
                </a:lnTo>
                <a:lnTo>
                  <a:pt x="1583400" y="1711199"/>
                </a:lnTo>
                <a:lnTo>
                  <a:pt x="1588263" y="1716061"/>
                </a:lnTo>
                <a:lnTo>
                  <a:pt x="1594261" y="1716061"/>
                </a:lnTo>
                <a:lnTo>
                  <a:pt x="1594261" y="1694339"/>
                </a:lnTo>
                <a:close/>
              </a:path>
              <a:path w="1716404" h="1716404">
                <a:moveTo>
                  <a:pt x="1650894" y="1694339"/>
                </a:moveTo>
                <a:lnTo>
                  <a:pt x="1594261" y="1694339"/>
                </a:lnTo>
                <a:lnTo>
                  <a:pt x="1594261" y="1716061"/>
                </a:lnTo>
                <a:lnTo>
                  <a:pt x="1650894" y="1716061"/>
                </a:lnTo>
                <a:lnTo>
                  <a:pt x="1650894" y="1694339"/>
                </a:lnTo>
                <a:close/>
              </a:path>
              <a:path w="1716404" h="1716404">
                <a:moveTo>
                  <a:pt x="1711199" y="1583400"/>
                </a:moveTo>
                <a:lnTo>
                  <a:pt x="1699202" y="1583400"/>
                </a:lnTo>
                <a:lnTo>
                  <a:pt x="1694339" y="1588263"/>
                </a:lnTo>
                <a:lnTo>
                  <a:pt x="1694339" y="1650894"/>
                </a:lnTo>
                <a:lnTo>
                  <a:pt x="1690925" y="1667805"/>
                </a:lnTo>
                <a:lnTo>
                  <a:pt x="1681614" y="1681614"/>
                </a:lnTo>
                <a:lnTo>
                  <a:pt x="1667805" y="1690925"/>
                </a:lnTo>
                <a:lnTo>
                  <a:pt x="1650894" y="1694339"/>
                </a:lnTo>
                <a:lnTo>
                  <a:pt x="1650894" y="1716061"/>
                </a:lnTo>
                <a:lnTo>
                  <a:pt x="1676260" y="1710940"/>
                </a:lnTo>
                <a:lnTo>
                  <a:pt x="1696974" y="1696974"/>
                </a:lnTo>
                <a:lnTo>
                  <a:pt x="1710940" y="1676260"/>
                </a:lnTo>
                <a:lnTo>
                  <a:pt x="1716061" y="1650894"/>
                </a:lnTo>
                <a:lnTo>
                  <a:pt x="1716061" y="1588263"/>
                </a:lnTo>
                <a:lnTo>
                  <a:pt x="1711199" y="1583400"/>
                </a:lnTo>
                <a:close/>
              </a:path>
              <a:path w="1716404" h="1716404">
                <a:moveTo>
                  <a:pt x="1367729" y="1694339"/>
                </a:moveTo>
                <a:lnTo>
                  <a:pt x="1361730" y="1694339"/>
                </a:lnTo>
                <a:lnTo>
                  <a:pt x="1356868" y="1699202"/>
                </a:lnTo>
                <a:lnTo>
                  <a:pt x="1356868" y="1711199"/>
                </a:lnTo>
                <a:lnTo>
                  <a:pt x="1361730" y="1716061"/>
                </a:lnTo>
                <a:lnTo>
                  <a:pt x="1367729" y="1716061"/>
                </a:lnTo>
                <a:lnTo>
                  <a:pt x="1367729" y="1694339"/>
                </a:lnTo>
                <a:close/>
              </a:path>
              <a:path w="1716404" h="1716404">
                <a:moveTo>
                  <a:pt x="1480995" y="1694339"/>
                </a:moveTo>
                <a:lnTo>
                  <a:pt x="1367729" y="1694339"/>
                </a:lnTo>
                <a:lnTo>
                  <a:pt x="1367729" y="1716061"/>
                </a:lnTo>
                <a:lnTo>
                  <a:pt x="1480995" y="1716061"/>
                </a:lnTo>
                <a:lnTo>
                  <a:pt x="1480995" y="1694339"/>
                </a:lnTo>
                <a:close/>
              </a:path>
              <a:path w="1716404" h="1716404">
                <a:moveTo>
                  <a:pt x="1486994" y="1694339"/>
                </a:moveTo>
                <a:lnTo>
                  <a:pt x="1480995" y="1694339"/>
                </a:lnTo>
                <a:lnTo>
                  <a:pt x="1480995" y="1716061"/>
                </a:lnTo>
                <a:lnTo>
                  <a:pt x="1486994" y="1716061"/>
                </a:lnTo>
                <a:lnTo>
                  <a:pt x="1491856" y="1711199"/>
                </a:lnTo>
                <a:lnTo>
                  <a:pt x="1491856" y="1699202"/>
                </a:lnTo>
                <a:lnTo>
                  <a:pt x="1486994" y="1694339"/>
                </a:lnTo>
                <a:close/>
              </a:path>
              <a:path w="1716404" h="1716404">
                <a:moveTo>
                  <a:pt x="1141196" y="1694339"/>
                </a:moveTo>
                <a:lnTo>
                  <a:pt x="1135198" y="1694339"/>
                </a:lnTo>
                <a:lnTo>
                  <a:pt x="1130335" y="1699202"/>
                </a:lnTo>
                <a:lnTo>
                  <a:pt x="1130335" y="1711199"/>
                </a:lnTo>
                <a:lnTo>
                  <a:pt x="1135198" y="1716061"/>
                </a:lnTo>
                <a:lnTo>
                  <a:pt x="1141196" y="1716061"/>
                </a:lnTo>
                <a:lnTo>
                  <a:pt x="1141196" y="1694339"/>
                </a:lnTo>
                <a:close/>
              </a:path>
              <a:path w="1716404" h="1716404">
                <a:moveTo>
                  <a:pt x="1254463" y="1694339"/>
                </a:moveTo>
                <a:lnTo>
                  <a:pt x="1141196" y="1694339"/>
                </a:lnTo>
                <a:lnTo>
                  <a:pt x="1141196" y="1716061"/>
                </a:lnTo>
                <a:lnTo>
                  <a:pt x="1254463" y="1716061"/>
                </a:lnTo>
                <a:lnTo>
                  <a:pt x="1254463" y="1694339"/>
                </a:lnTo>
                <a:close/>
              </a:path>
              <a:path w="1716404" h="1716404">
                <a:moveTo>
                  <a:pt x="1260461" y="1694339"/>
                </a:moveTo>
                <a:lnTo>
                  <a:pt x="1254463" y="1694339"/>
                </a:lnTo>
                <a:lnTo>
                  <a:pt x="1254463" y="1716061"/>
                </a:lnTo>
                <a:lnTo>
                  <a:pt x="1260461" y="1716061"/>
                </a:lnTo>
                <a:lnTo>
                  <a:pt x="1265324" y="1711199"/>
                </a:lnTo>
                <a:lnTo>
                  <a:pt x="1265324" y="1699202"/>
                </a:lnTo>
                <a:lnTo>
                  <a:pt x="1260461" y="1694339"/>
                </a:lnTo>
                <a:close/>
              </a:path>
              <a:path w="1716404" h="1716404">
                <a:moveTo>
                  <a:pt x="914664" y="1694339"/>
                </a:moveTo>
                <a:lnTo>
                  <a:pt x="908665" y="1694339"/>
                </a:lnTo>
                <a:lnTo>
                  <a:pt x="903802" y="1699202"/>
                </a:lnTo>
                <a:lnTo>
                  <a:pt x="903802" y="1711199"/>
                </a:lnTo>
                <a:lnTo>
                  <a:pt x="908665" y="1716061"/>
                </a:lnTo>
                <a:lnTo>
                  <a:pt x="914664" y="1716061"/>
                </a:lnTo>
                <a:lnTo>
                  <a:pt x="914664" y="1694339"/>
                </a:lnTo>
                <a:close/>
              </a:path>
              <a:path w="1716404" h="1716404">
                <a:moveTo>
                  <a:pt x="1027930" y="1694339"/>
                </a:moveTo>
                <a:lnTo>
                  <a:pt x="914664" y="1694339"/>
                </a:lnTo>
                <a:lnTo>
                  <a:pt x="914664" y="1716061"/>
                </a:lnTo>
                <a:lnTo>
                  <a:pt x="1027930" y="1716061"/>
                </a:lnTo>
                <a:lnTo>
                  <a:pt x="1027930" y="1694339"/>
                </a:lnTo>
                <a:close/>
              </a:path>
              <a:path w="1716404" h="1716404">
                <a:moveTo>
                  <a:pt x="1033928" y="1694339"/>
                </a:moveTo>
                <a:lnTo>
                  <a:pt x="1027930" y="1694339"/>
                </a:lnTo>
                <a:lnTo>
                  <a:pt x="1027930" y="1716061"/>
                </a:lnTo>
                <a:lnTo>
                  <a:pt x="1033928" y="1716061"/>
                </a:lnTo>
                <a:lnTo>
                  <a:pt x="1038791" y="1711199"/>
                </a:lnTo>
                <a:lnTo>
                  <a:pt x="1038791" y="1699202"/>
                </a:lnTo>
                <a:lnTo>
                  <a:pt x="1033928" y="1694339"/>
                </a:lnTo>
                <a:close/>
              </a:path>
              <a:path w="1716404" h="1716404">
                <a:moveTo>
                  <a:pt x="688131" y="1694339"/>
                </a:moveTo>
                <a:lnTo>
                  <a:pt x="682133" y="1694339"/>
                </a:lnTo>
                <a:lnTo>
                  <a:pt x="677270" y="1699202"/>
                </a:lnTo>
                <a:lnTo>
                  <a:pt x="677270" y="1711199"/>
                </a:lnTo>
                <a:lnTo>
                  <a:pt x="682133" y="1716061"/>
                </a:lnTo>
                <a:lnTo>
                  <a:pt x="688131" y="1716061"/>
                </a:lnTo>
                <a:lnTo>
                  <a:pt x="688131" y="1694339"/>
                </a:lnTo>
                <a:close/>
              </a:path>
              <a:path w="1716404" h="1716404">
                <a:moveTo>
                  <a:pt x="801397" y="1694339"/>
                </a:moveTo>
                <a:lnTo>
                  <a:pt x="688131" y="1694339"/>
                </a:lnTo>
                <a:lnTo>
                  <a:pt x="688131" y="1716061"/>
                </a:lnTo>
                <a:lnTo>
                  <a:pt x="801397" y="1716061"/>
                </a:lnTo>
                <a:lnTo>
                  <a:pt x="801397" y="1694339"/>
                </a:lnTo>
                <a:close/>
              </a:path>
              <a:path w="1716404" h="1716404">
                <a:moveTo>
                  <a:pt x="807396" y="1694339"/>
                </a:moveTo>
                <a:lnTo>
                  <a:pt x="801397" y="1694339"/>
                </a:lnTo>
                <a:lnTo>
                  <a:pt x="801397" y="1716061"/>
                </a:lnTo>
                <a:lnTo>
                  <a:pt x="807396" y="1716061"/>
                </a:lnTo>
                <a:lnTo>
                  <a:pt x="812259" y="1711199"/>
                </a:lnTo>
                <a:lnTo>
                  <a:pt x="812259" y="1699202"/>
                </a:lnTo>
                <a:lnTo>
                  <a:pt x="807396" y="1694339"/>
                </a:lnTo>
                <a:close/>
              </a:path>
              <a:path w="1716404" h="1716404">
                <a:moveTo>
                  <a:pt x="461599" y="1694339"/>
                </a:moveTo>
                <a:lnTo>
                  <a:pt x="455600" y="1694339"/>
                </a:lnTo>
                <a:lnTo>
                  <a:pt x="450737" y="1699202"/>
                </a:lnTo>
                <a:lnTo>
                  <a:pt x="450737" y="1711199"/>
                </a:lnTo>
                <a:lnTo>
                  <a:pt x="455600" y="1716061"/>
                </a:lnTo>
                <a:lnTo>
                  <a:pt x="461599" y="1716061"/>
                </a:lnTo>
                <a:lnTo>
                  <a:pt x="461599" y="1694339"/>
                </a:lnTo>
                <a:close/>
              </a:path>
              <a:path w="1716404" h="1716404">
                <a:moveTo>
                  <a:pt x="574865" y="1694339"/>
                </a:moveTo>
                <a:lnTo>
                  <a:pt x="461599" y="1694339"/>
                </a:lnTo>
                <a:lnTo>
                  <a:pt x="461599" y="1716061"/>
                </a:lnTo>
                <a:lnTo>
                  <a:pt x="574865" y="1716061"/>
                </a:lnTo>
                <a:lnTo>
                  <a:pt x="574865" y="1694339"/>
                </a:lnTo>
                <a:close/>
              </a:path>
              <a:path w="1716404" h="1716404">
                <a:moveTo>
                  <a:pt x="580863" y="1694339"/>
                </a:moveTo>
                <a:lnTo>
                  <a:pt x="574865" y="1694339"/>
                </a:lnTo>
                <a:lnTo>
                  <a:pt x="574865" y="1716061"/>
                </a:lnTo>
                <a:lnTo>
                  <a:pt x="580863" y="1716061"/>
                </a:lnTo>
                <a:lnTo>
                  <a:pt x="585726" y="1711199"/>
                </a:lnTo>
                <a:lnTo>
                  <a:pt x="585726" y="1699202"/>
                </a:lnTo>
                <a:lnTo>
                  <a:pt x="580863" y="1694339"/>
                </a:lnTo>
                <a:close/>
              </a:path>
              <a:path w="1716404" h="1716404">
                <a:moveTo>
                  <a:pt x="235066" y="1694339"/>
                </a:moveTo>
                <a:lnTo>
                  <a:pt x="229068" y="1694339"/>
                </a:lnTo>
                <a:lnTo>
                  <a:pt x="224205" y="1699202"/>
                </a:lnTo>
                <a:lnTo>
                  <a:pt x="224205" y="1711199"/>
                </a:lnTo>
                <a:lnTo>
                  <a:pt x="229068" y="1716061"/>
                </a:lnTo>
                <a:lnTo>
                  <a:pt x="235066" y="1716061"/>
                </a:lnTo>
                <a:lnTo>
                  <a:pt x="235066" y="1694339"/>
                </a:lnTo>
                <a:close/>
              </a:path>
              <a:path w="1716404" h="1716404">
                <a:moveTo>
                  <a:pt x="348332" y="1694339"/>
                </a:moveTo>
                <a:lnTo>
                  <a:pt x="235066" y="1694339"/>
                </a:lnTo>
                <a:lnTo>
                  <a:pt x="235066" y="1716061"/>
                </a:lnTo>
                <a:lnTo>
                  <a:pt x="348332" y="1716061"/>
                </a:lnTo>
                <a:lnTo>
                  <a:pt x="348332" y="1694339"/>
                </a:lnTo>
                <a:close/>
              </a:path>
              <a:path w="1716404" h="1716404">
                <a:moveTo>
                  <a:pt x="354331" y="1694339"/>
                </a:moveTo>
                <a:lnTo>
                  <a:pt x="348332" y="1694339"/>
                </a:lnTo>
                <a:lnTo>
                  <a:pt x="348332" y="1716061"/>
                </a:lnTo>
                <a:lnTo>
                  <a:pt x="354331" y="1716061"/>
                </a:lnTo>
                <a:lnTo>
                  <a:pt x="359193" y="1711199"/>
                </a:lnTo>
                <a:lnTo>
                  <a:pt x="359193" y="1699202"/>
                </a:lnTo>
                <a:lnTo>
                  <a:pt x="354331" y="1694339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7729494" y="5644864"/>
            <a:ext cx="162560" cy="533400"/>
          </a:xfrm>
          <a:custGeom>
            <a:avLst/>
            <a:gdLst/>
            <a:ahLst/>
            <a:cxnLst/>
            <a:rect l="l" t="t" r="r" b="b"/>
            <a:pathLst>
              <a:path w="162559" h="533400">
                <a:moveTo>
                  <a:pt x="15390" y="440131"/>
                </a:moveTo>
                <a:lnTo>
                  <a:pt x="8500" y="440131"/>
                </a:lnTo>
                <a:lnTo>
                  <a:pt x="0" y="448631"/>
                </a:lnTo>
                <a:lnTo>
                  <a:pt x="0" y="455522"/>
                </a:lnTo>
                <a:lnTo>
                  <a:pt x="77758" y="533280"/>
                </a:lnTo>
                <a:lnTo>
                  <a:pt x="84648" y="533280"/>
                </a:lnTo>
                <a:lnTo>
                  <a:pt x="96594" y="521335"/>
                </a:lnTo>
                <a:lnTo>
                  <a:pt x="70320" y="521335"/>
                </a:lnTo>
                <a:lnTo>
                  <a:pt x="70320" y="495061"/>
                </a:lnTo>
                <a:lnTo>
                  <a:pt x="15390" y="440131"/>
                </a:lnTo>
                <a:close/>
              </a:path>
              <a:path w="162559" h="533400">
                <a:moveTo>
                  <a:pt x="70320" y="495061"/>
                </a:moveTo>
                <a:lnTo>
                  <a:pt x="70320" y="521335"/>
                </a:lnTo>
                <a:lnTo>
                  <a:pt x="92086" y="521335"/>
                </a:lnTo>
                <a:lnTo>
                  <a:pt x="92086" y="505944"/>
                </a:lnTo>
                <a:lnTo>
                  <a:pt x="81203" y="505944"/>
                </a:lnTo>
                <a:lnTo>
                  <a:pt x="70320" y="495061"/>
                </a:lnTo>
                <a:close/>
              </a:path>
              <a:path w="162559" h="533400">
                <a:moveTo>
                  <a:pt x="153907" y="440131"/>
                </a:moveTo>
                <a:lnTo>
                  <a:pt x="147016" y="440131"/>
                </a:lnTo>
                <a:lnTo>
                  <a:pt x="92086" y="495061"/>
                </a:lnTo>
                <a:lnTo>
                  <a:pt x="92086" y="521335"/>
                </a:lnTo>
                <a:lnTo>
                  <a:pt x="96594" y="521335"/>
                </a:lnTo>
                <a:lnTo>
                  <a:pt x="162407" y="455522"/>
                </a:lnTo>
                <a:lnTo>
                  <a:pt x="162407" y="448631"/>
                </a:lnTo>
                <a:lnTo>
                  <a:pt x="153907" y="440131"/>
                </a:lnTo>
                <a:close/>
              </a:path>
              <a:path w="162559" h="533400">
                <a:moveTo>
                  <a:pt x="92086" y="0"/>
                </a:moveTo>
                <a:lnTo>
                  <a:pt x="70320" y="0"/>
                </a:lnTo>
                <a:lnTo>
                  <a:pt x="70320" y="495061"/>
                </a:lnTo>
                <a:lnTo>
                  <a:pt x="81203" y="505944"/>
                </a:lnTo>
                <a:lnTo>
                  <a:pt x="92086" y="495061"/>
                </a:lnTo>
                <a:lnTo>
                  <a:pt x="92086" y="0"/>
                </a:lnTo>
                <a:close/>
              </a:path>
              <a:path w="162559" h="533400">
                <a:moveTo>
                  <a:pt x="92086" y="495061"/>
                </a:moveTo>
                <a:lnTo>
                  <a:pt x="81203" y="505944"/>
                </a:lnTo>
                <a:lnTo>
                  <a:pt x="92086" y="505944"/>
                </a:lnTo>
                <a:lnTo>
                  <a:pt x="92086" y="495061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5282209" y="4930184"/>
            <a:ext cx="2019300" cy="2294890"/>
          </a:xfrm>
          <a:custGeom>
            <a:avLst/>
            <a:gdLst/>
            <a:ahLst/>
            <a:cxnLst/>
            <a:rect l="l" t="t" r="r" b="b"/>
            <a:pathLst>
              <a:path w="2019300" h="2294890">
                <a:moveTo>
                  <a:pt x="2019096" y="2210066"/>
                </a:moveTo>
                <a:lnTo>
                  <a:pt x="2011654" y="2202637"/>
                </a:lnTo>
                <a:lnTo>
                  <a:pt x="1941334" y="2132317"/>
                </a:lnTo>
                <a:lnTo>
                  <a:pt x="1934438" y="2132317"/>
                </a:lnTo>
                <a:lnTo>
                  <a:pt x="1925942" y="2140813"/>
                </a:lnTo>
                <a:lnTo>
                  <a:pt x="1925942" y="2147697"/>
                </a:lnTo>
                <a:lnTo>
                  <a:pt x="1980869" y="2202637"/>
                </a:lnTo>
                <a:lnTo>
                  <a:pt x="0" y="2202637"/>
                </a:lnTo>
                <a:lnTo>
                  <a:pt x="0" y="2224392"/>
                </a:lnTo>
                <a:lnTo>
                  <a:pt x="1980869" y="2224392"/>
                </a:lnTo>
                <a:lnTo>
                  <a:pt x="1991753" y="2213521"/>
                </a:lnTo>
                <a:lnTo>
                  <a:pt x="1925942" y="2279332"/>
                </a:lnTo>
                <a:lnTo>
                  <a:pt x="1925942" y="2286216"/>
                </a:lnTo>
                <a:lnTo>
                  <a:pt x="1934438" y="2294712"/>
                </a:lnTo>
                <a:lnTo>
                  <a:pt x="1941334" y="2294712"/>
                </a:lnTo>
                <a:lnTo>
                  <a:pt x="2011654" y="2224392"/>
                </a:lnTo>
                <a:lnTo>
                  <a:pt x="2019096" y="2216962"/>
                </a:lnTo>
                <a:lnTo>
                  <a:pt x="2019096" y="2210066"/>
                </a:lnTo>
                <a:close/>
              </a:path>
              <a:path w="2019300" h="2294890">
                <a:moveTo>
                  <a:pt x="2019096" y="2008060"/>
                </a:moveTo>
                <a:lnTo>
                  <a:pt x="2011654" y="2000618"/>
                </a:lnTo>
                <a:lnTo>
                  <a:pt x="1941334" y="1930298"/>
                </a:lnTo>
                <a:lnTo>
                  <a:pt x="1934438" y="1930298"/>
                </a:lnTo>
                <a:lnTo>
                  <a:pt x="1925942" y="1938794"/>
                </a:lnTo>
                <a:lnTo>
                  <a:pt x="1925942" y="1945690"/>
                </a:lnTo>
                <a:lnTo>
                  <a:pt x="1980869" y="2000618"/>
                </a:lnTo>
                <a:lnTo>
                  <a:pt x="1705229" y="2000618"/>
                </a:lnTo>
                <a:lnTo>
                  <a:pt x="1705229" y="21767"/>
                </a:lnTo>
                <a:lnTo>
                  <a:pt x="1705229" y="0"/>
                </a:lnTo>
                <a:lnTo>
                  <a:pt x="1694345" y="0"/>
                </a:lnTo>
                <a:lnTo>
                  <a:pt x="0" y="0"/>
                </a:lnTo>
                <a:lnTo>
                  <a:pt x="0" y="21767"/>
                </a:lnTo>
                <a:lnTo>
                  <a:pt x="1683461" y="21767"/>
                </a:lnTo>
                <a:lnTo>
                  <a:pt x="1683461" y="2022386"/>
                </a:lnTo>
                <a:lnTo>
                  <a:pt x="1694345" y="2022386"/>
                </a:lnTo>
                <a:lnTo>
                  <a:pt x="1980869" y="2022386"/>
                </a:lnTo>
                <a:lnTo>
                  <a:pt x="1925942" y="2077313"/>
                </a:lnTo>
                <a:lnTo>
                  <a:pt x="1925942" y="2084209"/>
                </a:lnTo>
                <a:lnTo>
                  <a:pt x="1934438" y="2092706"/>
                </a:lnTo>
                <a:lnTo>
                  <a:pt x="1941334" y="2092706"/>
                </a:lnTo>
                <a:lnTo>
                  <a:pt x="2011654" y="2022386"/>
                </a:lnTo>
                <a:lnTo>
                  <a:pt x="2019096" y="2014943"/>
                </a:lnTo>
                <a:lnTo>
                  <a:pt x="2019096" y="2008060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8407231" y="5632919"/>
            <a:ext cx="162560" cy="544195"/>
          </a:xfrm>
          <a:custGeom>
            <a:avLst/>
            <a:gdLst/>
            <a:ahLst/>
            <a:cxnLst/>
            <a:rect l="l" t="t" r="r" b="b"/>
            <a:pathLst>
              <a:path w="162559" h="544195">
                <a:moveTo>
                  <a:pt x="81203" y="27336"/>
                </a:moveTo>
                <a:lnTo>
                  <a:pt x="70320" y="38218"/>
                </a:lnTo>
                <a:lnTo>
                  <a:pt x="70320" y="539291"/>
                </a:lnTo>
                <a:lnTo>
                  <a:pt x="75193" y="544163"/>
                </a:lnTo>
                <a:lnTo>
                  <a:pt x="87214" y="544163"/>
                </a:lnTo>
                <a:lnTo>
                  <a:pt x="92086" y="539291"/>
                </a:lnTo>
                <a:lnTo>
                  <a:pt x="92086" y="38218"/>
                </a:lnTo>
                <a:lnTo>
                  <a:pt x="81203" y="27336"/>
                </a:lnTo>
                <a:close/>
              </a:path>
              <a:path w="162559" h="544195">
                <a:moveTo>
                  <a:pt x="84648" y="0"/>
                </a:moveTo>
                <a:lnTo>
                  <a:pt x="77758" y="0"/>
                </a:lnTo>
                <a:lnTo>
                  <a:pt x="0" y="77758"/>
                </a:lnTo>
                <a:lnTo>
                  <a:pt x="0" y="84648"/>
                </a:lnTo>
                <a:lnTo>
                  <a:pt x="8500" y="93148"/>
                </a:lnTo>
                <a:lnTo>
                  <a:pt x="15390" y="93148"/>
                </a:lnTo>
                <a:lnTo>
                  <a:pt x="70320" y="38218"/>
                </a:lnTo>
                <a:lnTo>
                  <a:pt x="70320" y="11945"/>
                </a:lnTo>
                <a:lnTo>
                  <a:pt x="96594" y="11945"/>
                </a:lnTo>
                <a:lnTo>
                  <a:pt x="84648" y="0"/>
                </a:lnTo>
                <a:close/>
              </a:path>
              <a:path w="162559" h="544195">
                <a:moveTo>
                  <a:pt x="96594" y="11945"/>
                </a:moveTo>
                <a:lnTo>
                  <a:pt x="92086" y="11945"/>
                </a:lnTo>
                <a:lnTo>
                  <a:pt x="92086" y="38218"/>
                </a:lnTo>
                <a:lnTo>
                  <a:pt x="147016" y="93148"/>
                </a:lnTo>
                <a:lnTo>
                  <a:pt x="153907" y="93148"/>
                </a:lnTo>
                <a:lnTo>
                  <a:pt x="162407" y="84648"/>
                </a:lnTo>
                <a:lnTo>
                  <a:pt x="162407" y="77758"/>
                </a:lnTo>
                <a:lnTo>
                  <a:pt x="96594" y="11945"/>
                </a:lnTo>
                <a:close/>
              </a:path>
              <a:path w="162559" h="544195">
                <a:moveTo>
                  <a:pt x="92086" y="11945"/>
                </a:moveTo>
                <a:lnTo>
                  <a:pt x="70320" y="11945"/>
                </a:lnTo>
                <a:lnTo>
                  <a:pt x="70320" y="38218"/>
                </a:lnTo>
                <a:lnTo>
                  <a:pt x="81203" y="27336"/>
                </a:lnTo>
                <a:lnTo>
                  <a:pt x="92086" y="27336"/>
                </a:lnTo>
                <a:lnTo>
                  <a:pt x="92086" y="11945"/>
                </a:lnTo>
                <a:close/>
              </a:path>
              <a:path w="162559" h="544195">
                <a:moveTo>
                  <a:pt x="92086" y="27336"/>
                </a:moveTo>
                <a:lnTo>
                  <a:pt x="81203" y="27336"/>
                </a:lnTo>
                <a:lnTo>
                  <a:pt x="92086" y="38218"/>
                </a:lnTo>
                <a:lnTo>
                  <a:pt x="92086" y="27336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5542889" y="6478989"/>
            <a:ext cx="1160145" cy="534670"/>
          </a:xfrm>
          <a:custGeom>
            <a:avLst/>
            <a:gdLst/>
            <a:ahLst/>
            <a:cxnLst/>
            <a:rect l="l" t="t" r="r" b="b"/>
            <a:pathLst>
              <a:path w="1160145" h="534670">
                <a:moveTo>
                  <a:pt x="1159971" y="0"/>
                </a:moveTo>
                <a:lnTo>
                  <a:pt x="0" y="0"/>
                </a:lnTo>
                <a:lnTo>
                  <a:pt x="0" y="534368"/>
                </a:lnTo>
                <a:lnTo>
                  <a:pt x="1159971" y="534368"/>
                </a:lnTo>
                <a:lnTo>
                  <a:pt x="1159971" y="0"/>
                </a:lnTo>
                <a:close/>
              </a:path>
            </a:pathLst>
          </a:custGeom>
          <a:solidFill>
            <a:srgbClr val="49508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12828553" y="4810728"/>
            <a:ext cx="1811655" cy="795655"/>
          </a:xfrm>
          <a:custGeom>
            <a:avLst/>
            <a:gdLst/>
            <a:ahLst/>
            <a:cxnLst/>
            <a:rect l="l" t="t" r="r" b="b"/>
            <a:pathLst>
              <a:path w="1811655" h="795654">
                <a:moveTo>
                  <a:pt x="1811640" y="0"/>
                </a:moveTo>
                <a:lnTo>
                  <a:pt x="0" y="0"/>
                </a:lnTo>
                <a:lnTo>
                  <a:pt x="0" y="795036"/>
                </a:lnTo>
                <a:lnTo>
                  <a:pt x="1811640" y="795036"/>
                </a:lnTo>
                <a:lnTo>
                  <a:pt x="1811640" y="0"/>
                </a:lnTo>
                <a:close/>
              </a:path>
            </a:pathLst>
          </a:custGeom>
          <a:solidFill>
            <a:srgbClr val="49508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5542889" y="4237263"/>
            <a:ext cx="1160145" cy="534670"/>
          </a:xfrm>
          <a:custGeom>
            <a:avLst/>
            <a:gdLst/>
            <a:ahLst/>
            <a:cxnLst/>
            <a:rect l="l" t="t" r="r" b="b"/>
            <a:pathLst>
              <a:path w="1160145" h="534670">
                <a:moveTo>
                  <a:pt x="1159971" y="0"/>
                </a:moveTo>
                <a:lnTo>
                  <a:pt x="0" y="0"/>
                </a:lnTo>
                <a:lnTo>
                  <a:pt x="0" y="534368"/>
                </a:lnTo>
                <a:lnTo>
                  <a:pt x="1159971" y="534368"/>
                </a:lnTo>
                <a:lnTo>
                  <a:pt x="1159971" y="0"/>
                </a:lnTo>
                <a:close/>
              </a:path>
            </a:pathLst>
          </a:custGeom>
          <a:solidFill>
            <a:srgbClr val="49508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9518070" y="5123535"/>
            <a:ext cx="1160145" cy="534670"/>
          </a:xfrm>
          <a:custGeom>
            <a:avLst/>
            <a:gdLst/>
            <a:ahLst/>
            <a:cxnLst/>
            <a:rect l="l" t="t" r="r" b="b"/>
            <a:pathLst>
              <a:path w="1160145" h="534670">
                <a:moveTo>
                  <a:pt x="1159971" y="0"/>
                </a:moveTo>
                <a:lnTo>
                  <a:pt x="0" y="0"/>
                </a:lnTo>
                <a:lnTo>
                  <a:pt x="0" y="534368"/>
                </a:lnTo>
                <a:lnTo>
                  <a:pt x="1159971" y="534368"/>
                </a:lnTo>
                <a:lnTo>
                  <a:pt x="1159971" y="0"/>
                </a:lnTo>
                <a:close/>
              </a:path>
            </a:pathLst>
          </a:custGeom>
          <a:solidFill>
            <a:srgbClr val="49508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5687967" y="6575990"/>
            <a:ext cx="852805" cy="384810"/>
          </a:xfrm>
          <a:custGeom>
            <a:avLst/>
            <a:gdLst/>
            <a:ahLst/>
            <a:cxnLst/>
            <a:rect l="l" t="t" r="r" b="b"/>
            <a:pathLst>
              <a:path w="852804" h="384809">
                <a:moveTo>
                  <a:pt x="66478" y="12225"/>
                </a:moveTo>
                <a:lnTo>
                  <a:pt x="52368" y="12225"/>
                </a:lnTo>
                <a:lnTo>
                  <a:pt x="44461" y="13685"/>
                </a:lnTo>
                <a:lnTo>
                  <a:pt x="12407" y="34972"/>
                </a:lnTo>
                <a:lnTo>
                  <a:pt x="0" y="78278"/>
                </a:lnTo>
                <a:lnTo>
                  <a:pt x="256" y="85820"/>
                </a:lnTo>
                <a:lnTo>
                  <a:pt x="21652" y="132592"/>
                </a:lnTo>
                <a:lnTo>
                  <a:pt x="50604" y="144149"/>
                </a:lnTo>
                <a:lnTo>
                  <a:pt x="63863" y="144149"/>
                </a:lnTo>
                <a:lnTo>
                  <a:pt x="68181" y="143905"/>
                </a:lnTo>
                <a:lnTo>
                  <a:pt x="72439" y="143419"/>
                </a:lnTo>
                <a:lnTo>
                  <a:pt x="76697" y="143054"/>
                </a:lnTo>
                <a:lnTo>
                  <a:pt x="79616" y="142689"/>
                </a:lnTo>
                <a:lnTo>
                  <a:pt x="79872" y="142689"/>
                </a:lnTo>
                <a:lnTo>
                  <a:pt x="87766" y="141351"/>
                </a:lnTo>
                <a:lnTo>
                  <a:pt x="90929" y="140743"/>
                </a:lnTo>
                <a:lnTo>
                  <a:pt x="96403" y="139526"/>
                </a:lnTo>
                <a:lnTo>
                  <a:pt x="98532" y="138979"/>
                </a:lnTo>
                <a:lnTo>
                  <a:pt x="99992" y="138492"/>
                </a:lnTo>
                <a:lnTo>
                  <a:pt x="99992" y="128821"/>
                </a:lnTo>
                <a:lnTo>
                  <a:pt x="54314" y="128821"/>
                </a:lnTo>
                <a:lnTo>
                  <a:pt x="48049" y="127605"/>
                </a:lnTo>
                <a:lnTo>
                  <a:pt x="21348" y="98897"/>
                </a:lnTo>
                <a:lnTo>
                  <a:pt x="18794" y="70569"/>
                </a:lnTo>
                <a:lnTo>
                  <a:pt x="19828" y="63498"/>
                </a:lnTo>
                <a:lnTo>
                  <a:pt x="21896" y="57294"/>
                </a:lnTo>
                <a:lnTo>
                  <a:pt x="23964" y="50969"/>
                </a:lnTo>
                <a:lnTo>
                  <a:pt x="55226" y="27735"/>
                </a:lnTo>
                <a:lnTo>
                  <a:pt x="96678" y="27735"/>
                </a:lnTo>
                <a:lnTo>
                  <a:pt x="99262" y="20983"/>
                </a:lnTo>
                <a:lnTo>
                  <a:pt x="98532" y="20497"/>
                </a:lnTo>
                <a:lnTo>
                  <a:pt x="97133" y="19767"/>
                </a:lnTo>
                <a:lnTo>
                  <a:pt x="95065" y="18794"/>
                </a:lnTo>
                <a:lnTo>
                  <a:pt x="93119" y="17820"/>
                </a:lnTo>
                <a:lnTo>
                  <a:pt x="90564" y="16847"/>
                </a:lnTo>
                <a:lnTo>
                  <a:pt x="84239" y="14901"/>
                </a:lnTo>
                <a:lnTo>
                  <a:pt x="80407" y="14049"/>
                </a:lnTo>
                <a:lnTo>
                  <a:pt x="71527" y="12590"/>
                </a:lnTo>
                <a:lnTo>
                  <a:pt x="66478" y="12225"/>
                </a:lnTo>
                <a:close/>
              </a:path>
              <a:path w="852804" h="384809">
                <a:moveTo>
                  <a:pt x="99992" y="79373"/>
                </a:moveTo>
                <a:lnTo>
                  <a:pt x="82292" y="79373"/>
                </a:lnTo>
                <a:lnTo>
                  <a:pt x="82292" y="126449"/>
                </a:lnTo>
                <a:lnTo>
                  <a:pt x="80711" y="126936"/>
                </a:lnTo>
                <a:lnTo>
                  <a:pt x="77514" y="127605"/>
                </a:lnTo>
                <a:lnTo>
                  <a:pt x="77366" y="127605"/>
                </a:lnTo>
                <a:lnTo>
                  <a:pt x="74446" y="128092"/>
                </a:lnTo>
                <a:lnTo>
                  <a:pt x="70918" y="128578"/>
                </a:lnTo>
                <a:lnTo>
                  <a:pt x="66600" y="128821"/>
                </a:lnTo>
                <a:lnTo>
                  <a:pt x="99992" y="128821"/>
                </a:lnTo>
                <a:lnTo>
                  <a:pt x="99992" y="79373"/>
                </a:lnTo>
                <a:close/>
              </a:path>
              <a:path w="852804" h="384809">
                <a:moveTo>
                  <a:pt x="96678" y="27735"/>
                </a:moveTo>
                <a:lnTo>
                  <a:pt x="67756" y="27735"/>
                </a:lnTo>
                <a:lnTo>
                  <a:pt x="73716" y="28525"/>
                </a:lnTo>
                <a:lnTo>
                  <a:pt x="79555" y="30107"/>
                </a:lnTo>
                <a:lnTo>
                  <a:pt x="85394" y="31566"/>
                </a:lnTo>
                <a:lnTo>
                  <a:pt x="90170" y="33513"/>
                </a:lnTo>
                <a:lnTo>
                  <a:pt x="93605" y="35763"/>
                </a:lnTo>
                <a:lnTo>
                  <a:pt x="96678" y="27735"/>
                </a:lnTo>
                <a:close/>
              </a:path>
              <a:path w="852804" h="384809">
                <a:moveTo>
                  <a:pt x="164562" y="44339"/>
                </a:moveTo>
                <a:lnTo>
                  <a:pt x="159088" y="44339"/>
                </a:lnTo>
                <a:lnTo>
                  <a:pt x="153736" y="45373"/>
                </a:lnTo>
                <a:lnTo>
                  <a:pt x="125060" y="72196"/>
                </a:lnTo>
                <a:lnTo>
                  <a:pt x="122534" y="78643"/>
                </a:lnTo>
                <a:lnTo>
                  <a:pt x="121318" y="85942"/>
                </a:lnTo>
                <a:lnTo>
                  <a:pt x="121318" y="101512"/>
                </a:lnTo>
                <a:lnTo>
                  <a:pt x="141632" y="137580"/>
                </a:lnTo>
                <a:lnTo>
                  <a:pt x="160852" y="143784"/>
                </a:lnTo>
                <a:lnTo>
                  <a:pt x="175693" y="143784"/>
                </a:lnTo>
                <a:lnTo>
                  <a:pt x="181532" y="143176"/>
                </a:lnTo>
                <a:lnTo>
                  <a:pt x="191872" y="140743"/>
                </a:lnTo>
                <a:lnTo>
                  <a:pt x="195521" y="139587"/>
                </a:lnTo>
                <a:lnTo>
                  <a:pt x="197589" y="138492"/>
                </a:lnTo>
                <a:lnTo>
                  <a:pt x="195977" y="128821"/>
                </a:lnTo>
                <a:lnTo>
                  <a:pt x="160366" y="128821"/>
                </a:lnTo>
                <a:lnTo>
                  <a:pt x="152580" y="126267"/>
                </a:lnTo>
                <a:lnTo>
                  <a:pt x="142605" y="116049"/>
                </a:lnTo>
                <a:lnTo>
                  <a:pt x="139747" y="108568"/>
                </a:lnTo>
                <a:lnTo>
                  <a:pt x="139017" y="98714"/>
                </a:lnTo>
                <a:lnTo>
                  <a:pt x="203975" y="98714"/>
                </a:lnTo>
                <a:lnTo>
                  <a:pt x="204097" y="97741"/>
                </a:lnTo>
                <a:lnTo>
                  <a:pt x="204158" y="92693"/>
                </a:lnTo>
                <a:lnTo>
                  <a:pt x="203781" y="85942"/>
                </a:lnTo>
                <a:lnTo>
                  <a:pt x="203730" y="85029"/>
                </a:lnTo>
                <a:lnTo>
                  <a:pt x="139382" y="85029"/>
                </a:lnTo>
                <a:lnTo>
                  <a:pt x="139747" y="81745"/>
                </a:lnTo>
                <a:lnTo>
                  <a:pt x="153736" y="61248"/>
                </a:lnTo>
                <a:lnTo>
                  <a:pt x="157020" y="59545"/>
                </a:lnTo>
                <a:lnTo>
                  <a:pt x="160487" y="58754"/>
                </a:lnTo>
                <a:lnTo>
                  <a:pt x="195518" y="58754"/>
                </a:lnTo>
                <a:lnTo>
                  <a:pt x="193940" y="56382"/>
                </a:lnTo>
                <a:lnTo>
                  <a:pt x="188272" y="51113"/>
                </a:lnTo>
                <a:lnTo>
                  <a:pt x="181486" y="47350"/>
                </a:lnTo>
                <a:lnTo>
                  <a:pt x="173583" y="45092"/>
                </a:lnTo>
                <a:lnTo>
                  <a:pt x="164562" y="44339"/>
                </a:lnTo>
                <a:close/>
              </a:path>
              <a:path w="852804" h="384809">
                <a:moveTo>
                  <a:pt x="195217" y="124260"/>
                </a:moveTo>
                <a:lnTo>
                  <a:pt x="176909" y="128821"/>
                </a:lnTo>
                <a:lnTo>
                  <a:pt x="195977" y="128821"/>
                </a:lnTo>
                <a:lnTo>
                  <a:pt x="195217" y="124260"/>
                </a:lnTo>
                <a:close/>
              </a:path>
              <a:path w="852804" h="384809">
                <a:moveTo>
                  <a:pt x="195518" y="58754"/>
                </a:moveTo>
                <a:lnTo>
                  <a:pt x="171314" y="58754"/>
                </a:lnTo>
                <a:lnTo>
                  <a:pt x="176727" y="61248"/>
                </a:lnTo>
                <a:lnTo>
                  <a:pt x="180619" y="66235"/>
                </a:lnTo>
                <a:lnTo>
                  <a:pt x="184634" y="71101"/>
                </a:lnTo>
                <a:lnTo>
                  <a:pt x="186580" y="77366"/>
                </a:lnTo>
                <a:lnTo>
                  <a:pt x="186458" y="85029"/>
                </a:lnTo>
                <a:lnTo>
                  <a:pt x="203730" y="85029"/>
                </a:lnTo>
                <a:lnTo>
                  <a:pt x="203546" y="81745"/>
                </a:lnTo>
                <a:lnTo>
                  <a:pt x="203519" y="81254"/>
                </a:lnTo>
                <a:lnTo>
                  <a:pt x="201603" y="71390"/>
                </a:lnTo>
                <a:lnTo>
                  <a:pt x="198410" y="63099"/>
                </a:lnTo>
                <a:lnTo>
                  <a:pt x="195518" y="58754"/>
                </a:lnTo>
                <a:close/>
              </a:path>
              <a:path w="852804" h="384809">
                <a:moveTo>
                  <a:pt x="273847" y="44704"/>
                </a:moveTo>
                <a:lnTo>
                  <a:pt x="257911" y="44704"/>
                </a:lnTo>
                <a:lnTo>
                  <a:pt x="250491" y="45251"/>
                </a:lnTo>
                <a:lnTo>
                  <a:pt x="237597" y="47441"/>
                </a:lnTo>
                <a:lnTo>
                  <a:pt x="232427" y="48475"/>
                </a:lnTo>
                <a:lnTo>
                  <a:pt x="228534" y="49448"/>
                </a:lnTo>
                <a:lnTo>
                  <a:pt x="228534" y="141594"/>
                </a:lnTo>
                <a:lnTo>
                  <a:pt x="245504" y="141594"/>
                </a:lnTo>
                <a:lnTo>
                  <a:pt x="245504" y="61491"/>
                </a:lnTo>
                <a:lnTo>
                  <a:pt x="249883" y="60700"/>
                </a:lnTo>
                <a:lnTo>
                  <a:pt x="251464" y="60518"/>
                </a:lnTo>
                <a:lnTo>
                  <a:pt x="252255" y="60518"/>
                </a:lnTo>
                <a:lnTo>
                  <a:pt x="256361" y="59970"/>
                </a:lnTo>
                <a:lnTo>
                  <a:pt x="299412" y="59970"/>
                </a:lnTo>
                <a:lnTo>
                  <a:pt x="296959" y="56929"/>
                </a:lnTo>
                <a:lnTo>
                  <a:pt x="294040" y="53037"/>
                </a:lnTo>
                <a:lnTo>
                  <a:pt x="290087" y="50056"/>
                </a:lnTo>
                <a:lnTo>
                  <a:pt x="285099" y="47988"/>
                </a:lnTo>
                <a:lnTo>
                  <a:pt x="280112" y="45799"/>
                </a:lnTo>
                <a:lnTo>
                  <a:pt x="273847" y="44704"/>
                </a:lnTo>
                <a:close/>
              </a:path>
              <a:path w="852804" h="384809">
                <a:moveTo>
                  <a:pt x="299412" y="59970"/>
                </a:moveTo>
                <a:lnTo>
                  <a:pt x="270867" y="59970"/>
                </a:lnTo>
                <a:lnTo>
                  <a:pt x="274260" y="60518"/>
                </a:lnTo>
                <a:lnTo>
                  <a:pt x="273360" y="60518"/>
                </a:lnTo>
                <a:lnTo>
                  <a:pt x="275793" y="61491"/>
                </a:lnTo>
                <a:lnTo>
                  <a:pt x="278834" y="62586"/>
                </a:lnTo>
                <a:lnTo>
                  <a:pt x="281267" y="64410"/>
                </a:lnTo>
                <a:lnTo>
                  <a:pt x="284917" y="69520"/>
                </a:lnTo>
                <a:lnTo>
                  <a:pt x="286194" y="72865"/>
                </a:lnTo>
                <a:lnTo>
                  <a:pt x="286924" y="77001"/>
                </a:lnTo>
                <a:lnTo>
                  <a:pt x="287775" y="81137"/>
                </a:lnTo>
                <a:lnTo>
                  <a:pt x="288201" y="86124"/>
                </a:lnTo>
                <a:lnTo>
                  <a:pt x="288201" y="141594"/>
                </a:lnTo>
                <a:lnTo>
                  <a:pt x="305170" y="141594"/>
                </a:lnTo>
                <a:lnTo>
                  <a:pt x="305095" y="81137"/>
                </a:lnTo>
                <a:lnTo>
                  <a:pt x="304669" y="77001"/>
                </a:lnTo>
                <a:lnTo>
                  <a:pt x="304562" y="75967"/>
                </a:lnTo>
                <a:lnTo>
                  <a:pt x="302129" y="65262"/>
                </a:lnTo>
                <a:lnTo>
                  <a:pt x="300001" y="60700"/>
                </a:lnTo>
                <a:lnTo>
                  <a:pt x="299412" y="59970"/>
                </a:lnTo>
                <a:close/>
              </a:path>
              <a:path w="852804" h="384809">
                <a:moveTo>
                  <a:pt x="371264" y="44339"/>
                </a:moveTo>
                <a:lnTo>
                  <a:pt x="365790" y="44339"/>
                </a:lnTo>
                <a:lnTo>
                  <a:pt x="360437" y="45373"/>
                </a:lnTo>
                <a:lnTo>
                  <a:pt x="331762" y="72196"/>
                </a:lnTo>
                <a:lnTo>
                  <a:pt x="329235" y="78643"/>
                </a:lnTo>
                <a:lnTo>
                  <a:pt x="328019" y="85942"/>
                </a:lnTo>
                <a:lnTo>
                  <a:pt x="328019" y="101512"/>
                </a:lnTo>
                <a:lnTo>
                  <a:pt x="348334" y="137580"/>
                </a:lnTo>
                <a:lnTo>
                  <a:pt x="367553" y="143784"/>
                </a:lnTo>
                <a:lnTo>
                  <a:pt x="382394" y="143784"/>
                </a:lnTo>
                <a:lnTo>
                  <a:pt x="388233" y="143176"/>
                </a:lnTo>
                <a:lnTo>
                  <a:pt x="398573" y="140743"/>
                </a:lnTo>
                <a:lnTo>
                  <a:pt x="402222" y="139587"/>
                </a:lnTo>
                <a:lnTo>
                  <a:pt x="404290" y="138492"/>
                </a:lnTo>
                <a:lnTo>
                  <a:pt x="402678" y="128821"/>
                </a:lnTo>
                <a:lnTo>
                  <a:pt x="367067" y="128821"/>
                </a:lnTo>
                <a:lnTo>
                  <a:pt x="359282" y="126267"/>
                </a:lnTo>
                <a:lnTo>
                  <a:pt x="349307" y="116049"/>
                </a:lnTo>
                <a:lnTo>
                  <a:pt x="346448" y="108568"/>
                </a:lnTo>
                <a:lnTo>
                  <a:pt x="345718" y="98714"/>
                </a:lnTo>
                <a:lnTo>
                  <a:pt x="410677" y="98714"/>
                </a:lnTo>
                <a:lnTo>
                  <a:pt x="410798" y="97741"/>
                </a:lnTo>
                <a:lnTo>
                  <a:pt x="410859" y="92693"/>
                </a:lnTo>
                <a:lnTo>
                  <a:pt x="410482" y="85942"/>
                </a:lnTo>
                <a:lnTo>
                  <a:pt x="410431" y="85029"/>
                </a:lnTo>
                <a:lnTo>
                  <a:pt x="346083" y="85029"/>
                </a:lnTo>
                <a:lnTo>
                  <a:pt x="346448" y="81745"/>
                </a:lnTo>
                <a:lnTo>
                  <a:pt x="360437" y="61248"/>
                </a:lnTo>
                <a:lnTo>
                  <a:pt x="363722" y="59545"/>
                </a:lnTo>
                <a:lnTo>
                  <a:pt x="367188" y="58754"/>
                </a:lnTo>
                <a:lnTo>
                  <a:pt x="402220" y="58754"/>
                </a:lnTo>
                <a:lnTo>
                  <a:pt x="400641" y="56382"/>
                </a:lnTo>
                <a:lnTo>
                  <a:pt x="394973" y="51113"/>
                </a:lnTo>
                <a:lnTo>
                  <a:pt x="388187" y="47350"/>
                </a:lnTo>
                <a:lnTo>
                  <a:pt x="380284" y="45092"/>
                </a:lnTo>
                <a:lnTo>
                  <a:pt x="371264" y="44339"/>
                </a:lnTo>
                <a:close/>
              </a:path>
              <a:path w="852804" h="384809">
                <a:moveTo>
                  <a:pt x="401918" y="124260"/>
                </a:moveTo>
                <a:lnTo>
                  <a:pt x="383611" y="128821"/>
                </a:lnTo>
                <a:lnTo>
                  <a:pt x="402678" y="128821"/>
                </a:lnTo>
                <a:lnTo>
                  <a:pt x="401918" y="124260"/>
                </a:lnTo>
                <a:close/>
              </a:path>
              <a:path w="852804" h="384809">
                <a:moveTo>
                  <a:pt x="402220" y="58754"/>
                </a:moveTo>
                <a:lnTo>
                  <a:pt x="378015" y="58754"/>
                </a:lnTo>
                <a:lnTo>
                  <a:pt x="383428" y="61248"/>
                </a:lnTo>
                <a:lnTo>
                  <a:pt x="387321" y="66235"/>
                </a:lnTo>
                <a:lnTo>
                  <a:pt x="391335" y="71101"/>
                </a:lnTo>
                <a:lnTo>
                  <a:pt x="393281" y="77366"/>
                </a:lnTo>
                <a:lnTo>
                  <a:pt x="393160" y="85029"/>
                </a:lnTo>
                <a:lnTo>
                  <a:pt x="410431" y="85029"/>
                </a:lnTo>
                <a:lnTo>
                  <a:pt x="410248" y="81745"/>
                </a:lnTo>
                <a:lnTo>
                  <a:pt x="410220" y="81254"/>
                </a:lnTo>
                <a:lnTo>
                  <a:pt x="408304" y="71390"/>
                </a:lnTo>
                <a:lnTo>
                  <a:pt x="405111" y="63099"/>
                </a:lnTo>
                <a:lnTo>
                  <a:pt x="402220" y="58754"/>
                </a:lnTo>
                <a:close/>
              </a:path>
              <a:path w="852804" h="384809">
                <a:moveTo>
                  <a:pt x="473371" y="44826"/>
                </a:moveTo>
                <a:lnTo>
                  <a:pt x="461632" y="44826"/>
                </a:lnTo>
                <a:lnTo>
                  <a:pt x="455550" y="45434"/>
                </a:lnTo>
                <a:lnTo>
                  <a:pt x="455888" y="45434"/>
                </a:lnTo>
                <a:lnTo>
                  <a:pt x="450198" y="46711"/>
                </a:lnTo>
                <a:lnTo>
                  <a:pt x="444237" y="47928"/>
                </a:lnTo>
                <a:lnTo>
                  <a:pt x="439250" y="49266"/>
                </a:lnTo>
                <a:lnTo>
                  <a:pt x="435235" y="50725"/>
                </a:lnTo>
                <a:lnTo>
                  <a:pt x="435235" y="141594"/>
                </a:lnTo>
                <a:lnTo>
                  <a:pt x="452205" y="141594"/>
                </a:lnTo>
                <a:lnTo>
                  <a:pt x="452205" y="61856"/>
                </a:lnTo>
                <a:lnTo>
                  <a:pt x="452031" y="61856"/>
                </a:lnTo>
                <a:lnTo>
                  <a:pt x="455185" y="61187"/>
                </a:lnTo>
                <a:lnTo>
                  <a:pt x="458226" y="60579"/>
                </a:lnTo>
                <a:lnTo>
                  <a:pt x="461389" y="59849"/>
                </a:lnTo>
                <a:lnTo>
                  <a:pt x="464552" y="59484"/>
                </a:lnTo>
                <a:lnTo>
                  <a:pt x="486867" y="59484"/>
                </a:lnTo>
                <a:lnTo>
                  <a:pt x="489150" y="47928"/>
                </a:lnTo>
                <a:lnTo>
                  <a:pt x="489246" y="47441"/>
                </a:lnTo>
                <a:lnTo>
                  <a:pt x="488516" y="47198"/>
                </a:lnTo>
                <a:lnTo>
                  <a:pt x="487360" y="46954"/>
                </a:lnTo>
                <a:lnTo>
                  <a:pt x="485779" y="46711"/>
                </a:lnTo>
                <a:lnTo>
                  <a:pt x="484319" y="46346"/>
                </a:lnTo>
                <a:lnTo>
                  <a:pt x="482677" y="46042"/>
                </a:lnTo>
                <a:lnTo>
                  <a:pt x="480852" y="45799"/>
                </a:lnTo>
                <a:lnTo>
                  <a:pt x="479028" y="45434"/>
                </a:lnTo>
                <a:lnTo>
                  <a:pt x="477142" y="45191"/>
                </a:lnTo>
                <a:lnTo>
                  <a:pt x="476108" y="45191"/>
                </a:lnTo>
                <a:lnTo>
                  <a:pt x="473371" y="44826"/>
                </a:lnTo>
                <a:close/>
              </a:path>
              <a:path w="852804" h="384809">
                <a:moveTo>
                  <a:pt x="486867" y="59484"/>
                </a:moveTo>
                <a:lnTo>
                  <a:pt x="472580" y="59484"/>
                </a:lnTo>
                <a:lnTo>
                  <a:pt x="476534" y="59849"/>
                </a:lnTo>
                <a:lnTo>
                  <a:pt x="479575" y="60579"/>
                </a:lnTo>
                <a:lnTo>
                  <a:pt x="482738" y="61187"/>
                </a:lnTo>
                <a:lnTo>
                  <a:pt x="485488" y="61856"/>
                </a:lnTo>
                <a:lnTo>
                  <a:pt x="485323" y="61856"/>
                </a:lnTo>
                <a:lnTo>
                  <a:pt x="486326" y="62221"/>
                </a:lnTo>
                <a:lnTo>
                  <a:pt x="486795" y="59849"/>
                </a:lnTo>
                <a:lnTo>
                  <a:pt x="486867" y="59484"/>
                </a:lnTo>
                <a:close/>
              </a:path>
              <a:path w="852804" h="384809">
                <a:moveTo>
                  <a:pt x="542297" y="84056"/>
                </a:moveTo>
                <a:lnTo>
                  <a:pt x="532342" y="84056"/>
                </a:lnTo>
                <a:lnTo>
                  <a:pt x="528368" y="84482"/>
                </a:lnTo>
                <a:lnTo>
                  <a:pt x="498953" y="119212"/>
                </a:lnTo>
                <a:lnTo>
                  <a:pt x="499782" y="123469"/>
                </a:lnTo>
                <a:lnTo>
                  <a:pt x="530376" y="143601"/>
                </a:lnTo>
                <a:lnTo>
                  <a:pt x="539499" y="143601"/>
                </a:lnTo>
                <a:lnTo>
                  <a:pt x="543270" y="143419"/>
                </a:lnTo>
                <a:lnTo>
                  <a:pt x="547041" y="143054"/>
                </a:lnTo>
                <a:lnTo>
                  <a:pt x="550934" y="142811"/>
                </a:lnTo>
                <a:lnTo>
                  <a:pt x="572769" y="139952"/>
                </a:lnTo>
                <a:lnTo>
                  <a:pt x="572769" y="129369"/>
                </a:lnTo>
                <a:lnTo>
                  <a:pt x="531045" y="129369"/>
                </a:lnTo>
                <a:lnTo>
                  <a:pt x="525753" y="128213"/>
                </a:lnTo>
                <a:lnTo>
                  <a:pt x="521860" y="125902"/>
                </a:lnTo>
                <a:lnTo>
                  <a:pt x="517968" y="123469"/>
                </a:lnTo>
                <a:lnTo>
                  <a:pt x="516022" y="119212"/>
                </a:lnTo>
                <a:lnTo>
                  <a:pt x="516022" y="109845"/>
                </a:lnTo>
                <a:lnTo>
                  <a:pt x="516812" y="107229"/>
                </a:lnTo>
                <a:lnTo>
                  <a:pt x="518394" y="105283"/>
                </a:lnTo>
                <a:lnTo>
                  <a:pt x="519975" y="103215"/>
                </a:lnTo>
                <a:lnTo>
                  <a:pt x="521921" y="101634"/>
                </a:lnTo>
                <a:lnTo>
                  <a:pt x="524233" y="100539"/>
                </a:lnTo>
                <a:lnTo>
                  <a:pt x="526665" y="99323"/>
                </a:lnTo>
                <a:lnTo>
                  <a:pt x="529281" y="98532"/>
                </a:lnTo>
                <a:lnTo>
                  <a:pt x="534522" y="97863"/>
                </a:lnTo>
                <a:lnTo>
                  <a:pt x="534085" y="97863"/>
                </a:lnTo>
                <a:lnTo>
                  <a:pt x="537735" y="97620"/>
                </a:lnTo>
                <a:lnTo>
                  <a:pt x="572769" y="97620"/>
                </a:lnTo>
                <a:lnTo>
                  <a:pt x="572769" y="86307"/>
                </a:lnTo>
                <a:lnTo>
                  <a:pt x="556275" y="86307"/>
                </a:lnTo>
                <a:lnTo>
                  <a:pt x="552393" y="85516"/>
                </a:lnTo>
                <a:lnTo>
                  <a:pt x="550934" y="85273"/>
                </a:lnTo>
                <a:lnTo>
                  <a:pt x="549231" y="85029"/>
                </a:lnTo>
                <a:lnTo>
                  <a:pt x="547649" y="84664"/>
                </a:lnTo>
                <a:lnTo>
                  <a:pt x="546372" y="84482"/>
                </a:lnTo>
                <a:lnTo>
                  <a:pt x="545490" y="84482"/>
                </a:lnTo>
                <a:lnTo>
                  <a:pt x="542297" y="84056"/>
                </a:lnTo>
                <a:close/>
              </a:path>
              <a:path w="852804" h="384809">
                <a:moveTo>
                  <a:pt x="572769" y="97620"/>
                </a:moveTo>
                <a:lnTo>
                  <a:pt x="544182" y="97620"/>
                </a:lnTo>
                <a:lnTo>
                  <a:pt x="547467" y="97863"/>
                </a:lnTo>
                <a:lnTo>
                  <a:pt x="550143" y="98349"/>
                </a:lnTo>
                <a:lnTo>
                  <a:pt x="552941" y="98714"/>
                </a:lnTo>
                <a:lnTo>
                  <a:pt x="555450" y="99323"/>
                </a:lnTo>
                <a:lnTo>
                  <a:pt x="555191" y="99323"/>
                </a:lnTo>
                <a:lnTo>
                  <a:pt x="556164" y="99809"/>
                </a:lnTo>
                <a:lnTo>
                  <a:pt x="556164" y="128213"/>
                </a:lnTo>
                <a:lnTo>
                  <a:pt x="555647" y="128213"/>
                </a:lnTo>
                <a:lnTo>
                  <a:pt x="554096" y="128578"/>
                </a:lnTo>
                <a:lnTo>
                  <a:pt x="551481" y="128943"/>
                </a:lnTo>
                <a:lnTo>
                  <a:pt x="545946" y="129369"/>
                </a:lnTo>
                <a:lnTo>
                  <a:pt x="572769" y="129369"/>
                </a:lnTo>
                <a:lnTo>
                  <a:pt x="572769" y="97620"/>
                </a:lnTo>
                <a:close/>
              </a:path>
              <a:path w="852804" h="384809">
                <a:moveTo>
                  <a:pt x="568316" y="58936"/>
                </a:moveTo>
                <a:lnTo>
                  <a:pt x="539195" y="58936"/>
                </a:lnTo>
                <a:lnTo>
                  <a:pt x="542723" y="59606"/>
                </a:lnTo>
                <a:lnTo>
                  <a:pt x="545399" y="60944"/>
                </a:lnTo>
                <a:lnTo>
                  <a:pt x="548197" y="62160"/>
                </a:lnTo>
                <a:lnTo>
                  <a:pt x="550386" y="63863"/>
                </a:lnTo>
                <a:lnTo>
                  <a:pt x="551968" y="66053"/>
                </a:lnTo>
                <a:lnTo>
                  <a:pt x="553549" y="68121"/>
                </a:lnTo>
                <a:lnTo>
                  <a:pt x="554644" y="70554"/>
                </a:lnTo>
                <a:lnTo>
                  <a:pt x="555252" y="73351"/>
                </a:lnTo>
                <a:lnTo>
                  <a:pt x="555860" y="76028"/>
                </a:lnTo>
                <a:lnTo>
                  <a:pt x="556164" y="78765"/>
                </a:lnTo>
                <a:lnTo>
                  <a:pt x="556164" y="86307"/>
                </a:lnTo>
                <a:lnTo>
                  <a:pt x="572769" y="86307"/>
                </a:lnTo>
                <a:lnTo>
                  <a:pt x="572769" y="75298"/>
                </a:lnTo>
                <a:lnTo>
                  <a:pt x="572176" y="70554"/>
                </a:lnTo>
                <a:lnTo>
                  <a:pt x="570007" y="62586"/>
                </a:lnTo>
                <a:lnTo>
                  <a:pt x="569892" y="62160"/>
                </a:lnTo>
                <a:lnTo>
                  <a:pt x="569777" y="61734"/>
                </a:lnTo>
                <a:lnTo>
                  <a:pt x="569728" y="61552"/>
                </a:lnTo>
                <a:lnTo>
                  <a:pt x="568316" y="58936"/>
                </a:lnTo>
                <a:close/>
              </a:path>
              <a:path w="852804" h="384809">
                <a:moveTo>
                  <a:pt x="543087" y="44339"/>
                </a:moveTo>
                <a:lnTo>
                  <a:pt x="530315" y="44339"/>
                </a:lnTo>
                <a:lnTo>
                  <a:pt x="524780" y="44826"/>
                </a:lnTo>
                <a:lnTo>
                  <a:pt x="519671" y="45799"/>
                </a:lnTo>
                <a:lnTo>
                  <a:pt x="514562" y="46650"/>
                </a:lnTo>
                <a:lnTo>
                  <a:pt x="510912" y="47563"/>
                </a:lnTo>
                <a:lnTo>
                  <a:pt x="508723" y="48536"/>
                </a:lnTo>
                <a:lnTo>
                  <a:pt x="510209" y="58936"/>
                </a:lnTo>
                <a:lnTo>
                  <a:pt x="510269" y="59362"/>
                </a:lnTo>
                <a:lnTo>
                  <a:pt x="510391" y="60214"/>
                </a:lnTo>
                <a:lnTo>
                  <a:pt x="510495" y="60944"/>
                </a:lnTo>
                <a:lnTo>
                  <a:pt x="510608" y="61734"/>
                </a:lnTo>
                <a:lnTo>
                  <a:pt x="510730" y="62586"/>
                </a:lnTo>
                <a:lnTo>
                  <a:pt x="512798" y="61734"/>
                </a:lnTo>
                <a:lnTo>
                  <a:pt x="515900" y="60944"/>
                </a:lnTo>
                <a:lnTo>
                  <a:pt x="520036" y="60214"/>
                </a:lnTo>
                <a:lnTo>
                  <a:pt x="524293" y="59362"/>
                </a:lnTo>
                <a:lnTo>
                  <a:pt x="529220" y="58936"/>
                </a:lnTo>
                <a:lnTo>
                  <a:pt x="568316" y="58936"/>
                </a:lnTo>
                <a:lnTo>
                  <a:pt x="567660" y="57720"/>
                </a:lnTo>
                <a:lnTo>
                  <a:pt x="564740" y="54557"/>
                </a:lnTo>
                <a:lnTo>
                  <a:pt x="561942" y="51273"/>
                </a:lnTo>
                <a:lnTo>
                  <a:pt x="558171" y="48779"/>
                </a:lnTo>
                <a:lnTo>
                  <a:pt x="553427" y="47076"/>
                </a:lnTo>
                <a:lnTo>
                  <a:pt x="548805" y="45251"/>
                </a:lnTo>
                <a:lnTo>
                  <a:pt x="543087" y="44339"/>
                </a:lnTo>
                <a:close/>
              </a:path>
              <a:path w="852804" h="384809">
                <a:moveTo>
                  <a:pt x="616828" y="17334"/>
                </a:moveTo>
                <a:lnTo>
                  <a:pt x="599858" y="20253"/>
                </a:lnTo>
                <a:lnTo>
                  <a:pt x="599858" y="111244"/>
                </a:lnTo>
                <a:lnTo>
                  <a:pt x="621413" y="142932"/>
                </a:lnTo>
                <a:lnTo>
                  <a:pt x="621909" y="142932"/>
                </a:lnTo>
                <a:lnTo>
                  <a:pt x="626438" y="143601"/>
                </a:lnTo>
                <a:lnTo>
                  <a:pt x="638359" y="143601"/>
                </a:lnTo>
                <a:lnTo>
                  <a:pt x="643225" y="142932"/>
                </a:lnTo>
                <a:lnTo>
                  <a:pt x="647482" y="141594"/>
                </a:lnTo>
                <a:lnTo>
                  <a:pt x="651740" y="140378"/>
                </a:lnTo>
                <a:lnTo>
                  <a:pt x="654720" y="139344"/>
                </a:lnTo>
                <a:lnTo>
                  <a:pt x="656423" y="138492"/>
                </a:lnTo>
                <a:lnTo>
                  <a:pt x="654120" y="128639"/>
                </a:lnTo>
                <a:lnTo>
                  <a:pt x="631425" y="128639"/>
                </a:lnTo>
                <a:lnTo>
                  <a:pt x="628870" y="128274"/>
                </a:lnTo>
                <a:lnTo>
                  <a:pt x="616828" y="109480"/>
                </a:lnTo>
                <a:lnTo>
                  <a:pt x="616828" y="60944"/>
                </a:lnTo>
                <a:lnTo>
                  <a:pt x="652774" y="60944"/>
                </a:lnTo>
                <a:lnTo>
                  <a:pt x="652774" y="46711"/>
                </a:lnTo>
                <a:lnTo>
                  <a:pt x="616828" y="46711"/>
                </a:lnTo>
                <a:lnTo>
                  <a:pt x="616828" y="17334"/>
                </a:lnTo>
                <a:close/>
              </a:path>
              <a:path w="852804" h="384809">
                <a:moveTo>
                  <a:pt x="653139" y="124442"/>
                </a:moveTo>
                <a:lnTo>
                  <a:pt x="646570" y="126997"/>
                </a:lnTo>
                <a:lnTo>
                  <a:pt x="643529" y="128092"/>
                </a:lnTo>
                <a:lnTo>
                  <a:pt x="639454" y="128639"/>
                </a:lnTo>
                <a:lnTo>
                  <a:pt x="654120" y="128639"/>
                </a:lnTo>
                <a:lnTo>
                  <a:pt x="653139" y="124442"/>
                </a:lnTo>
                <a:close/>
              </a:path>
              <a:path w="852804" h="384809">
                <a:moveTo>
                  <a:pt x="710539" y="44339"/>
                </a:moveTo>
                <a:lnTo>
                  <a:pt x="705065" y="44339"/>
                </a:lnTo>
                <a:lnTo>
                  <a:pt x="699712" y="45373"/>
                </a:lnTo>
                <a:lnTo>
                  <a:pt x="671037" y="72196"/>
                </a:lnTo>
                <a:lnTo>
                  <a:pt x="668511" y="78643"/>
                </a:lnTo>
                <a:lnTo>
                  <a:pt x="667294" y="85942"/>
                </a:lnTo>
                <a:lnTo>
                  <a:pt x="667294" y="101512"/>
                </a:lnTo>
                <a:lnTo>
                  <a:pt x="687609" y="137580"/>
                </a:lnTo>
                <a:lnTo>
                  <a:pt x="706829" y="143784"/>
                </a:lnTo>
                <a:lnTo>
                  <a:pt x="721669" y="143784"/>
                </a:lnTo>
                <a:lnTo>
                  <a:pt x="727508" y="143176"/>
                </a:lnTo>
                <a:lnTo>
                  <a:pt x="737848" y="140743"/>
                </a:lnTo>
                <a:lnTo>
                  <a:pt x="741497" y="139587"/>
                </a:lnTo>
                <a:lnTo>
                  <a:pt x="743565" y="138492"/>
                </a:lnTo>
                <a:lnTo>
                  <a:pt x="741954" y="128821"/>
                </a:lnTo>
                <a:lnTo>
                  <a:pt x="706342" y="128821"/>
                </a:lnTo>
                <a:lnTo>
                  <a:pt x="698557" y="126267"/>
                </a:lnTo>
                <a:lnTo>
                  <a:pt x="688582" y="116049"/>
                </a:lnTo>
                <a:lnTo>
                  <a:pt x="685723" y="108568"/>
                </a:lnTo>
                <a:lnTo>
                  <a:pt x="684993" y="98714"/>
                </a:lnTo>
                <a:lnTo>
                  <a:pt x="749952" y="98714"/>
                </a:lnTo>
                <a:lnTo>
                  <a:pt x="750073" y="97741"/>
                </a:lnTo>
                <a:lnTo>
                  <a:pt x="750134" y="92693"/>
                </a:lnTo>
                <a:lnTo>
                  <a:pt x="749757" y="85942"/>
                </a:lnTo>
                <a:lnTo>
                  <a:pt x="749706" y="85029"/>
                </a:lnTo>
                <a:lnTo>
                  <a:pt x="685358" y="85029"/>
                </a:lnTo>
                <a:lnTo>
                  <a:pt x="685723" y="81745"/>
                </a:lnTo>
                <a:lnTo>
                  <a:pt x="699712" y="61248"/>
                </a:lnTo>
                <a:lnTo>
                  <a:pt x="702997" y="59545"/>
                </a:lnTo>
                <a:lnTo>
                  <a:pt x="706464" y="58754"/>
                </a:lnTo>
                <a:lnTo>
                  <a:pt x="741495" y="58754"/>
                </a:lnTo>
                <a:lnTo>
                  <a:pt x="739916" y="56382"/>
                </a:lnTo>
                <a:lnTo>
                  <a:pt x="734248" y="51113"/>
                </a:lnTo>
                <a:lnTo>
                  <a:pt x="727463" y="47350"/>
                </a:lnTo>
                <a:lnTo>
                  <a:pt x="719560" y="45092"/>
                </a:lnTo>
                <a:lnTo>
                  <a:pt x="710539" y="44339"/>
                </a:lnTo>
                <a:close/>
              </a:path>
              <a:path w="852804" h="384809">
                <a:moveTo>
                  <a:pt x="741193" y="124260"/>
                </a:moveTo>
                <a:lnTo>
                  <a:pt x="722886" y="128821"/>
                </a:lnTo>
                <a:lnTo>
                  <a:pt x="741954" y="128821"/>
                </a:lnTo>
                <a:lnTo>
                  <a:pt x="741193" y="124260"/>
                </a:lnTo>
                <a:close/>
              </a:path>
              <a:path w="852804" h="384809">
                <a:moveTo>
                  <a:pt x="741495" y="58754"/>
                </a:moveTo>
                <a:lnTo>
                  <a:pt x="717290" y="58754"/>
                </a:lnTo>
                <a:lnTo>
                  <a:pt x="722703" y="61248"/>
                </a:lnTo>
                <a:lnTo>
                  <a:pt x="726596" y="66235"/>
                </a:lnTo>
                <a:lnTo>
                  <a:pt x="730610" y="71101"/>
                </a:lnTo>
                <a:lnTo>
                  <a:pt x="732557" y="77366"/>
                </a:lnTo>
                <a:lnTo>
                  <a:pt x="732435" y="85029"/>
                </a:lnTo>
                <a:lnTo>
                  <a:pt x="749706" y="85029"/>
                </a:lnTo>
                <a:lnTo>
                  <a:pt x="749523" y="81745"/>
                </a:lnTo>
                <a:lnTo>
                  <a:pt x="749496" y="81254"/>
                </a:lnTo>
                <a:lnTo>
                  <a:pt x="747580" y="71390"/>
                </a:lnTo>
                <a:lnTo>
                  <a:pt x="744387" y="63099"/>
                </a:lnTo>
                <a:lnTo>
                  <a:pt x="741495" y="58754"/>
                </a:lnTo>
                <a:close/>
              </a:path>
              <a:path w="852804" h="384809">
                <a:moveTo>
                  <a:pt x="817391" y="44522"/>
                </a:moveTo>
                <a:lnTo>
                  <a:pt x="805104" y="44522"/>
                </a:lnTo>
                <a:lnTo>
                  <a:pt x="799022" y="45738"/>
                </a:lnTo>
                <a:lnTo>
                  <a:pt x="771956" y="74081"/>
                </a:lnTo>
                <a:lnTo>
                  <a:pt x="769219" y="86854"/>
                </a:lnTo>
                <a:lnTo>
                  <a:pt x="769246" y="101987"/>
                </a:lnTo>
                <a:lnTo>
                  <a:pt x="791298" y="138006"/>
                </a:lnTo>
                <a:lnTo>
                  <a:pt x="809544" y="143784"/>
                </a:lnTo>
                <a:lnTo>
                  <a:pt x="824750" y="143784"/>
                </a:lnTo>
                <a:lnTo>
                  <a:pt x="831745" y="143236"/>
                </a:lnTo>
                <a:lnTo>
                  <a:pt x="843909" y="141047"/>
                </a:lnTo>
                <a:lnTo>
                  <a:pt x="848897" y="139952"/>
                </a:lnTo>
                <a:lnTo>
                  <a:pt x="852789" y="138857"/>
                </a:lnTo>
                <a:lnTo>
                  <a:pt x="852789" y="128821"/>
                </a:lnTo>
                <a:lnTo>
                  <a:pt x="807902" y="128821"/>
                </a:lnTo>
                <a:lnTo>
                  <a:pt x="800604" y="125841"/>
                </a:lnTo>
                <a:lnTo>
                  <a:pt x="786919" y="94153"/>
                </a:lnTo>
                <a:lnTo>
                  <a:pt x="786919" y="89287"/>
                </a:lnTo>
                <a:lnTo>
                  <a:pt x="787405" y="84725"/>
                </a:lnTo>
                <a:lnTo>
                  <a:pt x="789351" y="76210"/>
                </a:lnTo>
                <a:lnTo>
                  <a:pt x="790933" y="72561"/>
                </a:lnTo>
                <a:lnTo>
                  <a:pt x="793122" y="69520"/>
                </a:lnTo>
                <a:lnTo>
                  <a:pt x="795312" y="66357"/>
                </a:lnTo>
                <a:lnTo>
                  <a:pt x="798110" y="63924"/>
                </a:lnTo>
                <a:lnTo>
                  <a:pt x="801516" y="62221"/>
                </a:lnTo>
                <a:lnTo>
                  <a:pt x="805044" y="60396"/>
                </a:lnTo>
                <a:lnTo>
                  <a:pt x="809240" y="59484"/>
                </a:lnTo>
                <a:lnTo>
                  <a:pt x="852789" y="59484"/>
                </a:lnTo>
                <a:lnTo>
                  <a:pt x="852789" y="50908"/>
                </a:lnTo>
                <a:lnTo>
                  <a:pt x="835820" y="50908"/>
                </a:lnTo>
                <a:lnTo>
                  <a:pt x="833752" y="49570"/>
                </a:lnTo>
                <a:lnTo>
                  <a:pt x="830589" y="48171"/>
                </a:lnTo>
                <a:lnTo>
                  <a:pt x="826331" y="46711"/>
                </a:lnTo>
                <a:lnTo>
                  <a:pt x="822196" y="45251"/>
                </a:lnTo>
                <a:lnTo>
                  <a:pt x="817391" y="44522"/>
                </a:lnTo>
                <a:close/>
              </a:path>
              <a:path w="852804" h="384809">
                <a:moveTo>
                  <a:pt x="852789" y="59484"/>
                </a:moveTo>
                <a:lnTo>
                  <a:pt x="818729" y="59484"/>
                </a:lnTo>
                <a:lnTo>
                  <a:pt x="823641" y="60396"/>
                </a:lnTo>
                <a:lnTo>
                  <a:pt x="823286" y="60396"/>
                </a:lnTo>
                <a:lnTo>
                  <a:pt x="830772" y="63437"/>
                </a:lnTo>
                <a:lnTo>
                  <a:pt x="833752" y="65080"/>
                </a:lnTo>
                <a:lnTo>
                  <a:pt x="835820" y="66783"/>
                </a:lnTo>
                <a:lnTo>
                  <a:pt x="835820" y="126814"/>
                </a:lnTo>
                <a:lnTo>
                  <a:pt x="821648" y="128821"/>
                </a:lnTo>
                <a:lnTo>
                  <a:pt x="852789" y="128821"/>
                </a:lnTo>
                <a:lnTo>
                  <a:pt x="852789" y="59484"/>
                </a:lnTo>
                <a:close/>
              </a:path>
              <a:path w="852804" h="384809">
                <a:moveTo>
                  <a:pt x="852789" y="0"/>
                </a:moveTo>
                <a:lnTo>
                  <a:pt x="835820" y="2919"/>
                </a:lnTo>
                <a:lnTo>
                  <a:pt x="835820" y="50908"/>
                </a:lnTo>
                <a:lnTo>
                  <a:pt x="852789" y="50908"/>
                </a:lnTo>
                <a:lnTo>
                  <a:pt x="852789" y="0"/>
                </a:lnTo>
                <a:close/>
              </a:path>
              <a:path w="852804" h="384809">
                <a:moveTo>
                  <a:pt x="101475" y="333188"/>
                </a:moveTo>
                <a:lnTo>
                  <a:pt x="98373" y="347785"/>
                </a:lnTo>
                <a:lnTo>
                  <a:pt x="100076" y="348515"/>
                </a:lnTo>
                <a:lnTo>
                  <a:pt x="103300" y="349549"/>
                </a:lnTo>
                <a:lnTo>
                  <a:pt x="108044" y="350887"/>
                </a:lnTo>
                <a:lnTo>
                  <a:pt x="112788" y="352347"/>
                </a:lnTo>
                <a:lnTo>
                  <a:pt x="119357" y="353077"/>
                </a:lnTo>
                <a:lnTo>
                  <a:pt x="127750" y="353077"/>
                </a:lnTo>
                <a:lnTo>
                  <a:pt x="163621" y="338662"/>
                </a:lnTo>
                <a:lnTo>
                  <a:pt x="120695" y="338662"/>
                </a:lnTo>
                <a:lnTo>
                  <a:pt x="115038" y="337932"/>
                </a:lnTo>
                <a:lnTo>
                  <a:pt x="106523" y="335013"/>
                </a:lnTo>
                <a:lnTo>
                  <a:pt x="103421" y="333918"/>
                </a:lnTo>
                <a:lnTo>
                  <a:pt x="101475" y="333188"/>
                </a:lnTo>
                <a:close/>
              </a:path>
              <a:path w="852804" h="384809">
                <a:moveTo>
                  <a:pt x="137178" y="253632"/>
                </a:moveTo>
                <a:lnTo>
                  <a:pt x="134501" y="253632"/>
                </a:lnTo>
                <a:lnTo>
                  <a:pt x="125596" y="254180"/>
                </a:lnTo>
                <a:lnTo>
                  <a:pt x="126510" y="254180"/>
                </a:lnTo>
                <a:lnTo>
                  <a:pt x="120132" y="255502"/>
                </a:lnTo>
                <a:lnTo>
                  <a:pt x="99833" y="285260"/>
                </a:lnTo>
                <a:lnTo>
                  <a:pt x="100563" y="288848"/>
                </a:lnTo>
                <a:lnTo>
                  <a:pt x="134562" y="312143"/>
                </a:lnTo>
                <a:lnTo>
                  <a:pt x="139975" y="314880"/>
                </a:lnTo>
                <a:lnTo>
                  <a:pt x="146544" y="319746"/>
                </a:lnTo>
                <a:lnTo>
                  <a:pt x="148187" y="323031"/>
                </a:lnTo>
                <a:lnTo>
                  <a:pt x="148187" y="331181"/>
                </a:lnTo>
                <a:lnTo>
                  <a:pt x="146590" y="333918"/>
                </a:lnTo>
                <a:lnTo>
                  <a:pt x="146483" y="334100"/>
                </a:lnTo>
                <a:lnTo>
                  <a:pt x="143077" y="335925"/>
                </a:lnTo>
                <a:lnTo>
                  <a:pt x="139793" y="337750"/>
                </a:lnTo>
                <a:lnTo>
                  <a:pt x="134684" y="338662"/>
                </a:lnTo>
                <a:lnTo>
                  <a:pt x="163621" y="338662"/>
                </a:lnTo>
                <a:lnTo>
                  <a:pt x="165338" y="335195"/>
                </a:lnTo>
                <a:lnTo>
                  <a:pt x="165338" y="321936"/>
                </a:lnTo>
                <a:lnTo>
                  <a:pt x="164669" y="318165"/>
                </a:lnTo>
                <a:lnTo>
                  <a:pt x="163331" y="315124"/>
                </a:lnTo>
                <a:lnTo>
                  <a:pt x="162070" y="312143"/>
                </a:lnTo>
                <a:lnTo>
                  <a:pt x="161993" y="311961"/>
                </a:lnTo>
                <a:lnTo>
                  <a:pt x="160047" y="309285"/>
                </a:lnTo>
                <a:lnTo>
                  <a:pt x="157492" y="307095"/>
                </a:lnTo>
                <a:lnTo>
                  <a:pt x="155059" y="304906"/>
                </a:lnTo>
                <a:lnTo>
                  <a:pt x="152271" y="303142"/>
                </a:lnTo>
                <a:lnTo>
                  <a:pt x="148551" y="301439"/>
                </a:lnTo>
                <a:lnTo>
                  <a:pt x="145024" y="299736"/>
                </a:lnTo>
                <a:lnTo>
                  <a:pt x="141009" y="298033"/>
                </a:lnTo>
                <a:lnTo>
                  <a:pt x="136509" y="296330"/>
                </a:lnTo>
                <a:lnTo>
                  <a:pt x="133103" y="295113"/>
                </a:lnTo>
                <a:lnTo>
                  <a:pt x="130183" y="293957"/>
                </a:lnTo>
                <a:lnTo>
                  <a:pt x="116802" y="281611"/>
                </a:lnTo>
                <a:lnTo>
                  <a:pt x="116802" y="275528"/>
                </a:lnTo>
                <a:lnTo>
                  <a:pt x="118566" y="272609"/>
                </a:lnTo>
                <a:lnTo>
                  <a:pt x="122094" y="270784"/>
                </a:lnTo>
                <a:lnTo>
                  <a:pt x="125621" y="268838"/>
                </a:lnTo>
                <a:lnTo>
                  <a:pt x="129757" y="267865"/>
                </a:lnTo>
                <a:lnTo>
                  <a:pt x="158097" y="267865"/>
                </a:lnTo>
                <a:lnTo>
                  <a:pt x="160227" y="257840"/>
                </a:lnTo>
                <a:lnTo>
                  <a:pt x="159256" y="257464"/>
                </a:lnTo>
                <a:lnTo>
                  <a:pt x="157857" y="257038"/>
                </a:lnTo>
                <a:lnTo>
                  <a:pt x="156033" y="256552"/>
                </a:lnTo>
                <a:lnTo>
                  <a:pt x="154330" y="256065"/>
                </a:lnTo>
                <a:lnTo>
                  <a:pt x="152322" y="255639"/>
                </a:lnTo>
                <a:lnTo>
                  <a:pt x="150011" y="255274"/>
                </a:lnTo>
                <a:lnTo>
                  <a:pt x="147700" y="254788"/>
                </a:lnTo>
                <a:lnTo>
                  <a:pt x="145206" y="254423"/>
                </a:lnTo>
                <a:lnTo>
                  <a:pt x="142530" y="254180"/>
                </a:lnTo>
                <a:lnTo>
                  <a:pt x="139854" y="253815"/>
                </a:lnTo>
                <a:lnTo>
                  <a:pt x="137178" y="253632"/>
                </a:lnTo>
                <a:close/>
              </a:path>
              <a:path w="852804" h="384809">
                <a:moveTo>
                  <a:pt x="158097" y="267865"/>
                </a:moveTo>
                <a:lnTo>
                  <a:pt x="139975" y="267865"/>
                </a:lnTo>
                <a:lnTo>
                  <a:pt x="144659" y="268412"/>
                </a:lnTo>
                <a:lnTo>
                  <a:pt x="148551" y="269507"/>
                </a:lnTo>
                <a:lnTo>
                  <a:pt x="152444" y="270480"/>
                </a:lnTo>
                <a:lnTo>
                  <a:pt x="155303" y="271453"/>
                </a:lnTo>
                <a:lnTo>
                  <a:pt x="157127" y="272426"/>
                </a:lnTo>
                <a:lnTo>
                  <a:pt x="157890" y="268838"/>
                </a:lnTo>
                <a:lnTo>
                  <a:pt x="157980" y="268412"/>
                </a:lnTo>
                <a:lnTo>
                  <a:pt x="158097" y="267865"/>
                </a:lnTo>
                <a:close/>
              </a:path>
              <a:path w="852804" h="384809">
                <a:moveTo>
                  <a:pt x="223781" y="293349"/>
                </a:moveTo>
                <a:lnTo>
                  <a:pt x="213826" y="293349"/>
                </a:lnTo>
                <a:lnTo>
                  <a:pt x="209852" y="293775"/>
                </a:lnTo>
                <a:lnTo>
                  <a:pt x="180436" y="328505"/>
                </a:lnTo>
                <a:lnTo>
                  <a:pt x="181266" y="332762"/>
                </a:lnTo>
                <a:lnTo>
                  <a:pt x="211860" y="352894"/>
                </a:lnTo>
                <a:lnTo>
                  <a:pt x="220983" y="352894"/>
                </a:lnTo>
                <a:lnTo>
                  <a:pt x="224754" y="352712"/>
                </a:lnTo>
                <a:lnTo>
                  <a:pt x="228525" y="352347"/>
                </a:lnTo>
                <a:lnTo>
                  <a:pt x="232418" y="352104"/>
                </a:lnTo>
                <a:lnTo>
                  <a:pt x="254253" y="349245"/>
                </a:lnTo>
                <a:lnTo>
                  <a:pt x="254253" y="338662"/>
                </a:lnTo>
                <a:lnTo>
                  <a:pt x="212529" y="338662"/>
                </a:lnTo>
                <a:lnTo>
                  <a:pt x="207237" y="337506"/>
                </a:lnTo>
                <a:lnTo>
                  <a:pt x="203344" y="335195"/>
                </a:lnTo>
                <a:lnTo>
                  <a:pt x="199452" y="332762"/>
                </a:lnTo>
                <a:lnTo>
                  <a:pt x="197505" y="328505"/>
                </a:lnTo>
                <a:lnTo>
                  <a:pt x="197505" y="319138"/>
                </a:lnTo>
                <a:lnTo>
                  <a:pt x="198296" y="316523"/>
                </a:lnTo>
                <a:lnTo>
                  <a:pt x="199878" y="314576"/>
                </a:lnTo>
                <a:lnTo>
                  <a:pt x="201459" y="312508"/>
                </a:lnTo>
                <a:lnTo>
                  <a:pt x="203405" y="310927"/>
                </a:lnTo>
                <a:lnTo>
                  <a:pt x="205717" y="309832"/>
                </a:lnTo>
                <a:lnTo>
                  <a:pt x="208149" y="308616"/>
                </a:lnTo>
                <a:lnTo>
                  <a:pt x="210765" y="307825"/>
                </a:lnTo>
                <a:lnTo>
                  <a:pt x="216006" y="307156"/>
                </a:lnTo>
                <a:lnTo>
                  <a:pt x="215570" y="307156"/>
                </a:lnTo>
                <a:lnTo>
                  <a:pt x="219219" y="306913"/>
                </a:lnTo>
                <a:lnTo>
                  <a:pt x="254253" y="306913"/>
                </a:lnTo>
                <a:lnTo>
                  <a:pt x="254253" y="295600"/>
                </a:lnTo>
                <a:lnTo>
                  <a:pt x="237759" y="295600"/>
                </a:lnTo>
                <a:lnTo>
                  <a:pt x="233877" y="294809"/>
                </a:lnTo>
                <a:lnTo>
                  <a:pt x="232418" y="294566"/>
                </a:lnTo>
                <a:lnTo>
                  <a:pt x="230715" y="294322"/>
                </a:lnTo>
                <a:lnTo>
                  <a:pt x="229133" y="293957"/>
                </a:lnTo>
                <a:lnTo>
                  <a:pt x="227856" y="293775"/>
                </a:lnTo>
                <a:lnTo>
                  <a:pt x="226974" y="293775"/>
                </a:lnTo>
                <a:lnTo>
                  <a:pt x="223781" y="293349"/>
                </a:lnTo>
                <a:close/>
              </a:path>
              <a:path w="852804" h="384809">
                <a:moveTo>
                  <a:pt x="254253" y="306913"/>
                </a:moveTo>
                <a:lnTo>
                  <a:pt x="225666" y="306913"/>
                </a:lnTo>
                <a:lnTo>
                  <a:pt x="228951" y="307156"/>
                </a:lnTo>
                <a:lnTo>
                  <a:pt x="231627" y="307643"/>
                </a:lnTo>
                <a:lnTo>
                  <a:pt x="234425" y="308007"/>
                </a:lnTo>
                <a:lnTo>
                  <a:pt x="236934" y="308616"/>
                </a:lnTo>
                <a:lnTo>
                  <a:pt x="236675" y="308616"/>
                </a:lnTo>
                <a:lnTo>
                  <a:pt x="237648" y="309102"/>
                </a:lnTo>
                <a:lnTo>
                  <a:pt x="237648" y="337506"/>
                </a:lnTo>
                <a:lnTo>
                  <a:pt x="237131" y="337506"/>
                </a:lnTo>
                <a:lnTo>
                  <a:pt x="235580" y="337871"/>
                </a:lnTo>
                <a:lnTo>
                  <a:pt x="232965" y="338236"/>
                </a:lnTo>
                <a:lnTo>
                  <a:pt x="227430" y="338662"/>
                </a:lnTo>
                <a:lnTo>
                  <a:pt x="254253" y="338662"/>
                </a:lnTo>
                <a:lnTo>
                  <a:pt x="254253" y="306913"/>
                </a:lnTo>
                <a:close/>
              </a:path>
              <a:path w="852804" h="384809">
                <a:moveTo>
                  <a:pt x="249800" y="268230"/>
                </a:moveTo>
                <a:lnTo>
                  <a:pt x="220679" y="268230"/>
                </a:lnTo>
                <a:lnTo>
                  <a:pt x="224207" y="268899"/>
                </a:lnTo>
                <a:lnTo>
                  <a:pt x="226883" y="270237"/>
                </a:lnTo>
                <a:lnTo>
                  <a:pt x="229681" y="271453"/>
                </a:lnTo>
                <a:lnTo>
                  <a:pt x="231870" y="273156"/>
                </a:lnTo>
                <a:lnTo>
                  <a:pt x="233452" y="275346"/>
                </a:lnTo>
                <a:lnTo>
                  <a:pt x="235033" y="277414"/>
                </a:lnTo>
                <a:lnTo>
                  <a:pt x="236128" y="279847"/>
                </a:lnTo>
                <a:lnTo>
                  <a:pt x="236736" y="282645"/>
                </a:lnTo>
                <a:lnTo>
                  <a:pt x="237344" y="285321"/>
                </a:lnTo>
                <a:lnTo>
                  <a:pt x="237648" y="288058"/>
                </a:lnTo>
                <a:lnTo>
                  <a:pt x="237648" y="295600"/>
                </a:lnTo>
                <a:lnTo>
                  <a:pt x="254253" y="295600"/>
                </a:lnTo>
                <a:lnTo>
                  <a:pt x="254253" y="284591"/>
                </a:lnTo>
                <a:lnTo>
                  <a:pt x="253660" y="279847"/>
                </a:lnTo>
                <a:lnTo>
                  <a:pt x="251491" y="271879"/>
                </a:lnTo>
                <a:lnTo>
                  <a:pt x="251376" y="271453"/>
                </a:lnTo>
                <a:lnTo>
                  <a:pt x="251261" y="271027"/>
                </a:lnTo>
                <a:lnTo>
                  <a:pt x="251212" y="270845"/>
                </a:lnTo>
                <a:lnTo>
                  <a:pt x="249800" y="268230"/>
                </a:lnTo>
                <a:close/>
              </a:path>
              <a:path w="852804" h="384809">
                <a:moveTo>
                  <a:pt x="224571" y="253632"/>
                </a:moveTo>
                <a:lnTo>
                  <a:pt x="211799" y="253632"/>
                </a:lnTo>
                <a:lnTo>
                  <a:pt x="206264" y="254119"/>
                </a:lnTo>
                <a:lnTo>
                  <a:pt x="201155" y="255092"/>
                </a:lnTo>
                <a:lnTo>
                  <a:pt x="196046" y="255943"/>
                </a:lnTo>
                <a:lnTo>
                  <a:pt x="192396" y="256856"/>
                </a:lnTo>
                <a:lnTo>
                  <a:pt x="190207" y="257829"/>
                </a:lnTo>
                <a:lnTo>
                  <a:pt x="191693" y="268230"/>
                </a:lnTo>
                <a:lnTo>
                  <a:pt x="191753" y="268655"/>
                </a:lnTo>
                <a:lnTo>
                  <a:pt x="191875" y="269507"/>
                </a:lnTo>
                <a:lnTo>
                  <a:pt x="191979" y="270237"/>
                </a:lnTo>
                <a:lnTo>
                  <a:pt x="192092" y="271027"/>
                </a:lnTo>
                <a:lnTo>
                  <a:pt x="192214" y="271879"/>
                </a:lnTo>
                <a:lnTo>
                  <a:pt x="194282" y="271027"/>
                </a:lnTo>
                <a:lnTo>
                  <a:pt x="197384" y="270237"/>
                </a:lnTo>
                <a:lnTo>
                  <a:pt x="201520" y="269507"/>
                </a:lnTo>
                <a:lnTo>
                  <a:pt x="205777" y="268655"/>
                </a:lnTo>
                <a:lnTo>
                  <a:pt x="210704" y="268230"/>
                </a:lnTo>
                <a:lnTo>
                  <a:pt x="249800" y="268230"/>
                </a:lnTo>
                <a:lnTo>
                  <a:pt x="249144" y="267013"/>
                </a:lnTo>
                <a:lnTo>
                  <a:pt x="246224" y="263850"/>
                </a:lnTo>
                <a:lnTo>
                  <a:pt x="243426" y="260566"/>
                </a:lnTo>
                <a:lnTo>
                  <a:pt x="239655" y="258072"/>
                </a:lnTo>
                <a:lnTo>
                  <a:pt x="234911" y="256369"/>
                </a:lnTo>
                <a:lnTo>
                  <a:pt x="230289" y="254545"/>
                </a:lnTo>
                <a:lnTo>
                  <a:pt x="224571" y="253632"/>
                </a:lnTo>
                <a:close/>
              </a:path>
              <a:path w="852804" h="384809">
                <a:moveTo>
                  <a:pt x="326107" y="253997"/>
                </a:moveTo>
                <a:lnTo>
                  <a:pt x="311632" y="253997"/>
                </a:lnTo>
                <a:lnTo>
                  <a:pt x="304211" y="254545"/>
                </a:lnTo>
                <a:lnTo>
                  <a:pt x="291439" y="256734"/>
                </a:lnTo>
                <a:lnTo>
                  <a:pt x="286330" y="257768"/>
                </a:lnTo>
                <a:lnTo>
                  <a:pt x="282437" y="258741"/>
                </a:lnTo>
                <a:lnTo>
                  <a:pt x="282437" y="350887"/>
                </a:lnTo>
                <a:lnTo>
                  <a:pt x="299406" y="350887"/>
                </a:lnTo>
                <a:lnTo>
                  <a:pt x="299406" y="270784"/>
                </a:lnTo>
                <a:lnTo>
                  <a:pt x="299244" y="270784"/>
                </a:lnTo>
                <a:lnTo>
                  <a:pt x="300866" y="270480"/>
                </a:lnTo>
                <a:lnTo>
                  <a:pt x="303056" y="270115"/>
                </a:lnTo>
                <a:lnTo>
                  <a:pt x="302731" y="270115"/>
                </a:lnTo>
                <a:lnTo>
                  <a:pt x="305367" y="269811"/>
                </a:lnTo>
                <a:lnTo>
                  <a:pt x="306158" y="269811"/>
                </a:lnTo>
                <a:lnTo>
                  <a:pt x="308895" y="269446"/>
                </a:lnTo>
                <a:lnTo>
                  <a:pt x="310780" y="269264"/>
                </a:lnTo>
                <a:lnTo>
                  <a:pt x="406781" y="269264"/>
                </a:lnTo>
                <a:lnTo>
                  <a:pt x="404690" y="266222"/>
                </a:lnTo>
                <a:lnTo>
                  <a:pt x="403014" y="263668"/>
                </a:lnTo>
                <a:lnTo>
                  <a:pt x="345753" y="263668"/>
                </a:lnTo>
                <a:lnTo>
                  <a:pt x="342955" y="260505"/>
                </a:lnTo>
                <a:lnTo>
                  <a:pt x="339488" y="258133"/>
                </a:lnTo>
                <a:lnTo>
                  <a:pt x="335352" y="256552"/>
                </a:lnTo>
                <a:lnTo>
                  <a:pt x="331217" y="254849"/>
                </a:lnTo>
                <a:lnTo>
                  <a:pt x="326107" y="253997"/>
                </a:lnTo>
                <a:close/>
              </a:path>
              <a:path w="852804" h="384809">
                <a:moveTo>
                  <a:pt x="366676" y="269264"/>
                </a:moveTo>
                <a:lnTo>
                  <a:pt x="323708" y="269264"/>
                </a:lnTo>
                <a:lnTo>
                  <a:pt x="324603" y="269446"/>
                </a:lnTo>
                <a:lnTo>
                  <a:pt x="325151" y="269446"/>
                </a:lnTo>
                <a:lnTo>
                  <a:pt x="328054" y="270967"/>
                </a:lnTo>
                <a:lnTo>
                  <a:pt x="330730" y="272183"/>
                </a:lnTo>
                <a:lnTo>
                  <a:pt x="332798" y="274129"/>
                </a:lnTo>
                <a:lnTo>
                  <a:pt x="334258" y="276806"/>
                </a:lnTo>
                <a:lnTo>
                  <a:pt x="335839" y="279482"/>
                </a:lnTo>
                <a:lnTo>
                  <a:pt x="336934" y="282827"/>
                </a:lnTo>
                <a:lnTo>
                  <a:pt x="338150" y="290856"/>
                </a:lnTo>
                <a:lnTo>
                  <a:pt x="338454" y="295661"/>
                </a:lnTo>
                <a:lnTo>
                  <a:pt x="338454" y="350887"/>
                </a:lnTo>
                <a:lnTo>
                  <a:pt x="355424" y="350887"/>
                </a:lnTo>
                <a:lnTo>
                  <a:pt x="355424" y="293471"/>
                </a:lnTo>
                <a:lnTo>
                  <a:pt x="355289" y="291281"/>
                </a:lnTo>
                <a:lnTo>
                  <a:pt x="355181" y="289517"/>
                </a:lnTo>
                <a:lnTo>
                  <a:pt x="354317" y="282827"/>
                </a:lnTo>
                <a:lnTo>
                  <a:pt x="354207" y="281975"/>
                </a:lnTo>
                <a:lnTo>
                  <a:pt x="353478" y="278509"/>
                </a:lnTo>
                <a:lnTo>
                  <a:pt x="352504" y="275346"/>
                </a:lnTo>
                <a:lnTo>
                  <a:pt x="353842" y="274129"/>
                </a:lnTo>
                <a:lnTo>
                  <a:pt x="356336" y="272791"/>
                </a:lnTo>
                <a:lnTo>
                  <a:pt x="359986" y="271332"/>
                </a:lnTo>
                <a:lnTo>
                  <a:pt x="363611" y="269811"/>
                </a:lnTo>
                <a:lnTo>
                  <a:pt x="363392" y="269811"/>
                </a:lnTo>
                <a:lnTo>
                  <a:pt x="366676" y="269264"/>
                </a:lnTo>
                <a:close/>
              </a:path>
              <a:path w="852804" h="384809">
                <a:moveTo>
                  <a:pt x="406781" y="269264"/>
                </a:moveTo>
                <a:lnTo>
                  <a:pt x="379875" y="269264"/>
                </a:lnTo>
                <a:lnTo>
                  <a:pt x="380787" y="269446"/>
                </a:lnTo>
                <a:lnTo>
                  <a:pt x="381351" y="269446"/>
                </a:lnTo>
                <a:lnTo>
                  <a:pt x="384254" y="270967"/>
                </a:lnTo>
                <a:lnTo>
                  <a:pt x="386930" y="272183"/>
                </a:lnTo>
                <a:lnTo>
                  <a:pt x="388998" y="274129"/>
                </a:lnTo>
                <a:lnTo>
                  <a:pt x="390458" y="276806"/>
                </a:lnTo>
                <a:lnTo>
                  <a:pt x="392039" y="279482"/>
                </a:lnTo>
                <a:lnTo>
                  <a:pt x="393073" y="282827"/>
                </a:lnTo>
                <a:lnTo>
                  <a:pt x="393560" y="286841"/>
                </a:lnTo>
                <a:lnTo>
                  <a:pt x="394168" y="290856"/>
                </a:lnTo>
                <a:lnTo>
                  <a:pt x="394472" y="295661"/>
                </a:lnTo>
                <a:lnTo>
                  <a:pt x="394472" y="350887"/>
                </a:lnTo>
                <a:lnTo>
                  <a:pt x="411441" y="350887"/>
                </a:lnTo>
                <a:lnTo>
                  <a:pt x="411406" y="290856"/>
                </a:lnTo>
                <a:lnTo>
                  <a:pt x="411071" y="286841"/>
                </a:lnTo>
                <a:lnTo>
                  <a:pt x="410955" y="285442"/>
                </a:lnTo>
                <a:lnTo>
                  <a:pt x="409982" y="280090"/>
                </a:lnTo>
                <a:lnTo>
                  <a:pt x="409227" y="275346"/>
                </a:lnTo>
                <a:lnTo>
                  <a:pt x="409130" y="274738"/>
                </a:lnTo>
                <a:lnTo>
                  <a:pt x="407366" y="270115"/>
                </a:lnTo>
                <a:lnTo>
                  <a:pt x="406906" y="269446"/>
                </a:lnTo>
                <a:lnTo>
                  <a:pt x="406781" y="269264"/>
                </a:lnTo>
                <a:close/>
              </a:path>
              <a:path w="852804" h="384809">
                <a:moveTo>
                  <a:pt x="383341" y="253997"/>
                </a:moveTo>
                <a:lnTo>
                  <a:pt x="372272" y="253997"/>
                </a:lnTo>
                <a:lnTo>
                  <a:pt x="367736" y="254545"/>
                </a:lnTo>
                <a:lnTo>
                  <a:pt x="368275" y="254545"/>
                </a:lnTo>
                <a:lnTo>
                  <a:pt x="365460" y="255274"/>
                </a:lnTo>
                <a:lnTo>
                  <a:pt x="362175" y="256004"/>
                </a:lnTo>
                <a:lnTo>
                  <a:pt x="359195" y="256917"/>
                </a:lnTo>
                <a:lnTo>
                  <a:pt x="356184" y="258133"/>
                </a:lnTo>
                <a:lnTo>
                  <a:pt x="353842" y="258985"/>
                </a:lnTo>
                <a:lnTo>
                  <a:pt x="351592" y="260019"/>
                </a:lnTo>
                <a:lnTo>
                  <a:pt x="347752" y="262330"/>
                </a:lnTo>
                <a:lnTo>
                  <a:pt x="346605" y="263060"/>
                </a:lnTo>
                <a:lnTo>
                  <a:pt x="345753" y="263668"/>
                </a:lnTo>
                <a:lnTo>
                  <a:pt x="403014" y="263668"/>
                </a:lnTo>
                <a:lnTo>
                  <a:pt x="402136" y="262330"/>
                </a:lnTo>
                <a:lnTo>
                  <a:pt x="398547" y="259349"/>
                </a:lnTo>
                <a:lnTo>
                  <a:pt x="393924" y="257282"/>
                </a:lnTo>
                <a:lnTo>
                  <a:pt x="389302" y="255092"/>
                </a:lnTo>
                <a:lnTo>
                  <a:pt x="383341" y="253997"/>
                </a:lnTo>
                <a:close/>
              </a:path>
              <a:path w="852804" h="384809">
                <a:moveTo>
                  <a:pt x="482846" y="253997"/>
                </a:moveTo>
                <a:lnTo>
                  <a:pt x="467640" y="253997"/>
                </a:lnTo>
                <a:lnTo>
                  <a:pt x="460646" y="254605"/>
                </a:lnTo>
                <a:lnTo>
                  <a:pt x="454564" y="255822"/>
                </a:lnTo>
                <a:lnTo>
                  <a:pt x="448603" y="256917"/>
                </a:lnTo>
                <a:lnTo>
                  <a:pt x="443615" y="257951"/>
                </a:lnTo>
                <a:lnTo>
                  <a:pt x="439601" y="258924"/>
                </a:lnTo>
                <a:lnTo>
                  <a:pt x="439601" y="384644"/>
                </a:lnTo>
                <a:lnTo>
                  <a:pt x="456571" y="384644"/>
                </a:lnTo>
                <a:lnTo>
                  <a:pt x="456571" y="346691"/>
                </a:lnTo>
                <a:lnTo>
                  <a:pt x="504292" y="346691"/>
                </a:lnTo>
                <a:lnTo>
                  <a:pt x="508391" y="343589"/>
                </a:lnTo>
                <a:lnTo>
                  <a:pt x="512953" y="338115"/>
                </a:lnTo>
                <a:lnTo>
                  <a:pt x="473662" y="338115"/>
                </a:lnTo>
                <a:lnTo>
                  <a:pt x="469404" y="337324"/>
                </a:lnTo>
                <a:lnTo>
                  <a:pt x="461619" y="334161"/>
                </a:lnTo>
                <a:lnTo>
                  <a:pt x="458639" y="332519"/>
                </a:lnTo>
                <a:lnTo>
                  <a:pt x="456571" y="330816"/>
                </a:lnTo>
                <a:lnTo>
                  <a:pt x="456571" y="270967"/>
                </a:lnTo>
                <a:lnTo>
                  <a:pt x="458274" y="270480"/>
                </a:lnTo>
                <a:lnTo>
                  <a:pt x="460524" y="270054"/>
                </a:lnTo>
                <a:lnTo>
                  <a:pt x="466241" y="269324"/>
                </a:lnTo>
                <a:lnTo>
                  <a:pt x="470256" y="269142"/>
                </a:lnTo>
                <a:lnTo>
                  <a:pt x="511989" y="269142"/>
                </a:lnTo>
                <a:lnTo>
                  <a:pt x="506080" y="263060"/>
                </a:lnTo>
                <a:lnTo>
                  <a:pt x="501093" y="259775"/>
                </a:lnTo>
                <a:lnTo>
                  <a:pt x="489415" y="255153"/>
                </a:lnTo>
                <a:lnTo>
                  <a:pt x="482846" y="253997"/>
                </a:lnTo>
                <a:close/>
              </a:path>
              <a:path w="852804" h="384809">
                <a:moveTo>
                  <a:pt x="504292" y="346691"/>
                </a:moveTo>
                <a:lnTo>
                  <a:pt x="456571" y="346691"/>
                </a:lnTo>
                <a:lnTo>
                  <a:pt x="458639" y="348029"/>
                </a:lnTo>
                <a:lnTo>
                  <a:pt x="461741" y="349428"/>
                </a:lnTo>
                <a:lnTo>
                  <a:pt x="465876" y="350887"/>
                </a:lnTo>
                <a:lnTo>
                  <a:pt x="470134" y="352347"/>
                </a:lnTo>
                <a:lnTo>
                  <a:pt x="475000" y="353077"/>
                </a:lnTo>
                <a:lnTo>
                  <a:pt x="487286" y="353077"/>
                </a:lnTo>
                <a:lnTo>
                  <a:pt x="493307" y="351860"/>
                </a:lnTo>
                <a:lnTo>
                  <a:pt x="498538" y="349428"/>
                </a:lnTo>
                <a:lnTo>
                  <a:pt x="503890" y="346995"/>
                </a:lnTo>
                <a:lnTo>
                  <a:pt x="504292" y="346691"/>
                </a:lnTo>
                <a:close/>
              </a:path>
              <a:path w="852804" h="384809">
                <a:moveTo>
                  <a:pt x="511989" y="269142"/>
                </a:moveTo>
                <a:lnTo>
                  <a:pt x="484488" y="269142"/>
                </a:lnTo>
                <a:lnTo>
                  <a:pt x="491787" y="272122"/>
                </a:lnTo>
                <a:lnTo>
                  <a:pt x="497261" y="278083"/>
                </a:lnTo>
                <a:lnTo>
                  <a:pt x="500853" y="283032"/>
                </a:lnTo>
                <a:lnTo>
                  <a:pt x="503419" y="288940"/>
                </a:lnTo>
                <a:lnTo>
                  <a:pt x="504959" y="295805"/>
                </a:lnTo>
                <a:lnTo>
                  <a:pt x="505472" y="303628"/>
                </a:lnTo>
                <a:lnTo>
                  <a:pt x="505472" y="308494"/>
                </a:lnTo>
                <a:lnTo>
                  <a:pt x="487164" y="337324"/>
                </a:lnTo>
                <a:lnTo>
                  <a:pt x="486991" y="337324"/>
                </a:lnTo>
                <a:lnTo>
                  <a:pt x="483150" y="338115"/>
                </a:lnTo>
                <a:lnTo>
                  <a:pt x="512953" y="338115"/>
                </a:lnTo>
                <a:lnTo>
                  <a:pt x="515690" y="334830"/>
                </a:lnTo>
                <a:lnTo>
                  <a:pt x="518427" y="329599"/>
                </a:lnTo>
                <a:lnTo>
                  <a:pt x="520252" y="323517"/>
                </a:lnTo>
                <a:lnTo>
                  <a:pt x="522198" y="317435"/>
                </a:lnTo>
                <a:lnTo>
                  <a:pt x="523171" y="310805"/>
                </a:lnTo>
                <a:lnTo>
                  <a:pt x="523144" y="295805"/>
                </a:lnTo>
                <a:lnTo>
                  <a:pt x="522016" y="289092"/>
                </a:lnTo>
                <a:lnTo>
                  <a:pt x="519713" y="283032"/>
                </a:lnTo>
                <a:lnTo>
                  <a:pt x="517515" y="276806"/>
                </a:lnTo>
                <a:lnTo>
                  <a:pt x="514352" y="271575"/>
                </a:lnTo>
                <a:lnTo>
                  <a:pt x="511989" y="269142"/>
                </a:lnTo>
                <a:close/>
              </a:path>
              <a:path w="852804" h="384809">
                <a:moveTo>
                  <a:pt x="563655" y="209293"/>
                </a:moveTo>
                <a:lnTo>
                  <a:pt x="546685" y="212212"/>
                </a:lnTo>
                <a:lnTo>
                  <a:pt x="546685" y="335073"/>
                </a:lnTo>
                <a:lnTo>
                  <a:pt x="548875" y="341703"/>
                </a:lnTo>
                <a:lnTo>
                  <a:pt x="557633" y="350218"/>
                </a:lnTo>
                <a:lnTo>
                  <a:pt x="565054" y="352469"/>
                </a:lnTo>
                <a:lnTo>
                  <a:pt x="575515" y="352712"/>
                </a:lnTo>
                <a:lnTo>
                  <a:pt x="577887" y="338480"/>
                </a:lnTo>
                <a:lnTo>
                  <a:pt x="575211" y="338115"/>
                </a:lnTo>
                <a:lnTo>
                  <a:pt x="572961" y="337689"/>
                </a:lnTo>
                <a:lnTo>
                  <a:pt x="563655" y="326133"/>
                </a:lnTo>
                <a:lnTo>
                  <a:pt x="563655" y="209293"/>
                </a:lnTo>
                <a:close/>
              </a:path>
              <a:path w="852804" h="384809">
                <a:moveTo>
                  <a:pt x="634897" y="253632"/>
                </a:moveTo>
                <a:lnTo>
                  <a:pt x="629423" y="253632"/>
                </a:lnTo>
                <a:lnTo>
                  <a:pt x="624070" y="254666"/>
                </a:lnTo>
                <a:lnTo>
                  <a:pt x="595395" y="281489"/>
                </a:lnTo>
                <a:lnTo>
                  <a:pt x="592869" y="287936"/>
                </a:lnTo>
                <a:lnTo>
                  <a:pt x="591652" y="295235"/>
                </a:lnTo>
                <a:lnTo>
                  <a:pt x="591652" y="310805"/>
                </a:lnTo>
                <a:lnTo>
                  <a:pt x="611967" y="346873"/>
                </a:lnTo>
                <a:lnTo>
                  <a:pt x="631187" y="353077"/>
                </a:lnTo>
                <a:lnTo>
                  <a:pt x="646027" y="353077"/>
                </a:lnTo>
                <a:lnTo>
                  <a:pt x="651866" y="352469"/>
                </a:lnTo>
                <a:lnTo>
                  <a:pt x="662206" y="350036"/>
                </a:lnTo>
                <a:lnTo>
                  <a:pt x="665856" y="348880"/>
                </a:lnTo>
                <a:lnTo>
                  <a:pt x="667923" y="347785"/>
                </a:lnTo>
                <a:lnTo>
                  <a:pt x="666312" y="338115"/>
                </a:lnTo>
                <a:lnTo>
                  <a:pt x="630700" y="338115"/>
                </a:lnTo>
                <a:lnTo>
                  <a:pt x="622915" y="335560"/>
                </a:lnTo>
                <a:lnTo>
                  <a:pt x="612940" y="325342"/>
                </a:lnTo>
                <a:lnTo>
                  <a:pt x="610081" y="317861"/>
                </a:lnTo>
                <a:lnTo>
                  <a:pt x="609351" y="308007"/>
                </a:lnTo>
                <a:lnTo>
                  <a:pt x="674310" y="308007"/>
                </a:lnTo>
                <a:lnTo>
                  <a:pt x="674431" y="307034"/>
                </a:lnTo>
                <a:lnTo>
                  <a:pt x="674492" y="301986"/>
                </a:lnTo>
                <a:lnTo>
                  <a:pt x="674115" y="295235"/>
                </a:lnTo>
                <a:lnTo>
                  <a:pt x="674064" y="294322"/>
                </a:lnTo>
                <a:lnTo>
                  <a:pt x="609716" y="294322"/>
                </a:lnTo>
                <a:lnTo>
                  <a:pt x="610081" y="291038"/>
                </a:lnTo>
                <a:lnTo>
                  <a:pt x="610784" y="287936"/>
                </a:lnTo>
                <a:lnTo>
                  <a:pt x="611906" y="284652"/>
                </a:lnTo>
                <a:lnTo>
                  <a:pt x="613029" y="281732"/>
                </a:lnTo>
                <a:lnTo>
                  <a:pt x="613122" y="281489"/>
                </a:lnTo>
                <a:lnTo>
                  <a:pt x="614765" y="278691"/>
                </a:lnTo>
                <a:lnTo>
                  <a:pt x="618901" y="273825"/>
                </a:lnTo>
                <a:lnTo>
                  <a:pt x="621394" y="271879"/>
                </a:lnTo>
                <a:lnTo>
                  <a:pt x="624070" y="270541"/>
                </a:lnTo>
                <a:lnTo>
                  <a:pt x="627355" y="268838"/>
                </a:lnTo>
                <a:lnTo>
                  <a:pt x="630822" y="268047"/>
                </a:lnTo>
                <a:lnTo>
                  <a:pt x="665853" y="268047"/>
                </a:lnTo>
                <a:lnTo>
                  <a:pt x="664274" y="265675"/>
                </a:lnTo>
                <a:lnTo>
                  <a:pt x="658606" y="260406"/>
                </a:lnTo>
                <a:lnTo>
                  <a:pt x="651821" y="256643"/>
                </a:lnTo>
                <a:lnTo>
                  <a:pt x="643918" y="254385"/>
                </a:lnTo>
                <a:lnTo>
                  <a:pt x="634897" y="253632"/>
                </a:lnTo>
                <a:close/>
              </a:path>
              <a:path w="852804" h="384809">
                <a:moveTo>
                  <a:pt x="665551" y="333553"/>
                </a:moveTo>
                <a:lnTo>
                  <a:pt x="647244" y="338115"/>
                </a:lnTo>
                <a:lnTo>
                  <a:pt x="666312" y="338115"/>
                </a:lnTo>
                <a:lnTo>
                  <a:pt x="665551" y="333553"/>
                </a:lnTo>
                <a:close/>
              </a:path>
              <a:path w="852804" h="384809">
                <a:moveTo>
                  <a:pt x="665853" y="268047"/>
                </a:moveTo>
                <a:lnTo>
                  <a:pt x="641648" y="268047"/>
                </a:lnTo>
                <a:lnTo>
                  <a:pt x="647061" y="270541"/>
                </a:lnTo>
                <a:lnTo>
                  <a:pt x="650954" y="275528"/>
                </a:lnTo>
                <a:lnTo>
                  <a:pt x="654968" y="280394"/>
                </a:lnTo>
                <a:lnTo>
                  <a:pt x="656915" y="286659"/>
                </a:lnTo>
                <a:lnTo>
                  <a:pt x="656793" y="294322"/>
                </a:lnTo>
                <a:lnTo>
                  <a:pt x="674064" y="294322"/>
                </a:lnTo>
                <a:lnTo>
                  <a:pt x="673881" y="291038"/>
                </a:lnTo>
                <a:lnTo>
                  <a:pt x="673854" y="290548"/>
                </a:lnTo>
                <a:lnTo>
                  <a:pt x="671938" y="280683"/>
                </a:lnTo>
                <a:lnTo>
                  <a:pt x="668745" y="272392"/>
                </a:lnTo>
                <a:lnTo>
                  <a:pt x="665853" y="268047"/>
                </a:lnTo>
                <a:close/>
              </a:path>
              <a:path w="852804" h="384809">
                <a:moveTo>
                  <a:pt x="694672" y="333188"/>
                </a:moveTo>
                <a:lnTo>
                  <a:pt x="691570" y="347785"/>
                </a:lnTo>
                <a:lnTo>
                  <a:pt x="693273" y="348515"/>
                </a:lnTo>
                <a:lnTo>
                  <a:pt x="696497" y="349549"/>
                </a:lnTo>
                <a:lnTo>
                  <a:pt x="701241" y="350887"/>
                </a:lnTo>
                <a:lnTo>
                  <a:pt x="705985" y="352347"/>
                </a:lnTo>
                <a:lnTo>
                  <a:pt x="712554" y="353077"/>
                </a:lnTo>
                <a:lnTo>
                  <a:pt x="720947" y="353077"/>
                </a:lnTo>
                <a:lnTo>
                  <a:pt x="756818" y="338662"/>
                </a:lnTo>
                <a:lnTo>
                  <a:pt x="713892" y="338662"/>
                </a:lnTo>
                <a:lnTo>
                  <a:pt x="708235" y="337932"/>
                </a:lnTo>
                <a:lnTo>
                  <a:pt x="699720" y="335013"/>
                </a:lnTo>
                <a:lnTo>
                  <a:pt x="696618" y="333918"/>
                </a:lnTo>
                <a:lnTo>
                  <a:pt x="694672" y="333188"/>
                </a:lnTo>
                <a:close/>
              </a:path>
              <a:path w="852804" h="384809">
                <a:moveTo>
                  <a:pt x="730375" y="253632"/>
                </a:moveTo>
                <a:lnTo>
                  <a:pt x="727699" y="253632"/>
                </a:lnTo>
                <a:lnTo>
                  <a:pt x="718793" y="254180"/>
                </a:lnTo>
                <a:lnTo>
                  <a:pt x="719707" y="254180"/>
                </a:lnTo>
                <a:lnTo>
                  <a:pt x="713329" y="255502"/>
                </a:lnTo>
                <a:lnTo>
                  <a:pt x="693030" y="285260"/>
                </a:lnTo>
                <a:lnTo>
                  <a:pt x="693760" y="288848"/>
                </a:lnTo>
                <a:lnTo>
                  <a:pt x="727759" y="312143"/>
                </a:lnTo>
                <a:lnTo>
                  <a:pt x="733173" y="314880"/>
                </a:lnTo>
                <a:lnTo>
                  <a:pt x="739741" y="319746"/>
                </a:lnTo>
                <a:lnTo>
                  <a:pt x="741384" y="323031"/>
                </a:lnTo>
                <a:lnTo>
                  <a:pt x="741384" y="331181"/>
                </a:lnTo>
                <a:lnTo>
                  <a:pt x="739787" y="333918"/>
                </a:lnTo>
                <a:lnTo>
                  <a:pt x="739681" y="334100"/>
                </a:lnTo>
                <a:lnTo>
                  <a:pt x="736275" y="335925"/>
                </a:lnTo>
                <a:lnTo>
                  <a:pt x="732990" y="337750"/>
                </a:lnTo>
                <a:lnTo>
                  <a:pt x="727881" y="338662"/>
                </a:lnTo>
                <a:lnTo>
                  <a:pt x="756818" y="338662"/>
                </a:lnTo>
                <a:lnTo>
                  <a:pt x="758536" y="335195"/>
                </a:lnTo>
                <a:lnTo>
                  <a:pt x="758536" y="321936"/>
                </a:lnTo>
                <a:lnTo>
                  <a:pt x="757867" y="318165"/>
                </a:lnTo>
                <a:lnTo>
                  <a:pt x="756528" y="315124"/>
                </a:lnTo>
                <a:lnTo>
                  <a:pt x="755268" y="312143"/>
                </a:lnTo>
                <a:lnTo>
                  <a:pt x="755190" y="311961"/>
                </a:lnTo>
                <a:lnTo>
                  <a:pt x="753244" y="309285"/>
                </a:lnTo>
                <a:lnTo>
                  <a:pt x="750689" y="307095"/>
                </a:lnTo>
                <a:lnTo>
                  <a:pt x="748257" y="304906"/>
                </a:lnTo>
                <a:lnTo>
                  <a:pt x="745469" y="303142"/>
                </a:lnTo>
                <a:lnTo>
                  <a:pt x="741749" y="301439"/>
                </a:lnTo>
                <a:lnTo>
                  <a:pt x="738221" y="299736"/>
                </a:lnTo>
                <a:lnTo>
                  <a:pt x="734207" y="298033"/>
                </a:lnTo>
                <a:lnTo>
                  <a:pt x="729706" y="296330"/>
                </a:lnTo>
                <a:lnTo>
                  <a:pt x="726300" y="295113"/>
                </a:lnTo>
                <a:lnTo>
                  <a:pt x="723380" y="293957"/>
                </a:lnTo>
                <a:lnTo>
                  <a:pt x="709999" y="281611"/>
                </a:lnTo>
                <a:lnTo>
                  <a:pt x="709999" y="275528"/>
                </a:lnTo>
                <a:lnTo>
                  <a:pt x="711763" y="272609"/>
                </a:lnTo>
                <a:lnTo>
                  <a:pt x="715291" y="270784"/>
                </a:lnTo>
                <a:lnTo>
                  <a:pt x="718819" y="268838"/>
                </a:lnTo>
                <a:lnTo>
                  <a:pt x="722954" y="267865"/>
                </a:lnTo>
                <a:lnTo>
                  <a:pt x="751294" y="267865"/>
                </a:lnTo>
                <a:lnTo>
                  <a:pt x="753424" y="257840"/>
                </a:lnTo>
                <a:lnTo>
                  <a:pt x="752453" y="257464"/>
                </a:lnTo>
                <a:lnTo>
                  <a:pt x="751054" y="257038"/>
                </a:lnTo>
                <a:lnTo>
                  <a:pt x="749230" y="256552"/>
                </a:lnTo>
                <a:lnTo>
                  <a:pt x="747527" y="256065"/>
                </a:lnTo>
                <a:lnTo>
                  <a:pt x="745520" y="255639"/>
                </a:lnTo>
                <a:lnTo>
                  <a:pt x="743208" y="255274"/>
                </a:lnTo>
                <a:lnTo>
                  <a:pt x="740897" y="254788"/>
                </a:lnTo>
                <a:lnTo>
                  <a:pt x="738403" y="254423"/>
                </a:lnTo>
                <a:lnTo>
                  <a:pt x="735727" y="254180"/>
                </a:lnTo>
                <a:lnTo>
                  <a:pt x="733051" y="253815"/>
                </a:lnTo>
                <a:lnTo>
                  <a:pt x="730375" y="253632"/>
                </a:lnTo>
                <a:close/>
              </a:path>
              <a:path w="852804" h="384809">
                <a:moveTo>
                  <a:pt x="751294" y="267865"/>
                </a:moveTo>
                <a:lnTo>
                  <a:pt x="733173" y="267865"/>
                </a:lnTo>
                <a:lnTo>
                  <a:pt x="737856" y="268412"/>
                </a:lnTo>
                <a:lnTo>
                  <a:pt x="741749" y="269507"/>
                </a:lnTo>
                <a:lnTo>
                  <a:pt x="745641" y="270480"/>
                </a:lnTo>
                <a:lnTo>
                  <a:pt x="748500" y="271453"/>
                </a:lnTo>
                <a:lnTo>
                  <a:pt x="750325" y="272426"/>
                </a:lnTo>
                <a:lnTo>
                  <a:pt x="751087" y="268838"/>
                </a:lnTo>
                <a:lnTo>
                  <a:pt x="751178" y="268412"/>
                </a:lnTo>
                <a:lnTo>
                  <a:pt x="751294" y="2678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2967096" y="4933775"/>
            <a:ext cx="1510665" cy="594360"/>
          </a:xfrm>
          <a:custGeom>
            <a:avLst/>
            <a:gdLst/>
            <a:ahLst/>
            <a:cxnLst/>
            <a:rect l="l" t="t" r="r" b="b"/>
            <a:pathLst>
              <a:path w="1510665" h="594360">
                <a:moveTo>
                  <a:pt x="218329" y="13867"/>
                </a:moveTo>
                <a:lnTo>
                  <a:pt x="213220" y="13867"/>
                </a:lnTo>
                <a:lnTo>
                  <a:pt x="207563" y="14110"/>
                </a:lnTo>
                <a:lnTo>
                  <a:pt x="201359" y="14597"/>
                </a:lnTo>
                <a:lnTo>
                  <a:pt x="195277" y="14962"/>
                </a:lnTo>
                <a:lnTo>
                  <a:pt x="189742" y="15753"/>
                </a:lnTo>
                <a:lnTo>
                  <a:pt x="184755" y="16969"/>
                </a:lnTo>
                <a:lnTo>
                  <a:pt x="184755" y="141594"/>
                </a:lnTo>
                <a:lnTo>
                  <a:pt x="202454" y="141594"/>
                </a:lnTo>
                <a:lnTo>
                  <a:pt x="202454" y="92146"/>
                </a:lnTo>
                <a:lnTo>
                  <a:pt x="249338" y="92146"/>
                </a:lnTo>
                <a:lnTo>
                  <a:pt x="248558" y="91112"/>
                </a:lnTo>
                <a:lnTo>
                  <a:pt x="246611" y="88679"/>
                </a:lnTo>
                <a:lnTo>
                  <a:pt x="255248" y="85759"/>
                </a:lnTo>
                <a:lnTo>
                  <a:pt x="261756" y="81319"/>
                </a:lnTo>
                <a:lnTo>
                  <a:pt x="264527" y="77548"/>
                </a:lnTo>
                <a:lnTo>
                  <a:pt x="202454" y="77548"/>
                </a:lnTo>
                <a:lnTo>
                  <a:pt x="202454" y="29924"/>
                </a:lnTo>
                <a:lnTo>
                  <a:pt x="206468" y="29559"/>
                </a:lnTo>
                <a:lnTo>
                  <a:pt x="212247" y="29377"/>
                </a:lnTo>
                <a:lnTo>
                  <a:pt x="264809" y="29377"/>
                </a:lnTo>
                <a:lnTo>
                  <a:pt x="258837" y="23903"/>
                </a:lnTo>
                <a:lnTo>
                  <a:pt x="251105" y="19512"/>
                </a:lnTo>
                <a:lnTo>
                  <a:pt x="241776" y="16376"/>
                </a:lnTo>
                <a:lnTo>
                  <a:pt x="231447" y="14597"/>
                </a:lnTo>
                <a:lnTo>
                  <a:pt x="232900" y="14597"/>
                </a:lnTo>
                <a:lnTo>
                  <a:pt x="218329" y="13867"/>
                </a:lnTo>
                <a:close/>
              </a:path>
              <a:path w="1510665" h="594360">
                <a:moveTo>
                  <a:pt x="249338" y="92146"/>
                </a:moveTo>
                <a:lnTo>
                  <a:pt x="228333" y="92146"/>
                </a:lnTo>
                <a:lnTo>
                  <a:pt x="230493" y="94761"/>
                </a:lnTo>
                <a:lnTo>
                  <a:pt x="233048" y="98045"/>
                </a:lnTo>
                <a:lnTo>
                  <a:pt x="235846" y="101816"/>
                </a:lnTo>
                <a:lnTo>
                  <a:pt x="238765" y="105587"/>
                </a:lnTo>
                <a:lnTo>
                  <a:pt x="241685" y="109662"/>
                </a:lnTo>
                <a:lnTo>
                  <a:pt x="244604" y="114042"/>
                </a:lnTo>
                <a:lnTo>
                  <a:pt x="247524" y="118299"/>
                </a:lnTo>
                <a:lnTo>
                  <a:pt x="250382" y="122800"/>
                </a:lnTo>
                <a:lnTo>
                  <a:pt x="253180" y="127544"/>
                </a:lnTo>
                <a:lnTo>
                  <a:pt x="256100" y="132288"/>
                </a:lnTo>
                <a:lnTo>
                  <a:pt x="258776" y="136972"/>
                </a:lnTo>
                <a:lnTo>
                  <a:pt x="261209" y="141594"/>
                </a:lnTo>
                <a:lnTo>
                  <a:pt x="280550" y="141594"/>
                </a:lnTo>
                <a:lnTo>
                  <a:pt x="278470" y="136972"/>
                </a:lnTo>
                <a:lnTo>
                  <a:pt x="278361" y="136728"/>
                </a:lnTo>
                <a:lnTo>
                  <a:pt x="275684" y="131680"/>
                </a:lnTo>
                <a:lnTo>
                  <a:pt x="272522" y="126449"/>
                </a:lnTo>
                <a:lnTo>
                  <a:pt x="269481" y="121219"/>
                </a:lnTo>
                <a:lnTo>
                  <a:pt x="266379" y="116231"/>
                </a:lnTo>
                <a:lnTo>
                  <a:pt x="263216" y="111487"/>
                </a:lnTo>
                <a:lnTo>
                  <a:pt x="260053" y="106621"/>
                </a:lnTo>
                <a:lnTo>
                  <a:pt x="256951" y="102242"/>
                </a:lnTo>
                <a:lnTo>
                  <a:pt x="253910" y="98349"/>
                </a:lnTo>
                <a:lnTo>
                  <a:pt x="250990" y="94335"/>
                </a:lnTo>
                <a:lnTo>
                  <a:pt x="249338" y="92146"/>
                </a:lnTo>
                <a:close/>
              </a:path>
              <a:path w="1510665" h="594360">
                <a:moveTo>
                  <a:pt x="264809" y="29377"/>
                </a:moveTo>
                <a:lnTo>
                  <a:pt x="224533" y="29377"/>
                </a:lnTo>
                <a:lnTo>
                  <a:pt x="228973" y="29742"/>
                </a:lnTo>
                <a:lnTo>
                  <a:pt x="237366" y="31201"/>
                </a:lnTo>
                <a:lnTo>
                  <a:pt x="241016" y="32479"/>
                </a:lnTo>
                <a:lnTo>
                  <a:pt x="244057" y="34303"/>
                </a:lnTo>
                <a:lnTo>
                  <a:pt x="247219" y="36128"/>
                </a:lnTo>
                <a:lnTo>
                  <a:pt x="249713" y="38622"/>
                </a:lnTo>
                <a:lnTo>
                  <a:pt x="253363" y="44947"/>
                </a:lnTo>
                <a:lnTo>
                  <a:pt x="254275" y="48901"/>
                </a:lnTo>
                <a:lnTo>
                  <a:pt x="254275" y="58754"/>
                </a:lnTo>
                <a:lnTo>
                  <a:pt x="243692" y="73169"/>
                </a:lnTo>
                <a:lnTo>
                  <a:pt x="240407" y="74872"/>
                </a:lnTo>
                <a:lnTo>
                  <a:pt x="236332" y="76028"/>
                </a:lnTo>
                <a:lnTo>
                  <a:pt x="226601" y="77244"/>
                </a:lnTo>
                <a:lnTo>
                  <a:pt x="221127" y="77548"/>
                </a:lnTo>
                <a:lnTo>
                  <a:pt x="264527" y="77548"/>
                </a:lnTo>
                <a:lnTo>
                  <a:pt x="266135" y="75359"/>
                </a:lnTo>
                <a:lnTo>
                  <a:pt x="270636" y="69398"/>
                </a:lnTo>
                <a:lnTo>
                  <a:pt x="272887" y="62221"/>
                </a:lnTo>
                <a:lnTo>
                  <a:pt x="272887" y="53827"/>
                </a:lnTo>
                <a:lnTo>
                  <a:pt x="272051" y="44947"/>
                </a:lnTo>
                <a:lnTo>
                  <a:pt x="272008" y="44499"/>
                </a:lnTo>
                <a:lnTo>
                  <a:pt x="269374" y="36402"/>
                </a:lnTo>
                <a:lnTo>
                  <a:pt x="265231" y="29924"/>
                </a:lnTo>
                <a:lnTo>
                  <a:pt x="265115" y="29742"/>
                </a:lnTo>
                <a:lnTo>
                  <a:pt x="264998" y="29559"/>
                </a:lnTo>
                <a:lnTo>
                  <a:pt x="264809" y="29377"/>
                </a:lnTo>
                <a:close/>
              </a:path>
              <a:path w="1510665" h="594360">
                <a:moveTo>
                  <a:pt x="335091" y="84056"/>
                </a:moveTo>
                <a:lnTo>
                  <a:pt x="325136" y="84056"/>
                </a:lnTo>
                <a:lnTo>
                  <a:pt x="321162" y="84482"/>
                </a:lnTo>
                <a:lnTo>
                  <a:pt x="291747" y="119212"/>
                </a:lnTo>
                <a:lnTo>
                  <a:pt x="292576" y="123469"/>
                </a:lnTo>
                <a:lnTo>
                  <a:pt x="323170" y="143601"/>
                </a:lnTo>
                <a:lnTo>
                  <a:pt x="332293" y="143601"/>
                </a:lnTo>
                <a:lnTo>
                  <a:pt x="336064" y="143419"/>
                </a:lnTo>
                <a:lnTo>
                  <a:pt x="339835" y="143054"/>
                </a:lnTo>
                <a:lnTo>
                  <a:pt x="343728" y="142811"/>
                </a:lnTo>
                <a:lnTo>
                  <a:pt x="365563" y="139952"/>
                </a:lnTo>
                <a:lnTo>
                  <a:pt x="365563" y="129369"/>
                </a:lnTo>
                <a:lnTo>
                  <a:pt x="323839" y="129369"/>
                </a:lnTo>
                <a:lnTo>
                  <a:pt x="318547" y="128213"/>
                </a:lnTo>
                <a:lnTo>
                  <a:pt x="314654" y="125902"/>
                </a:lnTo>
                <a:lnTo>
                  <a:pt x="310762" y="123469"/>
                </a:lnTo>
                <a:lnTo>
                  <a:pt x="308816" y="119212"/>
                </a:lnTo>
                <a:lnTo>
                  <a:pt x="308816" y="109845"/>
                </a:lnTo>
                <a:lnTo>
                  <a:pt x="309606" y="107229"/>
                </a:lnTo>
                <a:lnTo>
                  <a:pt x="311188" y="105283"/>
                </a:lnTo>
                <a:lnTo>
                  <a:pt x="312769" y="103215"/>
                </a:lnTo>
                <a:lnTo>
                  <a:pt x="314715" y="101634"/>
                </a:lnTo>
                <a:lnTo>
                  <a:pt x="317027" y="100539"/>
                </a:lnTo>
                <a:lnTo>
                  <a:pt x="319459" y="99323"/>
                </a:lnTo>
                <a:lnTo>
                  <a:pt x="322075" y="98532"/>
                </a:lnTo>
                <a:lnTo>
                  <a:pt x="327315" y="97863"/>
                </a:lnTo>
                <a:lnTo>
                  <a:pt x="326879" y="97863"/>
                </a:lnTo>
                <a:lnTo>
                  <a:pt x="330529" y="97620"/>
                </a:lnTo>
                <a:lnTo>
                  <a:pt x="365563" y="97620"/>
                </a:lnTo>
                <a:lnTo>
                  <a:pt x="365563" y="86307"/>
                </a:lnTo>
                <a:lnTo>
                  <a:pt x="349069" y="86307"/>
                </a:lnTo>
                <a:lnTo>
                  <a:pt x="345187" y="85516"/>
                </a:lnTo>
                <a:lnTo>
                  <a:pt x="343728" y="85273"/>
                </a:lnTo>
                <a:lnTo>
                  <a:pt x="342025" y="85029"/>
                </a:lnTo>
                <a:lnTo>
                  <a:pt x="340443" y="84664"/>
                </a:lnTo>
                <a:lnTo>
                  <a:pt x="339166" y="84482"/>
                </a:lnTo>
                <a:lnTo>
                  <a:pt x="338284" y="84482"/>
                </a:lnTo>
                <a:lnTo>
                  <a:pt x="335091" y="84056"/>
                </a:lnTo>
                <a:close/>
              </a:path>
              <a:path w="1510665" h="594360">
                <a:moveTo>
                  <a:pt x="365563" y="97620"/>
                </a:moveTo>
                <a:lnTo>
                  <a:pt x="336976" y="97620"/>
                </a:lnTo>
                <a:lnTo>
                  <a:pt x="340261" y="97863"/>
                </a:lnTo>
                <a:lnTo>
                  <a:pt x="342937" y="98349"/>
                </a:lnTo>
                <a:lnTo>
                  <a:pt x="345735" y="98714"/>
                </a:lnTo>
                <a:lnTo>
                  <a:pt x="348244" y="99323"/>
                </a:lnTo>
                <a:lnTo>
                  <a:pt x="347985" y="99323"/>
                </a:lnTo>
                <a:lnTo>
                  <a:pt x="348958" y="99809"/>
                </a:lnTo>
                <a:lnTo>
                  <a:pt x="348958" y="128213"/>
                </a:lnTo>
                <a:lnTo>
                  <a:pt x="348441" y="128213"/>
                </a:lnTo>
                <a:lnTo>
                  <a:pt x="346890" y="128578"/>
                </a:lnTo>
                <a:lnTo>
                  <a:pt x="344275" y="128943"/>
                </a:lnTo>
                <a:lnTo>
                  <a:pt x="338740" y="129369"/>
                </a:lnTo>
                <a:lnTo>
                  <a:pt x="365563" y="129369"/>
                </a:lnTo>
                <a:lnTo>
                  <a:pt x="365563" y="97620"/>
                </a:lnTo>
                <a:close/>
              </a:path>
              <a:path w="1510665" h="594360">
                <a:moveTo>
                  <a:pt x="361110" y="58936"/>
                </a:moveTo>
                <a:lnTo>
                  <a:pt x="331989" y="58936"/>
                </a:lnTo>
                <a:lnTo>
                  <a:pt x="335517" y="59606"/>
                </a:lnTo>
                <a:lnTo>
                  <a:pt x="338193" y="60944"/>
                </a:lnTo>
                <a:lnTo>
                  <a:pt x="340991" y="62160"/>
                </a:lnTo>
                <a:lnTo>
                  <a:pt x="343180" y="63863"/>
                </a:lnTo>
                <a:lnTo>
                  <a:pt x="344762" y="66053"/>
                </a:lnTo>
                <a:lnTo>
                  <a:pt x="346343" y="68121"/>
                </a:lnTo>
                <a:lnTo>
                  <a:pt x="347438" y="70554"/>
                </a:lnTo>
                <a:lnTo>
                  <a:pt x="348046" y="73351"/>
                </a:lnTo>
                <a:lnTo>
                  <a:pt x="348654" y="76028"/>
                </a:lnTo>
                <a:lnTo>
                  <a:pt x="348958" y="78765"/>
                </a:lnTo>
                <a:lnTo>
                  <a:pt x="348958" y="86307"/>
                </a:lnTo>
                <a:lnTo>
                  <a:pt x="365563" y="86307"/>
                </a:lnTo>
                <a:lnTo>
                  <a:pt x="365563" y="75298"/>
                </a:lnTo>
                <a:lnTo>
                  <a:pt x="364970" y="70554"/>
                </a:lnTo>
                <a:lnTo>
                  <a:pt x="362801" y="62586"/>
                </a:lnTo>
                <a:lnTo>
                  <a:pt x="362686" y="62160"/>
                </a:lnTo>
                <a:lnTo>
                  <a:pt x="362571" y="61734"/>
                </a:lnTo>
                <a:lnTo>
                  <a:pt x="362522" y="61552"/>
                </a:lnTo>
                <a:lnTo>
                  <a:pt x="361110" y="58936"/>
                </a:lnTo>
                <a:close/>
              </a:path>
              <a:path w="1510665" h="594360">
                <a:moveTo>
                  <a:pt x="335882" y="44339"/>
                </a:moveTo>
                <a:lnTo>
                  <a:pt x="323109" y="44339"/>
                </a:lnTo>
                <a:lnTo>
                  <a:pt x="317574" y="44826"/>
                </a:lnTo>
                <a:lnTo>
                  <a:pt x="312465" y="45799"/>
                </a:lnTo>
                <a:lnTo>
                  <a:pt x="307356" y="46650"/>
                </a:lnTo>
                <a:lnTo>
                  <a:pt x="303706" y="47563"/>
                </a:lnTo>
                <a:lnTo>
                  <a:pt x="301517" y="48536"/>
                </a:lnTo>
                <a:lnTo>
                  <a:pt x="303003" y="58936"/>
                </a:lnTo>
                <a:lnTo>
                  <a:pt x="303063" y="59362"/>
                </a:lnTo>
                <a:lnTo>
                  <a:pt x="303185" y="60214"/>
                </a:lnTo>
                <a:lnTo>
                  <a:pt x="303289" y="60944"/>
                </a:lnTo>
                <a:lnTo>
                  <a:pt x="303402" y="61734"/>
                </a:lnTo>
                <a:lnTo>
                  <a:pt x="303524" y="62586"/>
                </a:lnTo>
                <a:lnTo>
                  <a:pt x="305592" y="61734"/>
                </a:lnTo>
                <a:lnTo>
                  <a:pt x="308694" y="60944"/>
                </a:lnTo>
                <a:lnTo>
                  <a:pt x="312830" y="60214"/>
                </a:lnTo>
                <a:lnTo>
                  <a:pt x="317087" y="59362"/>
                </a:lnTo>
                <a:lnTo>
                  <a:pt x="322014" y="58936"/>
                </a:lnTo>
                <a:lnTo>
                  <a:pt x="361110" y="58936"/>
                </a:lnTo>
                <a:lnTo>
                  <a:pt x="360454" y="57720"/>
                </a:lnTo>
                <a:lnTo>
                  <a:pt x="357534" y="54557"/>
                </a:lnTo>
                <a:lnTo>
                  <a:pt x="354736" y="51273"/>
                </a:lnTo>
                <a:lnTo>
                  <a:pt x="350965" y="48779"/>
                </a:lnTo>
                <a:lnTo>
                  <a:pt x="346221" y="47076"/>
                </a:lnTo>
                <a:lnTo>
                  <a:pt x="341599" y="45251"/>
                </a:lnTo>
                <a:lnTo>
                  <a:pt x="335882" y="44339"/>
                </a:lnTo>
                <a:close/>
              </a:path>
              <a:path w="1510665" h="594360">
                <a:moveTo>
                  <a:pt x="439060" y="44704"/>
                </a:moveTo>
                <a:lnTo>
                  <a:pt x="423124" y="44704"/>
                </a:lnTo>
                <a:lnTo>
                  <a:pt x="415704" y="45251"/>
                </a:lnTo>
                <a:lnTo>
                  <a:pt x="402810" y="47441"/>
                </a:lnTo>
                <a:lnTo>
                  <a:pt x="397640" y="48475"/>
                </a:lnTo>
                <a:lnTo>
                  <a:pt x="393747" y="49448"/>
                </a:lnTo>
                <a:lnTo>
                  <a:pt x="393747" y="141594"/>
                </a:lnTo>
                <a:lnTo>
                  <a:pt x="410716" y="141594"/>
                </a:lnTo>
                <a:lnTo>
                  <a:pt x="410716" y="61491"/>
                </a:lnTo>
                <a:lnTo>
                  <a:pt x="415096" y="60700"/>
                </a:lnTo>
                <a:lnTo>
                  <a:pt x="416677" y="60518"/>
                </a:lnTo>
                <a:lnTo>
                  <a:pt x="417468" y="60518"/>
                </a:lnTo>
                <a:lnTo>
                  <a:pt x="421573" y="59970"/>
                </a:lnTo>
                <a:lnTo>
                  <a:pt x="464625" y="59970"/>
                </a:lnTo>
                <a:lnTo>
                  <a:pt x="462172" y="56929"/>
                </a:lnTo>
                <a:lnTo>
                  <a:pt x="459253" y="53037"/>
                </a:lnTo>
                <a:lnTo>
                  <a:pt x="455299" y="50056"/>
                </a:lnTo>
                <a:lnTo>
                  <a:pt x="450312" y="47988"/>
                </a:lnTo>
                <a:lnTo>
                  <a:pt x="445324" y="45799"/>
                </a:lnTo>
                <a:lnTo>
                  <a:pt x="439060" y="44704"/>
                </a:lnTo>
                <a:close/>
              </a:path>
              <a:path w="1510665" h="594360">
                <a:moveTo>
                  <a:pt x="464625" y="59970"/>
                </a:moveTo>
                <a:lnTo>
                  <a:pt x="436079" y="59970"/>
                </a:lnTo>
                <a:lnTo>
                  <a:pt x="439473" y="60518"/>
                </a:lnTo>
                <a:lnTo>
                  <a:pt x="438573" y="60518"/>
                </a:lnTo>
                <a:lnTo>
                  <a:pt x="441006" y="61491"/>
                </a:lnTo>
                <a:lnTo>
                  <a:pt x="444047" y="62586"/>
                </a:lnTo>
                <a:lnTo>
                  <a:pt x="446480" y="64410"/>
                </a:lnTo>
                <a:lnTo>
                  <a:pt x="450129" y="69520"/>
                </a:lnTo>
                <a:lnTo>
                  <a:pt x="451407" y="72865"/>
                </a:lnTo>
                <a:lnTo>
                  <a:pt x="452137" y="77001"/>
                </a:lnTo>
                <a:lnTo>
                  <a:pt x="452988" y="81137"/>
                </a:lnTo>
                <a:lnTo>
                  <a:pt x="453414" y="86124"/>
                </a:lnTo>
                <a:lnTo>
                  <a:pt x="453414" y="141594"/>
                </a:lnTo>
                <a:lnTo>
                  <a:pt x="470383" y="141594"/>
                </a:lnTo>
                <a:lnTo>
                  <a:pt x="470308" y="81137"/>
                </a:lnTo>
                <a:lnTo>
                  <a:pt x="469882" y="77001"/>
                </a:lnTo>
                <a:lnTo>
                  <a:pt x="469775" y="75967"/>
                </a:lnTo>
                <a:lnTo>
                  <a:pt x="467342" y="65262"/>
                </a:lnTo>
                <a:lnTo>
                  <a:pt x="465213" y="60700"/>
                </a:lnTo>
                <a:lnTo>
                  <a:pt x="464625" y="59970"/>
                </a:lnTo>
                <a:close/>
              </a:path>
              <a:path w="1510665" h="594360">
                <a:moveTo>
                  <a:pt x="515493" y="0"/>
                </a:moveTo>
                <a:lnTo>
                  <a:pt x="498523" y="2919"/>
                </a:lnTo>
                <a:lnTo>
                  <a:pt x="498523" y="141594"/>
                </a:lnTo>
                <a:lnTo>
                  <a:pt x="515493" y="141594"/>
                </a:lnTo>
                <a:lnTo>
                  <a:pt x="515493" y="95977"/>
                </a:lnTo>
                <a:lnTo>
                  <a:pt x="540603" y="95977"/>
                </a:lnTo>
                <a:lnTo>
                  <a:pt x="540308" y="95673"/>
                </a:lnTo>
                <a:lnTo>
                  <a:pt x="536476" y="92206"/>
                </a:lnTo>
                <a:lnTo>
                  <a:pt x="532827" y="89408"/>
                </a:lnTo>
                <a:lnTo>
                  <a:pt x="535648" y="86489"/>
                </a:lnTo>
                <a:lnTo>
                  <a:pt x="515493" y="86489"/>
                </a:lnTo>
                <a:lnTo>
                  <a:pt x="515493" y="0"/>
                </a:lnTo>
                <a:close/>
              </a:path>
              <a:path w="1510665" h="594360">
                <a:moveTo>
                  <a:pt x="540603" y="95977"/>
                </a:moveTo>
                <a:lnTo>
                  <a:pt x="515493" y="95977"/>
                </a:lnTo>
                <a:lnTo>
                  <a:pt x="518899" y="98289"/>
                </a:lnTo>
                <a:lnTo>
                  <a:pt x="522487" y="101147"/>
                </a:lnTo>
                <a:lnTo>
                  <a:pt x="530029" y="107959"/>
                </a:lnTo>
                <a:lnTo>
                  <a:pt x="533739" y="111730"/>
                </a:lnTo>
                <a:lnTo>
                  <a:pt x="537389" y="115866"/>
                </a:lnTo>
                <a:lnTo>
                  <a:pt x="541038" y="119881"/>
                </a:lnTo>
                <a:lnTo>
                  <a:pt x="544505" y="124138"/>
                </a:lnTo>
                <a:lnTo>
                  <a:pt x="547789" y="128639"/>
                </a:lnTo>
                <a:lnTo>
                  <a:pt x="551195" y="133018"/>
                </a:lnTo>
                <a:lnTo>
                  <a:pt x="554176" y="137337"/>
                </a:lnTo>
                <a:lnTo>
                  <a:pt x="556730" y="141594"/>
                </a:lnTo>
                <a:lnTo>
                  <a:pt x="576619" y="141594"/>
                </a:lnTo>
                <a:lnTo>
                  <a:pt x="574186" y="137337"/>
                </a:lnTo>
                <a:lnTo>
                  <a:pt x="571206" y="132775"/>
                </a:lnTo>
                <a:lnTo>
                  <a:pt x="567678" y="127909"/>
                </a:lnTo>
                <a:lnTo>
                  <a:pt x="564151" y="122922"/>
                </a:lnTo>
                <a:lnTo>
                  <a:pt x="560380" y="118056"/>
                </a:lnTo>
                <a:lnTo>
                  <a:pt x="556365" y="113312"/>
                </a:lnTo>
                <a:lnTo>
                  <a:pt x="552473" y="108446"/>
                </a:lnTo>
                <a:lnTo>
                  <a:pt x="548458" y="103945"/>
                </a:lnTo>
                <a:lnTo>
                  <a:pt x="544322" y="99809"/>
                </a:lnTo>
                <a:lnTo>
                  <a:pt x="540603" y="95977"/>
                </a:lnTo>
                <a:close/>
              </a:path>
              <a:path w="1510665" h="594360">
                <a:moveTo>
                  <a:pt x="572970" y="46711"/>
                </a:moveTo>
                <a:lnTo>
                  <a:pt x="553081" y="46711"/>
                </a:lnTo>
                <a:lnTo>
                  <a:pt x="550891" y="49266"/>
                </a:lnTo>
                <a:lnTo>
                  <a:pt x="548276" y="52246"/>
                </a:lnTo>
                <a:lnTo>
                  <a:pt x="545235" y="55652"/>
                </a:lnTo>
                <a:lnTo>
                  <a:pt x="532158" y="69702"/>
                </a:lnTo>
                <a:lnTo>
                  <a:pt x="528691" y="73291"/>
                </a:lnTo>
                <a:lnTo>
                  <a:pt x="515493" y="86489"/>
                </a:lnTo>
                <a:lnTo>
                  <a:pt x="535648" y="86489"/>
                </a:lnTo>
                <a:lnTo>
                  <a:pt x="553628" y="67877"/>
                </a:lnTo>
                <a:lnTo>
                  <a:pt x="557156" y="64106"/>
                </a:lnTo>
                <a:lnTo>
                  <a:pt x="560562" y="60396"/>
                </a:lnTo>
                <a:lnTo>
                  <a:pt x="570172" y="49752"/>
                </a:lnTo>
                <a:lnTo>
                  <a:pt x="572970" y="46711"/>
                </a:lnTo>
                <a:close/>
              </a:path>
              <a:path w="1510665" h="594360">
                <a:moveTo>
                  <a:pt x="626997" y="44339"/>
                </a:moveTo>
                <a:lnTo>
                  <a:pt x="621523" y="44339"/>
                </a:lnTo>
                <a:lnTo>
                  <a:pt x="616171" y="45373"/>
                </a:lnTo>
                <a:lnTo>
                  <a:pt x="587495" y="72196"/>
                </a:lnTo>
                <a:lnTo>
                  <a:pt x="584969" y="78643"/>
                </a:lnTo>
                <a:lnTo>
                  <a:pt x="583753" y="85942"/>
                </a:lnTo>
                <a:lnTo>
                  <a:pt x="583753" y="101512"/>
                </a:lnTo>
                <a:lnTo>
                  <a:pt x="604067" y="137580"/>
                </a:lnTo>
                <a:lnTo>
                  <a:pt x="623287" y="143784"/>
                </a:lnTo>
                <a:lnTo>
                  <a:pt x="638128" y="143784"/>
                </a:lnTo>
                <a:lnTo>
                  <a:pt x="643967" y="143176"/>
                </a:lnTo>
                <a:lnTo>
                  <a:pt x="654307" y="140743"/>
                </a:lnTo>
                <a:lnTo>
                  <a:pt x="657956" y="139587"/>
                </a:lnTo>
                <a:lnTo>
                  <a:pt x="660024" y="138492"/>
                </a:lnTo>
                <a:lnTo>
                  <a:pt x="658412" y="128821"/>
                </a:lnTo>
                <a:lnTo>
                  <a:pt x="622801" y="128821"/>
                </a:lnTo>
                <a:lnTo>
                  <a:pt x="615015" y="126267"/>
                </a:lnTo>
                <a:lnTo>
                  <a:pt x="605040" y="116049"/>
                </a:lnTo>
                <a:lnTo>
                  <a:pt x="602182" y="108568"/>
                </a:lnTo>
                <a:lnTo>
                  <a:pt x="601452" y="98714"/>
                </a:lnTo>
                <a:lnTo>
                  <a:pt x="666410" y="98714"/>
                </a:lnTo>
                <a:lnTo>
                  <a:pt x="666532" y="97741"/>
                </a:lnTo>
                <a:lnTo>
                  <a:pt x="666593" y="92693"/>
                </a:lnTo>
                <a:lnTo>
                  <a:pt x="666216" y="85942"/>
                </a:lnTo>
                <a:lnTo>
                  <a:pt x="666165" y="85029"/>
                </a:lnTo>
                <a:lnTo>
                  <a:pt x="601817" y="85029"/>
                </a:lnTo>
                <a:lnTo>
                  <a:pt x="602182" y="81745"/>
                </a:lnTo>
                <a:lnTo>
                  <a:pt x="616171" y="61248"/>
                </a:lnTo>
                <a:lnTo>
                  <a:pt x="619455" y="59545"/>
                </a:lnTo>
                <a:lnTo>
                  <a:pt x="622922" y="58754"/>
                </a:lnTo>
                <a:lnTo>
                  <a:pt x="657953" y="58754"/>
                </a:lnTo>
                <a:lnTo>
                  <a:pt x="656375" y="56382"/>
                </a:lnTo>
                <a:lnTo>
                  <a:pt x="650707" y="51113"/>
                </a:lnTo>
                <a:lnTo>
                  <a:pt x="643921" y="47350"/>
                </a:lnTo>
                <a:lnTo>
                  <a:pt x="636018" y="45092"/>
                </a:lnTo>
                <a:lnTo>
                  <a:pt x="626997" y="44339"/>
                </a:lnTo>
                <a:close/>
              </a:path>
              <a:path w="1510665" h="594360">
                <a:moveTo>
                  <a:pt x="657652" y="124260"/>
                </a:moveTo>
                <a:lnTo>
                  <a:pt x="639344" y="128821"/>
                </a:lnTo>
                <a:lnTo>
                  <a:pt x="658412" y="128821"/>
                </a:lnTo>
                <a:lnTo>
                  <a:pt x="657652" y="124260"/>
                </a:lnTo>
                <a:close/>
              </a:path>
              <a:path w="1510665" h="594360">
                <a:moveTo>
                  <a:pt x="657953" y="58754"/>
                </a:moveTo>
                <a:lnTo>
                  <a:pt x="633749" y="58754"/>
                </a:lnTo>
                <a:lnTo>
                  <a:pt x="639162" y="61248"/>
                </a:lnTo>
                <a:lnTo>
                  <a:pt x="643054" y="66235"/>
                </a:lnTo>
                <a:lnTo>
                  <a:pt x="647069" y="71101"/>
                </a:lnTo>
                <a:lnTo>
                  <a:pt x="649015" y="77366"/>
                </a:lnTo>
                <a:lnTo>
                  <a:pt x="648893" y="85029"/>
                </a:lnTo>
                <a:lnTo>
                  <a:pt x="666165" y="85029"/>
                </a:lnTo>
                <a:lnTo>
                  <a:pt x="665981" y="81745"/>
                </a:lnTo>
                <a:lnTo>
                  <a:pt x="665954" y="81254"/>
                </a:lnTo>
                <a:lnTo>
                  <a:pt x="664038" y="71390"/>
                </a:lnTo>
                <a:lnTo>
                  <a:pt x="660845" y="63099"/>
                </a:lnTo>
                <a:lnTo>
                  <a:pt x="657953" y="58754"/>
                </a:lnTo>
                <a:close/>
              </a:path>
              <a:path w="1510665" h="594360">
                <a:moveTo>
                  <a:pt x="733849" y="44522"/>
                </a:moveTo>
                <a:lnTo>
                  <a:pt x="721563" y="44522"/>
                </a:lnTo>
                <a:lnTo>
                  <a:pt x="715481" y="45738"/>
                </a:lnTo>
                <a:lnTo>
                  <a:pt x="688415" y="74081"/>
                </a:lnTo>
                <a:lnTo>
                  <a:pt x="685678" y="86854"/>
                </a:lnTo>
                <a:lnTo>
                  <a:pt x="685705" y="101987"/>
                </a:lnTo>
                <a:lnTo>
                  <a:pt x="707756" y="138006"/>
                </a:lnTo>
                <a:lnTo>
                  <a:pt x="726003" y="143784"/>
                </a:lnTo>
                <a:lnTo>
                  <a:pt x="741209" y="143784"/>
                </a:lnTo>
                <a:lnTo>
                  <a:pt x="748203" y="143236"/>
                </a:lnTo>
                <a:lnTo>
                  <a:pt x="760368" y="141047"/>
                </a:lnTo>
                <a:lnTo>
                  <a:pt x="765355" y="139952"/>
                </a:lnTo>
                <a:lnTo>
                  <a:pt x="769248" y="138857"/>
                </a:lnTo>
                <a:lnTo>
                  <a:pt x="769248" y="128821"/>
                </a:lnTo>
                <a:lnTo>
                  <a:pt x="724361" y="128821"/>
                </a:lnTo>
                <a:lnTo>
                  <a:pt x="717062" y="125841"/>
                </a:lnTo>
                <a:lnTo>
                  <a:pt x="703377" y="94153"/>
                </a:lnTo>
                <a:lnTo>
                  <a:pt x="703377" y="89287"/>
                </a:lnTo>
                <a:lnTo>
                  <a:pt x="703864" y="84725"/>
                </a:lnTo>
                <a:lnTo>
                  <a:pt x="705810" y="76210"/>
                </a:lnTo>
                <a:lnTo>
                  <a:pt x="707391" y="72561"/>
                </a:lnTo>
                <a:lnTo>
                  <a:pt x="709581" y="69520"/>
                </a:lnTo>
                <a:lnTo>
                  <a:pt x="711770" y="66357"/>
                </a:lnTo>
                <a:lnTo>
                  <a:pt x="714568" y="63924"/>
                </a:lnTo>
                <a:lnTo>
                  <a:pt x="717974" y="62221"/>
                </a:lnTo>
                <a:lnTo>
                  <a:pt x="721502" y="60396"/>
                </a:lnTo>
                <a:lnTo>
                  <a:pt x="725699" y="59484"/>
                </a:lnTo>
                <a:lnTo>
                  <a:pt x="769248" y="59484"/>
                </a:lnTo>
                <a:lnTo>
                  <a:pt x="769248" y="50908"/>
                </a:lnTo>
                <a:lnTo>
                  <a:pt x="752278" y="50908"/>
                </a:lnTo>
                <a:lnTo>
                  <a:pt x="750210" y="49570"/>
                </a:lnTo>
                <a:lnTo>
                  <a:pt x="747047" y="48171"/>
                </a:lnTo>
                <a:lnTo>
                  <a:pt x="742790" y="46711"/>
                </a:lnTo>
                <a:lnTo>
                  <a:pt x="738654" y="45251"/>
                </a:lnTo>
                <a:lnTo>
                  <a:pt x="733849" y="44522"/>
                </a:lnTo>
                <a:close/>
              </a:path>
              <a:path w="1510665" h="594360">
                <a:moveTo>
                  <a:pt x="769248" y="59484"/>
                </a:moveTo>
                <a:lnTo>
                  <a:pt x="735187" y="59484"/>
                </a:lnTo>
                <a:lnTo>
                  <a:pt x="740100" y="60396"/>
                </a:lnTo>
                <a:lnTo>
                  <a:pt x="739744" y="60396"/>
                </a:lnTo>
                <a:lnTo>
                  <a:pt x="747230" y="63437"/>
                </a:lnTo>
                <a:lnTo>
                  <a:pt x="750210" y="65079"/>
                </a:lnTo>
                <a:lnTo>
                  <a:pt x="752278" y="66783"/>
                </a:lnTo>
                <a:lnTo>
                  <a:pt x="752278" y="126814"/>
                </a:lnTo>
                <a:lnTo>
                  <a:pt x="738107" y="128821"/>
                </a:lnTo>
                <a:lnTo>
                  <a:pt x="769248" y="128821"/>
                </a:lnTo>
                <a:lnTo>
                  <a:pt x="769248" y="59484"/>
                </a:lnTo>
                <a:close/>
              </a:path>
              <a:path w="1510665" h="594360">
                <a:moveTo>
                  <a:pt x="769248" y="0"/>
                </a:moveTo>
                <a:lnTo>
                  <a:pt x="752278" y="2919"/>
                </a:lnTo>
                <a:lnTo>
                  <a:pt x="752278" y="50908"/>
                </a:lnTo>
                <a:lnTo>
                  <a:pt x="769248" y="50908"/>
                </a:lnTo>
                <a:lnTo>
                  <a:pt x="769248" y="0"/>
                </a:lnTo>
                <a:close/>
              </a:path>
              <a:path w="1510665" h="594360">
                <a:moveTo>
                  <a:pt x="857254" y="0"/>
                </a:moveTo>
                <a:lnTo>
                  <a:pt x="840284" y="2919"/>
                </a:lnTo>
                <a:lnTo>
                  <a:pt x="840284" y="125780"/>
                </a:lnTo>
                <a:lnTo>
                  <a:pt x="842474" y="132410"/>
                </a:lnTo>
                <a:lnTo>
                  <a:pt x="851233" y="140925"/>
                </a:lnTo>
                <a:lnTo>
                  <a:pt x="858653" y="143176"/>
                </a:lnTo>
                <a:lnTo>
                  <a:pt x="869114" y="143419"/>
                </a:lnTo>
                <a:lnTo>
                  <a:pt x="871486" y="129186"/>
                </a:lnTo>
                <a:lnTo>
                  <a:pt x="868810" y="128821"/>
                </a:lnTo>
                <a:lnTo>
                  <a:pt x="866560" y="128396"/>
                </a:lnTo>
                <a:lnTo>
                  <a:pt x="857254" y="116839"/>
                </a:lnTo>
                <a:lnTo>
                  <a:pt x="857254" y="0"/>
                </a:lnTo>
                <a:close/>
              </a:path>
              <a:path w="1510665" h="594360">
                <a:moveTo>
                  <a:pt x="907512" y="46711"/>
                </a:moveTo>
                <a:lnTo>
                  <a:pt x="890543" y="46711"/>
                </a:lnTo>
                <a:lnTo>
                  <a:pt x="890543" y="141594"/>
                </a:lnTo>
                <a:lnTo>
                  <a:pt x="907512" y="141594"/>
                </a:lnTo>
                <a:lnTo>
                  <a:pt x="907512" y="46711"/>
                </a:lnTo>
                <a:close/>
              </a:path>
              <a:path w="1510665" h="594360">
                <a:moveTo>
                  <a:pt x="901977" y="7298"/>
                </a:moveTo>
                <a:lnTo>
                  <a:pt x="895895" y="7298"/>
                </a:lnTo>
                <a:lnTo>
                  <a:pt x="893280" y="8332"/>
                </a:lnTo>
                <a:lnTo>
                  <a:pt x="889022" y="12346"/>
                </a:lnTo>
                <a:lnTo>
                  <a:pt x="887988" y="15023"/>
                </a:lnTo>
                <a:lnTo>
                  <a:pt x="887988" y="21835"/>
                </a:lnTo>
                <a:lnTo>
                  <a:pt x="889022" y="24572"/>
                </a:lnTo>
                <a:lnTo>
                  <a:pt x="891090" y="26640"/>
                </a:lnTo>
                <a:lnTo>
                  <a:pt x="893280" y="28586"/>
                </a:lnTo>
                <a:lnTo>
                  <a:pt x="895895" y="29559"/>
                </a:lnTo>
                <a:lnTo>
                  <a:pt x="901977" y="29559"/>
                </a:lnTo>
                <a:lnTo>
                  <a:pt x="904532" y="28586"/>
                </a:lnTo>
                <a:lnTo>
                  <a:pt x="908790" y="24572"/>
                </a:lnTo>
                <a:lnTo>
                  <a:pt x="909884" y="21835"/>
                </a:lnTo>
                <a:lnTo>
                  <a:pt x="909884" y="15023"/>
                </a:lnTo>
                <a:lnTo>
                  <a:pt x="908790" y="12346"/>
                </a:lnTo>
                <a:lnTo>
                  <a:pt x="906600" y="10400"/>
                </a:lnTo>
                <a:lnTo>
                  <a:pt x="904532" y="8332"/>
                </a:lnTo>
                <a:lnTo>
                  <a:pt x="901977" y="7298"/>
                </a:lnTo>
                <a:close/>
              </a:path>
              <a:path w="1510665" h="594360">
                <a:moveTo>
                  <a:pt x="932498" y="123895"/>
                </a:moveTo>
                <a:lnTo>
                  <a:pt x="929396" y="138492"/>
                </a:lnTo>
                <a:lnTo>
                  <a:pt x="931099" y="139222"/>
                </a:lnTo>
                <a:lnTo>
                  <a:pt x="934322" y="140256"/>
                </a:lnTo>
                <a:lnTo>
                  <a:pt x="939066" y="141594"/>
                </a:lnTo>
                <a:lnTo>
                  <a:pt x="943811" y="143054"/>
                </a:lnTo>
                <a:lnTo>
                  <a:pt x="950379" y="143784"/>
                </a:lnTo>
                <a:lnTo>
                  <a:pt x="958773" y="143784"/>
                </a:lnTo>
                <a:lnTo>
                  <a:pt x="994644" y="129369"/>
                </a:lnTo>
                <a:lnTo>
                  <a:pt x="951718" y="129369"/>
                </a:lnTo>
                <a:lnTo>
                  <a:pt x="946061" y="128639"/>
                </a:lnTo>
                <a:lnTo>
                  <a:pt x="937546" y="125720"/>
                </a:lnTo>
                <a:lnTo>
                  <a:pt x="934444" y="124625"/>
                </a:lnTo>
                <a:lnTo>
                  <a:pt x="932498" y="123895"/>
                </a:lnTo>
                <a:close/>
              </a:path>
              <a:path w="1510665" h="594360">
                <a:moveTo>
                  <a:pt x="968200" y="44339"/>
                </a:moveTo>
                <a:lnTo>
                  <a:pt x="965524" y="44339"/>
                </a:lnTo>
                <a:lnTo>
                  <a:pt x="956619" y="44886"/>
                </a:lnTo>
                <a:lnTo>
                  <a:pt x="957533" y="44886"/>
                </a:lnTo>
                <a:lnTo>
                  <a:pt x="951155" y="46209"/>
                </a:lnTo>
                <a:lnTo>
                  <a:pt x="930855" y="75967"/>
                </a:lnTo>
                <a:lnTo>
                  <a:pt x="931585" y="79555"/>
                </a:lnTo>
                <a:lnTo>
                  <a:pt x="965585" y="102850"/>
                </a:lnTo>
                <a:lnTo>
                  <a:pt x="970998" y="105587"/>
                </a:lnTo>
                <a:lnTo>
                  <a:pt x="977567" y="110453"/>
                </a:lnTo>
                <a:lnTo>
                  <a:pt x="979209" y="113737"/>
                </a:lnTo>
                <a:lnTo>
                  <a:pt x="979209" y="121888"/>
                </a:lnTo>
                <a:lnTo>
                  <a:pt x="977613" y="124625"/>
                </a:lnTo>
                <a:lnTo>
                  <a:pt x="977506" y="124807"/>
                </a:lnTo>
                <a:lnTo>
                  <a:pt x="974100" y="126632"/>
                </a:lnTo>
                <a:lnTo>
                  <a:pt x="970816" y="128457"/>
                </a:lnTo>
                <a:lnTo>
                  <a:pt x="965707" y="129369"/>
                </a:lnTo>
                <a:lnTo>
                  <a:pt x="994644" y="129369"/>
                </a:lnTo>
                <a:lnTo>
                  <a:pt x="996361" y="125902"/>
                </a:lnTo>
                <a:lnTo>
                  <a:pt x="996361" y="112643"/>
                </a:lnTo>
                <a:lnTo>
                  <a:pt x="995692" y="108872"/>
                </a:lnTo>
                <a:lnTo>
                  <a:pt x="994354" y="105831"/>
                </a:lnTo>
                <a:lnTo>
                  <a:pt x="993093" y="102850"/>
                </a:lnTo>
                <a:lnTo>
                  <a:pt x="993016" y="102668"/>
                </a:lnTo>
                <a:lnTo>
                  <a:pt x="991070" y="99992"/>
                </a:lnTo>
                <a:lnTo>
                  <a:pt x="988515" y="97802"/>
                </a:lnTo>
                <a:lnTo>
                  <a:pt x="986082" y="95612"/>
                </a:lnTo>
                <a:lnTo>
                  <a:pt x="983294" y="93849"/>
                </a:lnTo>
                <a:lnTo>
                  <a:pt x="979574" y="92146"/>
                </a:lnTo>
                <a:lnTo>
                  <a:pt x="976046" y="90442"/>
                </a:lnTo>
                <a:lnTo>
                  <a:pt x="972032" y="88739"/>
                </a:lnTo>
                <a:lnTo>
                  <a:pt x="967531" y="87036"/>
                </a:lnTo>
                <a:lnTo>
                  <a:pt x="964125" y="85820"/>
                </a:lnTo>
                <a:lnTo>
                  <a:pt x="961206" y="84664"/>
                </a:lnTo>
                <a:lnTo>
                  <a:pt x="947825" y="72317"/>
                </a:lnTo>
                <a:lnTo>
                  <a:pt x="947825" y="66235"/>
                </a:lnTo>
                <a:lnTo>
                  <a:pt x="949589" y="63316"/>
                </a:lnTo>
                <a:lnTo>
                  <a:pt x="953116" y="61491"/>
                </a:lnTo>
                <a:lnTo>
                  <a:pt x="956644" y="59545"/>
                </a:lnTo>
                <a:lnTo>
                  <a:pt x="960780" y="58572"/>
                </a:lnTo>
                <a:lnTo>
                  <a:pt x="989120" y="58572"/>
                </a:lnTo>
                <a:lnTo>
                  <a:pt x="991250" y="48547"/>
                </a:lnTo>
                <a:lnTo>
                  <a:pt x="990279" y="48171"/>
                </a:lnTo>
                <a:lnTo>
                  <a:pt x="988880" y="47745"/>
                </a:lnTo>
                <a:lnTo>
                  <a:pt x="987055" y="47259"/>
                </a:lnTo>
                <a:lnTo>
                  <a:pt x="985352" y="46772"/>
                </a:lnTo>
                <a:lnTo>
                  <a:pt x="983345" y="46346"/>
                </a:lnTo>
                <a:lnTo>
                  <a:pt x="981034" y="45981"/>
                </a:lnTo>
                <a:lnTo>
                  <a:pt x="978723" y="45495"/>
                </a:lnTo>
                <a:lnTo>
                  <a:pt x="976229" y="45130"/>
                </a:lnTo>
                <a:lnTo>
                  <a:pt x="973553" y="44886"/>
                </a:lnTo>
                <a:lnTo>
                  <a:pt x="970877" y="44522"/>
                </a:lnTo>
                <a:lnTo>
                  <a:pt x="968200" y="44339"/>
                </a:lnTo>
                <a:close/>
              </a:path>
              <a:path w="1510665" h="594360">
                <a:moveTo>
                  <a:pt x="989120" y="58572"/>
                </a:moveTo>
                <a:lnTo>
                  <a:pt x="970998" y="58572"/>
                </a:lnTo>
                <a:lnTo>
                  <a:pt x="975682" y="59119"/>
                </a:lnTo>
                <a:lnTo>
                  <a:pt x="979574" y="60214"/>
                </a:lnTo>
                <a:lnTo>
                  <a:pt x="983467" y="61187"/>
                </a:lnTo>
                <a:lnTo>
                  <a:pt x="986325" y="62160"/>
                </a:lnTo>
                <a:lnTo>
                  <a:pt x="988150" y="63133"/>
                </a:lnTo>
                <a:lnTo>
                  <a:pt x="988913" y="59545"/>
                </a:lnTo>
                <a:lnTo>
                  <a:pt x="989003" y="59119"/>
                </a:lnTo>
                <a:lnTo>
                  <a:pt x="989120" y="58572"/>
                </a:lnTo>
                <a:close/>
              </a:path>
              <a:path w="1510665" h="594360">
                <a:moveTo>
                  <a:pt x="1034002" y="17334"/>
                </a:moveTo>
                <a:lnTo>
                  <a:pt x="1017033" y="20253"/>
                </a:lnTo>
                <a:lnTo>
                  <a:pt x="1017033" y="111244"/>
                </a:lnTo>
                <a:lnTo>
                  <a:pt x="1038587" y="142932"/>
                </a:lnTo>
                <a:lnTo>
                  <a:pt x="1039083" y="142932"/>
                </a:lnTo>
                <a:lnTo>
                  <a:pt x="1043612" y="143601"/>
                </a:lnTo>
                <a:lnTo>
                  <a:pt x="1055533" y="143601"/>
                </a:lnTo>
                <a:lnTo>
                  <a:pt x="1060399" y="142932"/>
                </a:lnTo>
                <a:lnTo>
                  <a:pt x="1064657" y="141594"/>
                </a:lnTo>
                <a:lnTo>
                  <a:pt x="1068914" y="140378"/>
                </a:lnTo>
                <a:lnTo>
                  <a:pt x="1071895" y="139344"/>
                </a:lnTo>
                <a:lnTo>
                  <a:pt x="1073598" y="138492"/>
                </a:lnTo>
                <a:lnTo>
                  <a:pt x="1071294" y="128639"/>
                </a:lnTo>
                <a:lnTo>
                  <a:pt x="1048600" y="128639"/>
                </a:lnTo>
                <a:lnTo>
                  <a:pt x="1046045" y="128274"/>
                </a:lnTo>
                <a:lnTo>
                  <a:pt x="1034002" y="109480"/>
                </a:lnTo>
                <a:lnTo>
                  <a:pt x="1034002" y="60944"/>
                </a:lnTo>
                <a:lnTo>
                  <a:pt x="1069948" y="60944"/>
                </a:lnTo>
                <a:lnTo>
                  <a:pt x="1069948" y="46711"/>
                </a:lnTo>
                <a:lnTo>
                  <a:pt x="1034002" y="46711"/>
                </a:lnTo>
                <a:lnTo>
                  <a:pt x="1034002" y="17334"/>
                </a:lnTo>
                <a:close/>
              </a:path>
              <a:path w="1510665" h="594360">
                <a:moveTo>
                  <a:pt x="1070313" y="124442"/>
                </a:moveTo>
                <a:lnTo>
                  <a:pt x="1063744" y="126997"/>
                </a:lnTo>
                <a:lnTo>
                  <a:pt x="1060703" y="128092"/>
                </a:lnTo>
                <a:lnTo>
                  <a:pt x="1056628" y="128639"/>
                </a:lnTo>
                <a:lnTo>
                  <a:pt x="1071294" y="128639"/>
                </a:lnTo>
                <a:lnTo>
                  <a:pt x="1070313" y="124442"/>
                </a:lnTo>
                <a:close/>
              </a:path>
              <a:path w="1510665" h="594360">
                <a:moveTo>
                  <a:pt x="1179451" y="44339"/>
                </a:moveTo>
                <a:lnTo>
                  <a:pt x="1166557" y="44339"/>
                </a:lnTo>
                <a:lnTo>
                  <a:pt x="1160596" y="45555"/>
                </a:lnTo>
                <a:lnTo>
                  <a:pt x="1155122" y="47988"/>
                </a:lnTo>
                <a:lnTo>
                  <a:pt x="1149648" y="50300"/>
                </a:lnTo>
                <a:lnTo>
                  <a:pt x="1131766" y="73899"/>
                </a:lnTo>
                <a:lnTo>
                  <a:pt x="1129648" y="79783"/>
                </a:lnTo>
                <a:lnTo>
                  <a:pt x="1129577" y="79981"/>
                </a:lnTo>
                <a:lnTo>
                  <a:pt x="1128512" y="86546"/>
                </a:lnTo>
                <a:lnTo>
                  <a:pt x="1128494" y="101771"/>
                </a:lnTo>
                <a:lnTo>
                  <a:pt x="1129598" y="108568"/>
                </a:lnTo>
                <a:lnTo>
                  <a:pt x="1155122" y="140499"/>
                </a:lnTo>
                <a:lnTo>
                  <a:pt x="1166557" y="143966"/>
                </a:lnTo>
                <a:lnTo>
                  <a:pt x="1179451" y="143966"/>
                </a:lnTo>
                <a:lnTo>
                  <a:pt x="1204936" y="130281"/>
                </a:lnTo>
                <a:lnTo>
                  <a:pt x="1206106" y="129004"/>
                </a:lnTo>
                <a:lnTo>
                  <a:pt x="1164732" y="129004"/>
                </a:lnTo>
                <a:lnTo>
                  <a:pt x="1158163" y="125902"/>
                </a:lnTo>
                <a:lnTo>
                  <a:pt x="1146181" y="94153"/>
                </a:lnTo>
                <a:lnTo>
                  <a:pt x="1146615" y="86732"/>
                </a:lnTo>
                <a:lnTo>
                  <a:pt x="1164732" y="59301"/>
                </a:lnTo>
                <a:lnTo>
                  <a:pt x="1206106" y="59301"/>
                </a:lnTo>
                <a:lnTo>
                  <a:pt x="1204936" y="58024"/>
                </a:lnTo>
                <a:lnTo>
                  <a:pt x="1201043" y="53645"/>
                </a:lnTo>
                <a:lnTo>
                  <a:pt x="1196360" y="50300"/>
                </a:lnTo>
                <a:lnTo>
                  <a:pt x="1190886" y="47988"/>
                </a:lnTo>
                <a:lnTo>
                  <a:pt x="1185412" y="45555"/>
                </a:lnTo>
                <a:lnTo>
                  <a:pt x="1179451" y="44339"/>
                </a:lnTo>
                <a:close/>
              </a:path>
              <a:path w="1510665" h="594360">
                <a:moveTo>
                  <a:pt x="1206106" y="59301"/>
                </a:moveTo>
                <a:lnTo>
                  <a:pt x="1181276" y="59301"/>
                </a:lnTo>
                <a:lnTo>
                  <a:pt x="1187784" y="62464"/>
                </a:lnTo>
                <a:lnTo>
                  <a:pt x="1192528" y="68790"/>
                </a:lnTo>
                <a:lnTo>
                  <a:pt x="1195734" y="73899"/>
                </a:lnTo>
                <a:lnTo>
                  <a:pt x="1198002" y="79783"/>
                </a:lnTo>
                <a:lnTo>
                  <a:pt x="1199370" y="86546"/>
                </a:lnTo>
                <a:lnTo>
                  <a:pt x="1199827" y="94153"/>
                </a:lnTo>
                <a:lnTo>
                  <a:pt x="1199370" y="101771"/>
                </a:lnTo>
                <a:lnTo>
                  <a:pt x="1181276" y="129004"/>
                </a:lnTo>
                <a:lnTo>
                  <a:pt x="1206106" y="129004"/>
                </a:lnTo>
                <a:lnTo>
                  <a:pt x="1208950" y="125902"/>
                </a:lnTo>
                <a:lnTo>
                  <a:pt x="1212052" y="120671"/>
                </a:lnTo>
                <a:lnTo>
                  <a:pt x="1216409" y="108568"/>
                </a:lnTo>
                <a:lnTo>
                  <a:pt x="1217514" y="101771"/>
                </a:lnTo>
                <a:lnTo>
                  <a:pt x="1217496" y="86546"/>
                </a:lnTo>
                <a:lnTo>
                  <a:pt x="1216431" y="79981"/>
                </a:lnTo>
                <a:lnTo>
                  <a:pt x="1214241" y="73899"/>
                </a:lnTo>
                <a:lnTo>
                  <a:pt x="1212052" y="67695"/>
                </a:lnTo>
                <a:lnTo>
                  <a:pt x="1208986" y="62464"/>
                </a:lnTo>
                <a:lnTo>
                  <a:pt x="1206106" y="59301"/>
                </a:lnTo>
                <a:close/>
              </a:path>
              <a:path w="1510665" h="594360">
                <a:moveTo>
                  <a:pt x="1283429" y="0"/>
                </a:moveTo>
                <a:lnTo>
                  <a:pt x="1278441" y="0"/>
                </a:lnTo>
                <a:lnTo>
                  <a:pt x="1269501" y="627"/>
                </a:lnTo>
                <a:lnTo>
                  <a:pt x="1241959" y="29536"/>
                </a:lnTo>
                <a:lnTo>
                  <a:pt x="1241401" y="38135"/>
                </a:lnTo>
                <a:lnTo>
                  <a:pt x="1241401" y="141594"/>
                </a:lnTo>
                <a:lnTo>
                  <a:pt x="1258370" y="141594"/>
                </a:lnTo>
                <a:lnTo>
                  <a:pt x="1258370" y="60944"/>
                </a:lnTo>
                <a:lnTo>
                  <a:pt x="1294863" y="60944"/>
                </a:lnTo>
                <a:lnTo>
                  <a:pt x="1294863" y="46711"/>
                </a:lnTo>
                <a:lnTo>
                  <a:pt x="1258370" y="46711"/>
                </a:lnTo>
                <a:lnTo>
                  <a:pt x="1258370" y="31201"/>
                </a:lnTo>
                <a:lnTo>
                  <a:pt x="1259951" y="25423"/>
                </a:lnTo>
                <a:lnTo>
                  <a:pt x="1263114" y="21166"/>
                </a:lnTo>
                <a:lnTo>
                  <a:pt x="1266277" y="16786"/>
                </a:lnTo>
                <a:lnTo>
                  <a:pt x="1271812" y="14597"/>
                </a:lnTo>
                <a:lnTo>
                  <a:pt x="1296435" y="14597"/>
                </a:lnTo>
                <a:lnTo>
                  <a:pt x="1298878" y="3101"/>
                </a:lnTo>
                <a:lnTo>
                  <a:pt x="1297455" y="2508"/>
                </a:lnTo>
                <a:lnTo>
                  <a:pt x="1294863" y="1824"/>
                </a:lnTo>
                <a:lnTo>
                  <a:pt x="1287686" y="364"/>
                </a:lnTo>
                <a:lnTo>
                  <a:pt x="1283429" y="0"/>
                </a:lnTo>
                <a:close/>
              </a:path>
              <a:path w="1510665" h="594360">
                <a:moveTo>
                  <a:pt x="1296435" y="14597"/>
                </a:moveTo>
                <a:lnTo>
                  <a:pt x="1283611" y="14597"/>
                </a:lnTo>
                <a:lnTo>
                  <a:pt x="1286896" y="14962"/>
                </a:lnTo>
                <a:lnTo>
                  <a:pt x="1289572" y="15692"/>
                </a:lnTo>
                <a:lnTo>
                  <a:pt x="1292248" y="16300"/>
                </a:lnTo>
                <a:lnTo>
                  <a:pt x="1294316" y="16969"/>
                </a:lnTo>
                <a:lnTo>
                  <a:pt x="1295776" y="17699"/>
                </a:lnTo>
                <a:lnTo>
                  <a:pt x="1296202" y="15692"/>
                </a:lnTo>
                <a:lnTo>
                  <a:pt x="1296246" y="15486"/>
                </a:lnTo>
                <a:lnTo>
                  <a:pt x="1296357" y="14962"/>
                </a:lnTo>
                <a:lnTo>
                  <a:pt x="1296435" y="14597"/>
                </a:lnTo>
                <a:close/>
              </a:path>
              <a:path w="1510665" h="594360">
                <a:moveTo>
                  <a:pt x="171307" y="253632"/>
                </a:moveTo>
                <a:lnTo>
                  <a:pt x="160115" y="253632"/>
                </a:lnTo>
                <a:lnTo>
                  <a:pt x="153790" y="254909"/>
                </a:lnTo>
                <a:lnTo>
                  <a:pt x="148072" y="257464"/>
                </a:lnTo>
                <a:lnTo>
                  <a:pt x="142477" y="259897"/>
                </a:lnTo>
                <a:lnTo>
                  <a:pt x="137733" y="263364"/>
                </a:lnTo>
                <a:lnTo>
                  <a:pt x="133840" y="267865"/>
                </a:lnTo>
                <a:lnTo>
                  <a:pt x="129947" y="272244"/>
                </a:lnTo>
                <a:lnTo>
                  <a:pt x="121615" y="310927"/>
                </a:lnTo>
                <a:lnTo>
                  <a:pt x="122607" y="317678"/>
                </a:lnTo>
                <a:lnTo>
                  <a:pt x="153875" y="351921"/>
                </a:lnTo>
                <a:lnTo>
                  <a:pt x="154066" y="351921"/>
                </a:lnTo>
                <a:lnTo>
                  <a:pt x="160480" y="353077"/>
                </a:lnTo>
                <a:lnTo>
                  <a:pt x="170577" y="353077"/>
                </a:lnTo>
                <a:lnTo>
                  <a:pt x="173071" y="352894"/>
                </a:lnTo>
                <a:lnTo>
                  <a:pt x="175625" y="352530"/>
                </a:lnTo>
                <a:lnTo>
                  <a:pt x="178301" y="352286"/>
                </a:lnTo>
                <a:lnTo>
                  <a:pt x="180795" y="351921"/>
                </a:lnTo>
                <a:lnTo>
                  <a:pt x="183106" y="351435"/>
                </a:lnTo>
                <a:lnTo>
                  <a:pt x="185417" y="351070"/>
                </a:lnTo>
                <a:lnTo>
                  <a:pt x="193507" y="348333"/>
                </a:lnTo>
                <a:lnTo>
                  <a:pt x="191804" y="338115"/>
                </a:lnTo>
                <a:lnTo>
                  <a:pt x="164738" y="338115"/>
                </a:lnTo>
                <a:lnTo>
                  <a:pt x="159994" y="337324"/>
                </a:lnTo>
                <a:lnTo>
                  <a:pt x="139314" y="308737"/>
                </a:lnTo>
                <a:lnTo>
                  <a:pt x="139314" y="303628"/>
                </a:lnTo>
                <a:lnTo>
                  <a:pt x="159203" y="268595"/>
                </a:lnTo>
                <a:lnTo>
                  <a:pt x="189282" y="268595"/>
                </a:lnTo>
                <a:lnTo>
                  <a:pt x="192047" y="258194"/>
                </a:lnTo>
                <a:lnTo>
                  <a:pt x="188154" y="256612"/>
                </a:lnTo>
                <a:lnTo>
                  <a:pt x="184079" y="255457"/>
                </a:lnTo>
                <a:lnTo>
                  <a:pt x="175564" y="253997"/>
                </a:lnTo>
                <a:lnTo>
                  <a:pt x="171307" y="253632"/>
                </a:lnTo>
                <a:close/>
              </a:path>
              <a:path w="1510665" h="594360">
                <a:moveTo>
                  <a:pt x="191135" y="334100"/>
                </a:moveTo>
                <a:lnTo>
                  <a:pt x="189067" y="335073"/>
                </a:lnTo>
                <a:lnTo>
                  <a:pt x="186208" y="335986"/>
                </a:lnTo>
                <a:lnTo>
                  <a:pt x="178909" y="337689"/>
                </a:lnTo>
                <a:lnTo>
                  <a:pt x="174834" y="338115"/>
                </a:lnTo>
                <a:lnTo>
                  <a:pt x="191804" y="338115"/>
                </a:lnTo>
                <a:lnTo>
                  <a:pt x="191449" y="335986"/>
                </a:lnTo>
                <a:lnTo>
                  <a:pt x="191408" y="335743"/>
                </a:lnTo>
                <a:lnTo>
                  <a:pt x="191297" y="335073"/>
                </a:lnTo>
                <a:lnTo>
                  <a:pt x="191256" y="334830"/>
                </a:lnTo>
                <a:lnTo>
                  <a:pt x="191135" y="334100"/>
                </a:lnTo>
                <a:close/>
              </a:path>
              <a:path w="1510665" h="594360">
                <a:moveTo>
                  <a:pt x="189282" y="268595"/>
                </a:moveTo>
                <a:lnTo>
                  <a:pt x="172462" y="268595"/>
                </a:lnTo>
                <a:lnTo>
                  <a:pt x="175990" y="268959"/>
                </a:lnTo>
                <a:lnTo>
                  <a:pt x="182680" y="270419"/>
                </a:lnTo>
                <a:lnTo>
                  <a:pt x="185661" y="271392"/>
                </a:lnTo>
                <a:lnTo>
                  <a:pt x="188215" y="272609"/>
                </a:lnTo>
                <a:lnTo>
                  <a:pt x="189185" y="268959"/>
                </a:lnTo>
                <a:lnTo>
                  <a:pt x="189282" y="268595"/>
                </a:lnTo>
                <a:close/>
              </a:path>
              <a:path w="1510665" h="594360">
                <a:moveTo>
                  <a:pt x="255086" y="253632"/>
                </a:moveTo>
                <a:lnTo>
                  <a:pt x="242192" y="253632"/>
                </a:lnTo>
                <a:lnTo>
                  <a:pt x="236231" y="254849"/>
                </a:lnTo>
                <a:lnTo>
                  <a:pt x="230757" y="257282"/>
                </a:lnTo>
                <a:lnTo>
                  <a:pt x="225283" y="259593"/>
                </a:lnTo>
                <a:lnTo>
                  <a:pt x="207401" y="283192"/>
                </a:lnTo>
                <a:lnTo>
                  <a:pt x="205283" y="289076"/>
                </a:lnTo>
                <a:lnTo>
                  <a:pt x="205212" y="289274"/>
                </a:lnTo>
                <a:lnTo>
                  <a:pt x="204147" y="295839"/>
                </a:lnTo>
                <a:lnTo>
                  <a:pt x="204129" y="311064"/>
                </a:lnTo>
                <a:lnTo>
                  <a:pt x="205234" y="317861"/>
                </a:lnTo>
                <a:lnTo>
                  <a:pt x="230757" y="349792"/>
                </a:lnTo>
                <a:lnTo>
                  <a:pt x="242192" y="353259"/>
                </a:lnTo>
                <a:lnTo>
                  <a:pt x="255086" y="353259"/>
                </a:lnTo>
                <a:lnTo>
                  <a:pt x="280571" y="339574"/>
                </a:lnTo>
                <a:lnTo>
                  <a:pt x="281742" y="338297"/>
                </a:lnTo>
                <a:lnTo>
                  <a:pt x="240367" y="338297"/>
                </a:lnTo>
                <a:lnTo>
                  <a:pt x="233798" y="335195"/>
                </a:lnTo>
                <a:lnTo>
                  <a:pt x="221816" y="303446"/>
                </a:lnTo>
                <a:lnTo>
                  <a:pt x="222250" y="296025"/>
                </a:lnTo>
                <a:lnTo>
                  <a:pt x="240367" y="268595"/>
                </a:lnTo>
                <a:lnTo>
                  <a:pt x="281742" y="268595"/>
                </a:lnTo>
                <a:lnTo>
                  <a:pt x="280571" y="267317"/>
                </a:lnTo>
                <a:lnTo>
                  <a:pt x="276678" y="262938"/>
                </a:lnTo>
                <a:lnTo>
                  <a:pt x="271995" y="259593"/>
                </a:lnTo>
                <a:lnTo>
                  <a:pt x="266521" y="257282"/>
                </a:lnTo>
                <a:lnTo>
                  <a:pt x="261047" y="254849"/>
                </a:lnTo>
                <a:lnTo>
                  <a:pt x="255086" y="253632"/>
                </a:lnTo>
                <a:close/>
              </a:path>
              <a:path w="1510665" h="594360">
                <a:moveTo>
                  <a:pt x="281742" y="268595"/>
                </a:moveTo>
                <a:lnTo>
                  <a:pt x="256911" y="268595"/>
                </a:lnTo>
                <a:lnTo>
                  <a:pt x="263419" y="271757"/>
                </a:lnTo>
                <a:lnTo>
                  <a:pt x="268163" y="278083"/>
                </a:lnTo>
                <a:lnTo>
                  <a:pt x="271369" y="283192"/>
                </a:lnTo>
                <a:lnTo>
                  <a:pt x="273637" y="289076"/>
                </a:lnTo>
                <a:lnTo>
                  <a:pt x="275006" y="295839"/>
                </a:lnTo>
                <a:lnTo>
                  <a:pt x="275462" y="303446"/>
                </a:lnTo>
                <a:lnTo>
                  <a:pt x="275006" y="311064"/>
                </a:lnTo>
                <a:lnTo>
                  <a:pt x="256911" y="338297"/>
                </a:lnTo>
                <a:lnTo>
                  <a:pt x="281742" y="338297"/>
                </a:lnTo>
                <a:lnTo>
                  <a:pt x="284585" y="335195"/>
                </a:lnTo>
                <a:lnTo>
                  <a:pt x="287687" y="329964"/>
                </a:lnTo>
                <a:lnTo>
                  <a:pt x="292044" y="317861"/>
                </a:lnTo>
                <a:lnTo>
                  <a:pt x="293149" y="311064"/>
                </a:lnTo>
                <a:lnTo>
                  <a:pt x="293131" y="295839"/>
                </a:lnTo>
                <a:lnTo>
                  <a:pt x="292066" y="289274"/>
                </a:lnTo>
                <a:lnTo>
                  <a:pt x="289877" y="283192"/>
                </a:lnTo>
                <a:lnTo>
                  <a:pt x="287687" y="276988"/>
                </a:lnTo>
                <a:lnTo>
                  <a:pt x="284621" y="271757"/>
                </a:lnTo>
                <a:lnTo>
                  <a:pt x="281742" y="268595"/>
                </a:lnTo>
                <a:close/>
              </a:path>
              <a:path w="1510665" h="594360">
                <a:moveTo>
                  <a:pt x="352252" y="288301"/>
                </a:moveTo>
                <a:lnTo>
                  <a:pt x="307183" y="288301"/>
                </a:lnTo>
                <a:lnTo>
                  <a:pt x="307183" y="304176"/>
                </a:lnTo>
                <a:lnTo>
                  <a:pt x="352252" y="304176"/>
                </a:lnTo>
                <a:lnTo>
                  <a:pt x="352252" y="288301"/>
                </a:lnTo>
                <a:close/>
              </a:path>
              <a:path w="1510665" h="594360">
                <a:moveTo>
                  <a:pt x="415963" y="253632"/>
                </a:moveTo>
                <a:lnTo>
                  <a:pt x="404771" y="253632"/>
                </a:lnTo>
                <a:lnTo>
                  <a:pt x="398446" y="254909"/>
                </a:lnTo>
                <a:lnTo>
                  <a:pt x="392728" y="257464"/>
                </a:lnTo>
                <a:lnTo>
                  <a:pt x="387133" y="259897"/>
                </a:lnTo>
                <a:lnTo>
                  <a:pt x="382389" y="263364"/>
                </a:lnTo>
                <a:lnTo>
                  <a:pt x="378496" y="267865"/>
                </a:lnTo>
                <a:lnTo>
                  <a:pt x="374603" y="272244"/>
                </a:lnTo>
                <a:lnTo>
                  <a:pt x="366271" y="310927"/>
                </a:lnTo>
                <a:lnTo>
                  <a:pt x="367263" y="317678"/>
                </a:lnTo>
                <a:lnTo>
                  <a:pt x="398531" y="351921"/>
                </a:lnTo>
                <a:lnTo>
                  <a:pt x="398722" y="351921"/>
                </a:lnTo>
                <a:lnTo>
                  <a:pt x="405136" y="353077"/>
                </a:lnTo>
                <a:lnTo>
                  <a:pt x="415233" y="353077"/>
                </a:lnTo>
                <a:lnTo>
                  <a:pt x="417727" y="352894"/>
                </a:lnTo>
                <a:lnTo>
                  <a:pt x="420281" y="352530"/>
                </a:lnTo>
                <a:lnTo>
                  <a:pt x="422957" y="352286"/>
                </a:lnTo>
                <a:lnTo>
                  <a:pt x="425451" y="351921"/>
                </a:lnTo>
                <a:lnTo>
                  <a:pt x="427762" y="351435"/>
                </a:lnTo>
                <a:lnTo>
                  <a:pt x="430073" y="351070"/>
                </a:lnTo>
                <a:lnTo>
                  <a:pt x="438163" y="348333"/>
                </a:lnTo>
                <a:lnTo>
                  <a:pt x="436460" y="338115"/>
                </a:lnTo>
                <a:lnTo>
                  <a:pt x="409394" y="338115"/>
                </a:lnTo>
                <a:lnTo>
                  <a:pt x="404650" y="337324"/>
                </a:lnTo>
                <a:lnTo>
                  <a:pt x="383970" y="308737"/>
                </a:lnTo>
                <a:lnTo>
                  <a:pt x="383970" y="303628"/>
                </a:lnTo>
                <a:lnTo>
                  <a:pt x="403859" y="268595"/>
                </a:lnTo>
                <a:lnTo>
                  <a:pt x="433938" y="268595"/>
                </a:lnTo>
                <a:lnTo>
                  <a:pt x="436703" y="258194"/>
                </a:lnTo>
                <a:lnTo>
                  <a:pt x="432810" y="256612"/>
                </a:lnTo>
                <a:lnTo>
                  <a:pt x="428735" y="255457"/>
                </a:lnTo>
                <a:lnTo>
                  <a:pt x="420220" y="253997"/>
                </a:lnTo>
                <a:lnTo>
                  <a:pt x="415963" y="253632"/>
                </a:lnTo>
                <a:close/>
              </a:path>
              <a:path w="1510665" h="594360">
                <a:moveTo>
                  <a:pt x="435791" y="334100"/>
                </a:moveTo>
                <a:lnTo>
                  <a:pt x="433723" y="335073"/>
                </a:lnTo>
                <a:lnTo>
                  <a:pt x="430864" y="335986"/>
                </a:lnTo>
                <a:lnTo>
                  <a:pt x="423565" y="337689"/>
                </a:lnTo>
                <a:lnTo>
                  <a:pt x="419490" y="338115"/>
                </a:lnTo>
                <a:lnTo>
                  <a:pt x="436460" y="338115"/>
                </a:lnTo>
                <a:lnTo>
                  <a:pt x="436105" y="335986"/>
                </a:lnTo>
                <a:lnTo>
                  <a:pt x="436064" y="335743"/>
                </a:lnTo>
                <a:lnTo>
                  <a:pt x="435953" y="335073"/>
                </a:lnTo>
                <a:lnTo>
                  <a:pt x="435912" y="334830"/>
                </a:lnTo>
                <a:lnTo>
                  <a:pt x="435791" y="334100"/>
                </a:lnTo>
                <a:close/>
              </a:path>
              <a:path w="1510665" h="594360">
                <a:moveTo>
                  <a:pt x="433938" y="268595"/>
                </a:moveTo>
                <a:lnTo>
                  <a:pt x="417118" y="268595"/>
                </a:lnTo>
                <a:lnTo>
                  <a:pt x="420646" y="268959"/>
                </a:lnTo>
                <a:lnTo>
                  <a:pt x="427336" y="270419"/>
                </a:lnTo>
                <a:lnTo>
                  <a:pt x="430317" y="271392"/>
                </a:lnTo>
                <a:lnTo>
                  <a:pt x="432871" y="272609"/>
                </a:lnTo>
                <a:lnTo>
                  <a:pt x="433841" y="268959"/>
                </a:lnTo>
                <a:lnTo>
                  <a:pt x="433938" y="268595"/>
                </a:lnTo>
                <a:close/>
              </a:path>
              <a:path w="1510665" h="594360">
                <a:moveTo>
                  <a:pt x="494517" y="254119"/>
                </a:moveTo>
                <a:lnTo>
                  <a:pt x="482778" y="254119"/>
                </a:lnTo>
                <a:lnTo>
                  <a:pt x="476696" y="254727"/>
                </a:lnTo>
                <a:lnTo>
                  <a:pt x="477033" y="254727"/>
                </a:lnTo>
                <a:lnTo>
                  <a:pt x="471343" y="256004"/>
                </a:lnTo>
                <a:lnTo>
                  <a:pt x="465383" y="257221"/>
                </a:lnTo>
                <a:lnTo>
                  <a:pt x="460395" y="258559"/>
                </a:lnTo>
                <a:lnTo>
                  <a:pt x="456381" y="260019"/>
                </a:lnTo>
                <a:lnTo>
                  <a:pt x="456381" y="350887"/>
                </a:lnTo>
                <a:lnTo>
                  <a:pt x="473351" y="350887"/>
                </a:lnTo>
                <a:lnTo>
                  <a:pt x="473351" y="271149"/>
                </a:lnTo>
                <a:lnTo>
                  <a:pt x="473177" y="271149"/>
                </a:lnTo>
                <a:lnTo>
                  <a:pt x="476331" y="270480"/>
                </a:lnTo>
                <a:lnTo>
                  <a:pt x="479372" y="269872"/>
                </a:lnTo>
                <a:lnTo>
                  <a:pt x="482535" y="269142"/>
                </a:lnTo>
                <a:lnTo>
                  <a:pt x="485698" y="268777"/>
                </a:lnTo>
                <a:lnTo>
                  <a:pt x="508013" y="268777"/>
                </a:lnTo>
                <a:lnTo>
                  <a:pt x="510295" y="257221"/>
                </a:lnTo>
                <a:lnTo>
                  <a:pt x="510391" y="256734"/>
                </a:lnTo>
                <a:lnTo>
                  <a:pt x="509662" y="256491"/>
                </a:lnTo>
                <a:lnTo>
                  <a:pt x="508506" y="256248"/>
                </a:lnTo>
                <a:lnTo>
                  <a:pt x="506925" y="256004"/>
                </a:lnTo>
                <a:lnTo>
                  <a:pt x="505465" y="255639"/>
                </a:lnTo>
                <a:lnTo>
                  <a:pt x="503823" y="255335"/>
                </a:lnTo>
                <a:lnTo>
                  <a:pt x="501998" y="255092"/>
                </a:lnTo>
                <a:lnTo>
                  <a:pt x="500173" y="254727"/>
                </a:lnTo>
                <a:lnTo>
                  <a:pt x="498288" y="254484"/>
                </a:lnTo>
                <a:lnTo>
                  <a:pt x="497254" y="254484"/>
                </a:lnTo>
                <a:lnTo>
                  <a:pt x="494517" y="254119"/>
                </a:lnTo>
                <a:close/>
              </a:path>
              <a:path w="1510665" h="594360">
                <a:moveTo>
                  <a:pt x="508013" y="268777"/>
                </a:moveTo>
                <a:lnTo>
                  <a:pt x="493726" y="268777"/>
                </a:lnTo>
                <a:lnTo>
                  <a:pt x="497680" y="269142"/>
                </a:lnTo>
                <a:lnTo>
                  <a:pt x="500721" y="269872"/>
                </a:lnTo>
                <a:lnTo>
                  <a:pt x="503883" y="270480"/>
                </a:lnTo>
                <a:lnTo>
                  <a:pt x="506634" y="271149"/>
                </a:lnTo>
                <a:lnTo>
                  <a:pt x="506468" y="271149"/>
                </a:lnTo>
                <a:lnTo>
                  <a:pt x="507472" y="271514"/>
                </a:lnTo>
                <a:lnTo>
                  <a:pt x="507940" y="269142"/>
                </a:lnTo>
                <a:lnTo>
                  <a:pt x="508013" y="268777"/>
                </a:lnTo>
                <a:close/>
              </a:path>
              <a:path w="1510665" h="594360">
                <a:moveTo>
                  <a:pt x="538885" y="384826"/>
                </a:moveTo>
                <a:lnTo>
                  <a:pt x="527037" y="384826"/>
                </a:lnTo>
                <a:lnTo>
                  <a:pt x="529227" y="385191"/>
                </a:lnTo>
                <a:lnTo>
                  <a:pt x="536221" y="385191"/>
                </a:lnTo>
                <a:lnTo>
                  <a:pt x="538885" y="384826"/>
                </a:lnTo>
                <a:close/>
              </a:path>
              <a:path w="1510665" h="594360">
                <a:moveTo>
                  <a:pt x="519556" y="368587"/>
                </a:moveTo>
                <a:lnTo>
                  <a:pt x="516454" y="382272"/>
                </a:lnTo>
                <a:lnTo>
                  <a:pt x="516941" y="382515"/>
                </a:lnTo>
                <a:lnTo>
                  <a:pt x="517731" y="382819"/>
                </a:lnTo>
                <a:lnTo>
                  <a:pt x="518826" y="383184"/>
                </a:lnTo>
                <a:lnTo>
                  <a:pt x="520043" y="383549"/>
                </a:lnTo>
                <a:lnTo>
                  <a:pt x="521320" y="383853"/>
                </a:lnTo>
                <a:lnTo>
                  <a:pt x="522658" y="384096"/>
                </a:lnTo>
                <a:lnTo>
                  <a:pt x="521928" y="384096"/>
                </a:lnTo>
                <a:lnTo>
                  <a:pt x="526307" y="384826"/>
                </a:lnTo>
                <a:lnTo>
                  <a:pt x="539883" y="384826"/>
                </a:lnTo>
                <a:lnTo>
                  <a:pt x="548167" y="382272"/>
                </a:lnTo>
                <a:lnTo>
                  <a:pt x="548337" y="382272"/>
                </a:lnTo>
                <a:lnTo>
                  <a:pt x="552157" y="380265"/>
                </a:lnTo>
                <a:lnTo>
                  <a:pt x="558483" y="375155"/>
                </a:lnTo>
                <a:lnTo>
                  <a:pt x="561341" y="371871"/>
                </a:lnTo>
                <a:lnTo>
                  <a:pt x="561806" y="371141"/>
                </a:lnTo>
                <a:lnTo>
                  <a:pt x="528984" y="371141"/>
                </a:lnTo>
                <a:lnTo>
                  <a:pt x="526855" y="370837"/>
                </a:lnTo>
                <a:lnTo>
                  <a:pt x="524665" y="370229"/>
                </a:lnTo>
                <a:lnTo>
                  <a:pt x="522597" y="369742"/>
                </a:lnTo>
                <a:lnTo>
                  <a:pt x="520894" y="369195"/>
                </a:lnTo>
                <a:lnTo>
                  <a:pt x="519556" y="368587"/>
                </a:lnTo>
                <a:close/>
              </a:path>
              <a:path w="1510665" h="594360">
                <a:moveTo>
                  <a:pt x="537255" y="256004"/>
                </a:moveTo>
                <a:lnTo>
                  <a:pt x="519009" y="256004"/>
                </a:lnTo>
                <a:lnTo>
                  <a:pt x="522498" y="268560"/>
                </a:lnTo>
                <a:lnTo>
                  <a:pt x="535431" y="305818"/>
                </a:lnTo>
                <a:lnTo>
                  <a:pt x="551305" y="341057"/>
                </a:lnTo>
                <a:lnTo>
                  <a:pt x="556962" y="352165"/>
                </a:lnTo>
                <a:lnTo>
                  <a:pt x="553921" y="358855"/>
                </a:lnTo>
                <a:lnTo>
                  <a:pt x="550515" y="363660"/>
                </a:lnTo>
                <a:lnTo>
                  <a:pt x="546744" y="366579"/>
                </a:lnTo>
                <a:lnTo>
                  <a:pt x="542822" y="369742"/>
                </a:lnTo>
                <a:lnTo>
                  <a:pt x="542554" y="369742"/>
                </a:lnTo>
                <a:lnTo>
                  <a:pt x="537742" y="371141"/>
                </a:lnTo>
                <a:lnTo>
                  <a:pt x="561806" y="371141"/>
                </a:lnTo>
                <a:lnTo>
                  <a:pt x="563896" y="367857"/>
                </a:lnTo>
                <a:lnTo>
                  <a:pt x="566572" y="363964"/>
                </a:lnTo>
                <a:lnTo>
                  <a:pt x="569126" y="359281"/>
                </a:lnTo>
                <a:lnTo>
                  <a:pt x="571559" y="353807"/>
                </a:lnTo>
                <a:lnTo>
                  <a:pt x="576132" y="342847"/>
                </a:lnTo>
                <a:lnTo>
                  <a:pt x="580102" y="332641"/>
                </a:lnTo>
                <a:lnTo>
                  <a:pt x="564261" y="332641"/>
                </a:lnTo>
                <a:lnTo>
                  <a:pt x="561341" y="326437"/>
                </a:lnTo>
                <a:lnTo>
                  <a:pt x="546075" y="286537"/>
                </a:lnTo>
                <a:lnTo>
                  <a:pt x="538594" y="261478"/>
                </a:lnTo>
                <a:lnTo>
                  <a:pt x="537255" y="256004"/>
                </a:lnTo>
                <a:close/>
              </a:path>
              <a:path w="1510665" h="594360">
                <a:moveTo>
                  <a:pt x="603491" y="256004"/>
                </a:moveTo>
                <a:lnTo>
                  <a:pt x="585974" y="256004"/>
                </a:lnTo>
                <a:lnTo>
                  <a:pt x="583659" y="265880"/>
                </a:lnTo>
                <a:lnTo>
                  <a:pt x="581276" y="275620"/>
                </a:lnTo>
                <a:lnTo>
                  <a:pt x="570738" y="313573"/>
                </a:lnTo>
                <a:lnTo>
                  <a:pt x="564261" y="332641"/>
                </a:lnTo>
                <a:lnTo>
                  <a:pt x="580102" y="332641"/>
                </a:lnTo>
                <a:lnTo>
                  <a:pt x="592817" y="295109"/>
                </a:lnTo>
                <a:lnTo>
                  <a:pt x="600115" y="269290"/>
                </a:lnTo>
                <a:lnTo>
                  <a:pt x="603491" y="256004"/>
                </a:lnTo>
                <a:close/>
              </a:path>
              <a:path w="1510665" h="594360">
                <a:moveTo>
                  <a:pt x="617189" y="333188"/>
                </a:moveTo>
                <a:lnTo>
                  <a:pt x="614087" y="347785"/>
                </a:lnTo>
                <a:lnTo>
                  <a:pt x="615790" y="348515"/>
                </a:lnTo>
                <a:lnTo>
                  <a:pt x="619014" y="349549"/>
                </a:lnTo>
                <a:lnTo>
                  <a:pt x="623758" y="350887"/>
                </a:lnTo>
                <a:lnTo>
                  <a:pt x="628502" y="352347"/>
                </a:lnTo>
                <a:lnTo>
                  <a:pt x="635071" y="353077"/>
                </a:lnTo>
                <a:lnTo>
                  <a:pt x="643464" y="353077"/>
                </a:lnTo>
                <a:lnTo>
                  <a:pt x="679335" y="338662"/>
                </a:lnTo>
                <a:lnTo>
                  <a:pt x="636409" y="338662"/>
                </a:lnTo>
                <a:lnTo>
                  <a:pt x="630752" y="337932"/>
                </a:lnTo>
                <a:lnTo>
                  <a:pt x="622237" y="335013"/>
                </a:lnTo>
                <a:lnTo>
                  <a:pt x="619135" y="333918"/>
                </a:lnTo>
                <a:lnTo>
                  <a:pt x="617189" y="333188"/>
                </a:lnTo>
                <a:close/>
              </a:path>
              <a:path w="1510665" h="594360">
                <a:moveTo>
                  <a:pt x="652892" y="253632"/>
                </a:moveTo>
                <a:lnTo>
                  <a:pt x="650216" y="253632"/>
                </a:lnTo>
                <a:lnTo>
                  <a:pt x="641310" y="254180"/>
                </a:lnTo>
                <a:lnTo>
                  <a:pt x="642224" y="254180"/>
                </a:lnTo>
                <a:lnTo>
                  <a:pt x="635846" y="255502"/>
                </a:lnTo>
                <a:lnTo>
                  <a:pt x="615547" y="285260"/>
                </a:lnTo>
                <a:lnTo>
                  <a:pt x="616277" y="288848"/>
                </a:lnTo>
                <a:lnTo>
                  <a:pt x="650276" y="312143"/>
                </a:lnTo>
                <a:lnTo>
                  <a:pt x="655690" y="314880"/>
                </a:lnTo>
                <a:lnTo>
                  <a:pt x="662258" y="319746"/>
                </a:lnTo>
                <a:lnTo>
                  <a:pt x="663901" y="323031"/>
                </a:lnTo>
                <a:lnTo>
                  <a:pt x="663901" y="331181"/>
                </a:lnTo>
                <a:lnTo>
                  <a:pt x="662304" y="333918"/>
                </a:lnTo>
                <a:lnTo>
                  <a:pt x="662198" y="334100"/>
                </a:lnTo>
                <a:lnTo>
                  <a:pt x="658792" y="335925"/>
                </a:lnTo>
                <a:lnTo>
                  <a:pt x="655507" y="337750"/>
                </a:lnTo>
                <a:lnTo>
                  <a:pt x="650398" y="338662"/>
                </a:lnTo>
                <a:lnTo>
                  <a:pt x="679335" y="338662"/>
                </a:lnTo>
                <a:lnTo>
                  <a:pt x="681053" y="335195"/>
                </a:lnTo>
                <a:lnTo>
                  <a:pt x="681053" y="321936"/>
                </a:lnTo>
                <a:lnTo>
                  <a:pt x="680384" y="318165"/>
                </a:lnTo>
                <a:lnTo>
                  <a:pt x="679045" y="315124"/>
                </a:lnTo>
                <a:lnTo>
                  <a:pt x="677785" y="312143"/>
                </a:lnTo>
                <a:lnTo>
                  <a:pt x="677707" y="311961"/>
                </a:lnTo>
                <a:lnTo>
                  <a:pt x="675761" y="309285"/>
                </a:lnTo>
                <a:lnTo>
                  <a:pt x="673206" y="307095"/>
                </a:lnTo>
                <a:lnTo>
                  <a:pt x="670774" y="304906"/>
                </a:lnTo>
                <a:lnTo>
                  <a:pt x="667986" y="303142"/>
                </a:lnTo>
                <a:lnTo>
                  <a:pt x="664266" y="301439"/>
                </a:lnTo>
                <a:lnTo>
                  <a:pt x="660738" y="299736"/>
                </a:lnTo>
                <a:lnTo>
                  <a:pt x="656724" y="298033"/>
                </a:lnTo>
                <a:lnTo>
                  <a:pt x="652223" y="296330"/>
                </a:lnTo>
                <a:lnTo>
                  <a:pt x="648817" y="295113"/>
                </a:lnTo>
                <a:lnTo>
                  <a:pt x="645897" y="293957"/>
                </a:lnTo>
                <a:lnTo>
                  <a:pt x="632516" y="281611"/>
                </a:lnTo>
                <a:lnTo>
                  <a:pt x="632516" y="275528"/>
                </a:lnTo>
                <a:lnTo>
                  <a:pt x="634280" y="272609"/>
                </a:lnTo>
                <a:lnTo>
                  <a:pt x="637808" y="270784"/>
                </a:lnTo>
                <a:lnTo>
                  <a:pt x="641335" y="268838"/>
                </a:lnTo>
                <a:lnTo>
                  <a:pt x="645471" y="267865"/>
                </a:lnTo>
                <a:lnTo>
                  <a:pt x="673811" y="267865"/>
                </a:lnTo>
                <a:lnTo>
                  <a:pt x="675941" y="257840"/>
                </a:lnTo>
                <a:lnTo>
                  <a:pt x="674970" y="257464"/>
                </a:lnTo>
                <a:lnTo>
                  <a:pt x="673571" y="257038"/>
                </a:lnTo>
                <a:lnTo>
                  <a:pt x="671747" y="256552"/>
                </a:lnTo>
                <a:lnTo>
                  <a:pt x="670044" y="256065"/>
                </a:lnTo>
                <a:lnTo>
                  <a:pt x="668037" y="255639"/>
                </a:lnTo>
                <a:lnTo>
                  <a:pt x="665725" y="255274"/>
                </a:lnTo>
                <a:lnTo>
                  <a:pt x="663414" y="254788"/>
                </a:lnTo>
                <a:lnTo>
                  <a:pt x="660920" y="254423"/>
                </a:lnTo>
                <a:lnTo>
                  <a:pt x="658244" y="254180"/>
                </a:lnTo>
                <a:lnTo>
                  <a:pt x="655568" y="253815"/>
                </a:lnTo>
                <a:lnTo>
                  <a:pt x="652892" y="253632"/>
                </a:lnTo>
                <a:close/>
              </a:path>
              <a:path w="1510665" h="594360">
                <a:moveTo>
                  <a:pt x="673811" y="267865"/>
                </a:moveTo>
                <a:lnTo>
                  <a:pt x="655690" y="267865"/>
                </a:lnTo>
                <a:lnTo>
                  <a:pt x="660373" y="268412"/>
                </a:lnTo>
                <a:lnTo>
                  <a:pt x="664266" y="269507"/>
                </a:lnTo>
                <a:lnTo>
                  <a:pt x="668158" y="270480"/>
                </a:lnTo>
                <a:lnTo>
                  <a:pt x="671017" y="271453"/>
                </a:lnTo>
                <a:lnTo>
                  <a:pt x="672842" y="272426"/>
                </a:lnTo>
                <a:lnTo>
                  <a:pt x="673604" y="268838"/>
                </a:lnTo>
                <a:lnTo>
                  <a:pt x="673695" y="268412"/>
                </a:lnTo>
                <a:lnTo>
                  <a:pt x="673811" y="267865"/>
                </a:lnTo>
                <a:close/>
              </a:path>
              <a:path w="1510665" h="594360">
                <a:moveTo>
                  <a:pt x="718693" y="226627"/>
                </a:moveTo>
                <a:lnTo>
                  <a:pt x="701724" y="229546"/>
                </a:lnTo>
                <a:lnTo>
                  <a:pt x="701724" y="320537"/>
                </a:lnTo>
                <a:lnTo>
                  <a:pt x="702189" y="325889"/>
                </a:lnTo>
                <a:lnTo>
                  <a:pt x="702211" y="326133"/>
                </a:lnTo>
                <a:lnTo>
                  <a:pt x="723279" y="352225"/>
                </a:lnTo>
                <a:lnTo>
                  <a:pt x="723774" y="352225"/>
                </a:lnTo>
                <a:lnTo>
                  <a:pt x="728303" y="352894"/>
                </a:lnTo>
                <a:lnTo>
                  <a:pt x="740225" y="352894"/>
                </a:lnTo>
                <a:lnTo>
                  <a:pt x="745090" y="352225"/>
                </a:lnTo>
                <a:lnTo>
                  <a:pt x="749348" y="350887"/>
                </a:lnTo>
                <a:lnTo>
                  <a:pt x="753606" y="349671"/>
                </a:lnTo>
                <a:lnTo>
                  <a:pt x="756586" y="348637"/>
                </a:lnTo>
                <a:lnTo>
                  <a:pt x="758289" y="347785"/>
                </a:lnTo>
                <a:lnTo>
                  <a:pt x="755986" y="337932"/>
                </a:lnTo>
                <a:lnTo>
                  <a:pt x="733291" y="337932"/>
                </a:lnTo>
                <a:lnTo>
                  <a:pt x="730736" y="337567"/>
                </a:lnTo>
                <a:lnTo>
                  <a:pt x="718693" y="318773"/>
                </a:lnTo>
                <a:lnTo>
                  <a:pt x="718693" y="270237"/>
                </a:lnTo>
                <a:lnTo>
                  <a:pt x="754640" y="270237"/>
                </a:lnTo>
                <a:lnTo>
                  <a:pt x="754640" y="256004"/>
                </a:lnTo>
                <a:lnTo>
                  <a:pt x="718693" y="256004"/>
                </a:lnTo>
                <a:lnTo>
                  <a:pt x="718693" y="226627"/>
                </a:lnTo>
                <a:close/>
              </a:path>
              <a:path w="1510665" h="594360">
                <a:moveTo>
                  <a:pt x="755005" y="333735"/>
                </a:moveTo>
                <a:lnTo>
                  <a:pt x="748436" y="336290"/>
                </a:lnTo>
                <a:lnTo>
                  <a:pt x="745395" y="337385"/>
                </a:lnTo>
                <a:lnTo>
                  <a:pt x="741319" y="337932"/>
                </a:lnTo>
                <a:lnTo>
                  <a:pt x="755986" y="337932"/>
                </a:lnTo>
                <a:lnTo>
                  <a:pt x="755005" y="333735"/>
                </a:lnTo>
                <a:close/>
              </a:path>
              <a:path w="1510665" h="594360">
                <a:moveTo>
                  <a:pt x="812909" y="293349"/>
                </a:moveTo>
                <a:lnTo>
                  <a:pt x="802955" y="293349"/>
                </a:lnTo>
                <a:lnTo>
                  <a:pt x="798981" y="293775"/>
                </a:lnTo>
                <a:lnTo>
                  <a:pt x="769565" y="328505"/>
                </a:lnTo>
                <a:lnTo>
                  <a:pt x="770395" y="332762"/>
                </a:lnTo>
                <a:lnTo>
                  <a:pt x="800988" y="352894"/>
                </a:lnTo>
                <a:lnTo>
                  <a:pt x="810112" y="352894"/>
                </a:lnTo>
                <a:lnTo>
                  <a:pt x="813883" y="352712"/>
                </a:lnTo>
                <a:lnTo>
                  <a:pt x="817654" y="352347"/>
                </a:lnTo>
                <a:lnTo>
                  <a:pt x="821546" y="352104"/>
                </a:lnTo>
                <a:lnTo>
                  <a:pt x="843381" y="349245"/>
                </a:lnTo>
                <a:lnTo>
                  <a:pt x="843381" y="338662"/>
                </a:lnTo>
                <a:lnTo>
                  <a:pt x="801657" y="338662"/>
                </a:lnTo>
                <a:lnTo>
                  <a:pt x="796366" y="337506"/>
                </a:lnTo>
                <a:lnTo>
                  <a:pt x="792473" y="335195"/>
                </a:lnTo>
                <a:lnTo>
                  <a:pt x="788580" y="332762"/>
                </a:lnTo>
                <a:lnTo>
                  <a:pt x="786634" y="328505"/>
                </a:lnTo>
                <a:lnTo>
                  <a:pt x="786634" y="319138"/>
                </a:lnTo>
                <a:lnTo>
                  <a:pt x="787425" y="316523"/>
                </a:lnTo>
                <a:lnTo>
                  <a:pt x="789006" y="314576"/>
                </a:lnTo>
                <a:lnTo>
                  <a:pt x="790588" y="312508"/>
                </a:lnTo>
                <a:lnTo>
                  <a:pt x="792534" y="310927"/>
                </a:lnTo>
                <a:lnTo>
                  <a:pt x="794845" y="309832"/>
                </a:lnTo>
                <a:lnTo>
                  <a:pt x="797278" y="308616"/>
                </a:lnTo>
                <a:lnTo>
                  <a:pt x="799893" y="307825"/>
                </a:lnTo>
                <a:lnTo>
                  <a:pt x="805134" y="307156"/>
                </a:lnTo>
                <a:lnTo>
                  <a:pt x="804699" y="307156"/>
                </a:lnTo>
                <a:lnTo>
                  <a:pt x="808348" y="306913"/>
                </a:lnTo>
                <a:lnTo>
                  <a:pt x="843381" y="306913"/>
                </a:lnTo>
                <a:lnTo>
                  <a:pt x="843381" y="295600"/>
                </a:lnTo>
                <a:lnTo>
                  <a:pt x="826888" y="295600"/>
                </a:lnTo>
                <a:lnTo>
                  <a:pt x="823006" y="294809"/>
                </a:lnTo>
                <a:lnTo>
                  <a:pt x="821546" y="294566"/>
                </a:lnTo>
                <a:lnTo>
                  <a:pt x="819843" y="294322"/>
                </a:lnTo>
                <a:lnTo>
                  <a:pt x="818262" y="293957"/>
                </a:lnTo>
                <a:lnTo>
                  <a:pt x="816984" y="293775"/>
                </a:lnTo>
                <a:lnTo>
                  <a:pt x="816103" y="293775"/>
                </a:lnTo>
                <a:lnTo>
                  <a:pt x="812909" y="293349"/>
                </a:lnTo>
                <a:close/>
              </a:path>
              <a:path w="1510665" h="594360">
                <a:moveTo>
                  <a:pt x="843381" y="306913"/>
                </a:moveTo>
                <a:lnTo>
                  <a:pt x="814795" y="306913"/>
                </a:lnTo>
                <a:lnTo>
                  <a:pt x="818079" y="307156"/>
                </a:lnTo>
                <a:lnTo>
                  <a:pt x="820756" y="307643"/>
                </a:lnTo>
                <a:lnTo>
                  <a:pt x="823553" y="308007"/>
                </a:lnTo>
                <a:lnTo>
                  <a:pt x="826062" y="308616"/>
                </a:lnTo>
                <a:lnTo>
                  <a:pt x="825804" y="308616"/>
                </a:lnTo>
                <a:lnTo>
                  <a:pt x="826777" y="309102"/>
                </a:lnTo>
                <a:lnTo>
                  <a:pt x="826777" y="337506"/>
                </a:lnTo>
                <a:lnTo>
                  <a:pt x="826260" y="337506"/>
                </a:lnTo>
                <a:lnTo>
                  <a:pt x="824709" y="337871"/>
                </a:lnTo>
                <a:lnTo>
                  <a:pt x="822094" y="338236"/>
                </a:lnTo>
                <a:lnTo>
                  <a:pt x="816559" y="338662"/>
                </a:lnTo>
                <a:lnTo>
                  <a:pt x="843381" y="338662"/>
                </a:lnTo>
                <a:lnTo>
                  <a:pt x="843381" y="306913"/>
                </a:lnTo>
                <a:close/>
              </a:path>
              <a:path w="1510665" h="594360">
                <a:moveTo>
                  <a:pt x="838929" y="268230"/>
                </a:moveTo>
                <a:lnTo>
                  <a:pt x="809807" y="268230"/>
                </a:lnTo>
                <a:lnTo>
                  <a:pt x="813335" y="268899"/>
                </a:lnTo>
                <a:lnTo>
                  <a:pt x="816011" y="270237"/>
                </a:lnTo>
                <a:lnTo>
                  <a:pt x="818809" y="271453"/>
                </a:lnTo>
                <a:lnTo>
                  <a:pt x="820999" y="273156"/>
                </a:lnTo>
                <a:lnTo>
                  <a:pt x="822580" y="275346"/>
                </a:lnTo>
                <a:lnTo>
                  <a:pt x="824162" y="277414"/>
                </a:lnTo>
                <a:lnTo>
                  <a:pt x="825256" y="279847"/>
                </a:lnTo>
                <a:lnTo>
                  <a:pt x="825865" y="282645"/>
                </a:lnTo>
                <a:lnTo>
                  <a:pt x="826473" y="285321"/>
                </a:lnTo>
                <a:lnTo>
                  <a:pt x="826777" y="288058"/>
                </a:lnTo>
                <a:lnTo>
                  <a:pt x="826777" y="295600"/>
                </a:lnTo>
                <a:lnTo>
                  <a:pt x="843381" y="295600"/>
                </a:lnTo>
                <a:lnTo>
                  <a:pt x="843381" y="284591"/>
                </a:lnTo>
                <a:lnTo>
                  <a:pt x="842788" y="279847"/>
                </a:lnTo>
                <a:lnTo>
                  <a:pt x="840620" y="271879"/>
                </a:lnTo>
                <a:lnTo>
                  <a:pt x="840505" y="271453"/>
                </a:lnTo>
                <a:lnTo>
                  <a:pt x="840390" y="271027"/>
                </a:lnTo>
                <a:lnTo>
                  <a:pt x="840340" y="270845"/>
                </a:lnTo>
                <a:lnTo>
                  <a:pt x="838929" y="268230"/>
                </a:lnTo>
                <a:close/>
              </a:path>
              <a:path w="1510665" h="594360">
                <a:moveTo>
                  <a:pt x="813700" y="253632"/>
                </a:moveTo>
                <a:lnTo>
                  <a:pt x="800927" y="253632"/>
                </a:lnTo>
                <a:lnTo>
                  <a:pt x="795393" y="254119"/>
                </a:lnTo>
                <a:lnTo>
                  <a:pt x="790284" y="255092"/>
                </a:lnTo>
                <a:lnTo>
                  <a:pt x="785174" y="255943"/>
                </a:lnTo>
                <a:lnTo>
                  <a:pt x="781525" y="256856"/>
                </a:lnTo>
                <a:lnTo>
                  <a:pt x="779335" y="257829"/>
                </a:lnTo>
                <a:lnTo>
                  <a:pt x="780821" y="268230"/>
                </a:lnTo>
                <a:lnTo>
                  <a:pt x="780882" y="268655"/>
                </a:lnTo>
                <a:lnTo>
                  <a:pt x="781004" y="269507"/>
                </a:lnTo>
                <a:lnTo>
                  <a:pt x="781108" y="270237"/>
                </a:lnTo>
                <a:lnTo>
                  <a:pt x="781221" y="271027"/>
                </a:lnTo>
                <a:lnTo>
                  <a:pt x="781343" y="271879"/>
                </a:lnTo>
                <a:lnTo>
                  <a:pt x="783411" y="271027"/>
                </a:lnTo>
                <a:lnTo>
                  <a:pt x="786512" y="270237"/>
                </a:lnTo>
                <a:lnTo>
                  <a:pt x="790648" y="269507"/>
                </a:lnTo>
                <a:lnTo>
                  <a:pt x="794906" y="268655"/>
                </a:lnTo>
                <a:lnTo>
                  <a:pt x="799833" y="268230"/>
                </a:lnTo>
                <a:lnTo>
                  <a:pt x="838929" y="268230"/>
                </a:lnTo>
                <a:lnTo>
                  <a:pt x="838272" y="267013"/>
                </a:lnTo>
                <a:lnTo>
                  <a:pt x="835353" y="263850"/>
                </a:lnTo>
                <a:lnTo>
                  <a:pt x="832555" y="260566"/>
                </a:lnTo>
                <a:lnTo>
                  <a:pt x="828784" y="258072"/>
                </a:lnTo>
                <a:lnTo>
                  <a:pt x="824040" y="256369"/>
                </a:lnTo>
                <a:lnTo>
                  <a:pt x="819417" y="254545"/>
                </a:lnTo>
                <a:lnTo>
                  <a:pt x="813700" y="253632"/>
                </a:lnTo>
                <a:close/>
              </a:path>
              <a:path w="1510665" h="594360">
                <a:moveTo>
                  <a:pt x="888170" y="209293"/>
                </a:moveTo>
                <a:lnTo>
                  <a:pt x="871201" y="212212"/>
                </a:lnTo>
                <a:lnTo>
                  <a:pt x="871201" y="335073"/>
                </a:lnTo>
                <a:lnTo>
                  <a:pt x="873390" y="341703"/>
                </a:lnTo>
                <a:lnTo>
                  <a:pt x="882149" y="350218"/>
                </a:lnTo>
                <a:lnTo>
                  <a:pt x="889569" y="352469"/>
                </a:lnTo>
                <a:lnTo>
                  <a:pt x="900031" y="352712"/>
                </a:lnTo>
                <a:lnTo>
                  <a:pt x="902403" y="338480"/>
                </a:lnTo>
                <a:lnTo>
                  <a:pt x="899726" y="338115"/>
                </a:lnTo>
                <a:lnTo>
                  <a:pt x="897476" y="337689"/>
                </a:lnTo>
                <a:lnTo>
                  <a:pt x="888170" y="326133"/>
                </a:lnTo>
                <a:lnTo>
                  <a:pt x="888170" y="209293"/>
                </a:lnTo>
                <a:close/>
              </a:path>
              <a:path w="1510665" h="594360">
                <a:moveTo>
                  <a:pt x="917262" y="333188"/>
                </a:moveTo>
                <a:lnTo>
                  <a:pt x="914160" y="347785"/>
                </a:lnTo>
                <a:lnTo>
                  <a:pt x="915863" y="348515"/>
                </a:lnTo>
                <a:lnTo>
                  <a:pt x="919087" y="349549"/>
                </a:lnTo>
                <a:lnTo>
                  <a:pt x="923831" y="350887"/>
                </a:lnTo>
                <a:lnTo>
                  <a:pt x="928575" y="352347"/>
                </a:lnTo>
                <a:lnTo>
                  <a:pt x="935144" y="353077"/>
                </a:lnTo>
                <a:lnTo>
                  <a:pt x="943538" y="353077"/>
                </a:lnTo>
                <a:lnTo>
                  <a:pt x="979408" y="338662"/>
                </a:lnTo>
                <a:lnTo>
                  <a:pt x="936482" y="338662"/>
                </a:lnTo>
                <a:lnTo>
                  <a:pt x="930826" y="337932"/>
                </a:lnTo>
                <a:lnTo>
                  <a:pt x="922310" y="335013"/>
                </a:lnTo>
                <a:lnTo>
                  <a:pt x="919209" y="333918"/>
                </a:lnTo>
                <a:lnTo>
                  <a:pt x="917262" y="333188"/>
                </a:lnTo>
                <a:close/>
              </a:path>
              <a:path w="1510665" h="594360">
                <a:moveTo>
                  <a:pt x="952965" y="253632"/>
                </a:moveTo>
                <a:lnTo>
                  <a:pt x="950289" y="253632"/>
                </a:lnTo>
                <a:lnTo>
                  <a:pt x="941384" y="254180"/>
                </a:lnTo>
                <a:lnTo>
                  <a:pt x="942297" y="254180"/>
                </a:lnTo>
                <a:lnTo>
                  <a:pt x="935920" y="255502"/>
                </a:lnTo>
                <a:lnTo>
                  <a:pt x="915620" y="285260"/>
                </a:lnTo>
                <a:lnTo>
                  <a:pt x="916350" y="288848"/>
                </a:lnTo>
                <a:lnTo>
                  <a:pt x="950350" y="312143"/>
                </a:lnTo>
                <a:lnTo>
                  <a:pt x="955763" y="314880"/>
                </a:lnTo>
                <a:lnTo>
                  <a:pt x="962332" y="319746"/>
                </a:lnTo>
                <a:lnTo>
                  <a:pt x="963974" y="323031"/>
                </a:lnTo>
                <a:lnTo>
                  <a:pt x="963974" y="331181"/>
                </a:lnTo>
                <a:lnTo>
                  <a:pt x="962377" y="333918"/>
                </a:lnTo>
                <a:lnTo>
                  <a:pt x="962271" y="334100"/>
                </a:lnTo>
                <a:lnTo>
                  <a:pt x="958865" y="335925"/>
                </a:lnTo>
                <a:lnTo>
                  <a:pt x="955580" y="337750"/>
                </a:lnTo>
                <a:lnTo>
                  <a:pt x="950471" y="338662"/>
                </a:lnTo>
                <a:lnTo>
                  <a:pt x="979408" y="338662"/>
                </a:lnTo>
                <a:lnTo>
                  <a:pt x="981126" y="335195"/>
                </a:lnTo>
                <a:lnTo>
                  <a:pt x="981126" y="321936"/>
                </a:lnTo>
                <a:lnTo>
                  <a:pt x="980457" y="318165"/>
                </a:lnTo>
                <a:lnTo>
                  <a:pt x="979119" y="315124"/>
                </a:lnTo>
                <a:lnTo>
                  <a:pt x="977858" y="312143"/>
                </a:lnTo>
                <a:lnTo>
                  <a:pt x="977781" y="311961"/>
                </a:lnTo>
                <a:lnTo>
                  <a:pt x="975834" y="309285"/>
                </a:lnTo>
                <a:lnTo>
                  <a:pt x="973280" y="307095"/>
                </a:lnTo>
                <a:lnTo>
                  <a:pt x="970847" y="304906"/>
                </a:lnTo>
                <a:lnTo>
                  <a:pt x="968059" y="303142"/>
                </a:lnTo>
                <a:lnTo>
                  <a:pt x="964339" y="301439"/>
                </a:lnTo>
                <a:lnTo>
                  <a:pt x="960811" y="299736"/>
                </a:lnTo>
                <a:lnTo>
                  <a:pt x="956797" y="298033"/>
                </a:lnTo>
                <a:lnTo>
                  <a:pt x="952296" y="296330"/>
                </a:lnTo>
                <a:lnTo>
                  <a:pt x="948890" y="295113"/>
                </a:lnTo>
                <a:lnTo>
                  <a:pt x="945970" y="293957"/>
                </a:lnTo>
                <a:lnTo>
                  <a:pt x="932589" y="281611"/>
                </a:lnTo>
                <a:lnTo>
                  <a:pt x="932589" y="275528"/>
                </a:lnTo>
                <a:lnTo>
                  <a:pt x="934353" y="272609"/>
                </a:lnTo>
                <a:lnTo>
                  <a:pt x="937881" y="270784"/>
                </a:lnTo>
                <a:lnTo>
                  <a:pt x="941409" y="268838"/>
                </a:lnTo>
                <a:lnTo>
                  <a:pt x="945545" y="267865"/>
                </a:lnTo>
                <a:lnTo>
                  <a:pt x="973884" y="267865"/>
                </a:lnTo>
                <a:lnTo>
                  <a:pt x="976014" y="257840"/>
                </a:lnTo>
                <a:lnTo>
                  <a:pt x="975044" y="257464"/>
                </a:lnTo>
                <a:lnTo>
                  <a:pt x="973645" y="257038"/>
                </a:lnTo>
                <a:lnTo>
                  <a:pt x="971820" y="256552"/>
                </a:lnTo>
                <a:lnTo>
                  <a:pt x="970117" y="256065"/>
                </a:lnTo>
                <a:lnTo>
                  <a:pt x="968110" y="255639"/>
                </a:lnTo>
                <a:lnTo>
                  <a:pt x="965799" y="255274"/>
                </a:lnTo>
                <a:lnTo>
                  <a:pt x="963487" y="254788"/>
                </a:lnTo>
                <a:lnTo>
                  <a:pt x="960994" y="254423"/>
                </a:lnTo>
                <a:lnTo>
                  <a:pt x="958317" y="254180"/>
                </a:lnTo>
                <a:lnTo>
                  <a:pt x="955641" y="253815"/>
                </a:lnTo>
                <a:lnTo>
                  <a:pt x="952965" y="253632"/>
                </a:lnTo>
                <a:close/>
              </a:path>
              <a:path w="1510665" h="594360">
                <a:moveTo>
                  <a:pt x="973884" y="267865"/>
                </a:moveTo>
                <a:lnTo>
                  <a:pt x="955763" y="267865"/>
                </a:lnTo>
                <a:lnTo>
                  <a:pt x="960446" y="268412"/>
                </a:lnTo>
                <a:lnTo>
                  <a:pt x="964339" y="269507"/>
                </a:lnTo>
                <a:lnTo>
                  <a:pt x="968231" y="270480"/>
                </a:lnTo>
                <a:lnTo>
                  <a:pt x="971090" y="271453"/>
                </a:lnTo>
                <a:lnTo>
                  <a:pt x="972915" y="272426"/>
                </a:lnTo>
                <a:lnTo>
                  <a:pt x="973677" y="268838"/>
                </a:lnTo>
                <a:lnTo>
                  <a:pt x="973768" y="268412"/>
                </a:lnTo>
                <a:lnTo>
                  <a:pt x="973884" y="267865"/>
                </a:lnTo>
                <a:close/>
              </a:path>
              <a:path w="1510665" h="594360">
                <a:moveTo>
                  <a:pt x="1052057" y="256004"/>
                </a:moveTo>
                <a:lnTo>
                  <a:pt x="1033811" y="256004"/>
                </a:lnTo>
                <a:lnTo>
                  <a:pt x="1037426" y="269724"/>
                </a:lnTo>
                <a:lnTo>
                  <a:pt x="1048896" y="307825"/>
                </a:lnTo>
                <a:lnTo>
                  <a:pt x="1065377" y="350887"/>
                </a:lnTo>
                <a:lnTo>
                  <a:pt x="1080157" y="350887"/>
                </a:lnTo>
                <a:lnTo>
                  <a:pt x="1082746" y="344090"/>
                </a:lnTo>
                <a:lnTo>
                  <a:pt x="1085403" y="336837"/>
                </a:lnTo>
                <a:lnTo>
                  <a:pt x="1087726" y="330268"/>
                </a:lnTo>
                <a:lnTo>
                  <a:pt x="1073588" y="330268"/>
                </a:lnTo>
                <a:lnTo>
                  <a:pt x="1071764" y="325646"/>
                </a:lnTo>
                <a:lnTo>
                  <a:pt x="1059903" y="287997"/>
                </a:lnTo>
                <a:lnTo>
                  <a:pt x="1053274" y="261722"/>
                </a:lnTo>
                <a:lnTo>
                  <a:pt x="1052057" y="256004"/>
                </a:lnTo>
                <a:close/>
              </a:path>
              <a:path w="1510665" h="594360">
                <a:moveTo>
                  <a:pt x="1116140" y="285746"/>
                </a:moveTo>
                <a:lnTo>
                  <a:pt x="1101323" y="285746"/>
                </a:lnTo>
                <a:lnTo>
                  <a:pt x="1103753" y="294790"/>
                </a:lnTo>
                <a:lnTo>
                  <a:pt x="1117381" y="336837"/>
                </a:lnTo>
                <a:lnTo>
                  <a:pt x="1122672" y="350887"/>
                </a:lnTo>
                <a:lnTo>
                  <a:pt x="1137452" y="350887"/>
                </a:lnTo>
                <a:lnTo>
                  <a:pt x="1141626" y="341160"/>
                </a:lnTo>
                <a:lnTo>
                  <a:pt x="1145940" y="330268"/>
                </a:lnTo>
                <a:lnTo>
                  <a:pt x="1129971" y="330268"/>
                </a:lnTo>
                <a:lnTo>
                  <a:pt x="1127903" y="324551"/>
                </a:lnTo>
                <a:lnTo>
                  <a:pt x="1118110" y="292863"/>
                </a:lnTo>
                <a:lnTo>
                  <a:pt x="1116140" y="285746"/>
                </a:lnTo>
                <a:close/>
              </a:path>
              <a:path w="1510665" h="594360">
                <a:moveTo>
                  <a:pt x="1108987" y="256004"/>
                </a:moveTo>
                <a:lnTo>
                  <a:pt x="1094937" y="256004"/>
                </a:lnTo>
                <a:lnTo>
                  <a:pt x="1093721" y="261478"/>
                </a:lnTo>
                <a:lnTo>
                  <a:pt x="1092261" y="267378"/>
                </a:lnTo>
                <a:lnTo>
                  <a:pt x="1090558" y="273704"/>
                </a:lnTo>
                <a:lnTo>
                  <a:pt x="1088977" y="279907"/>
                </a:lnTo>
                <a:lnTo>
                  <a:pt x="1087273" y="286294"/>
                </a:lnTo>
                <a:lnTo>
                  <a:pt x="1085449" y="292863"/>
                </a:lnTo>
                <a:lnTo>
                  <a:pt x="1083624" y="299310"/>
                </a:lnTo>
                <a:lnTo>
                  <a:pt x="1081678" y="305757"/>
                </a:lnTo>
                <a:lnTo>
                  <a:pt x="1079610" y="312204"/>
                </a:lnTo>
                <a:lnTo>
                  <a:pt x="1077663" y="318530"/>
                </a:lnTo>
                <a:lnTo>
                  <a:pt x="1075656" y="324551"/>
                </a:lnTo>
                <a:lnTo>
                  <a:pt x="1073588" y="330268"/>
                </a:lnTo>
                <a:lnTo>
                  <a:pt x="1087726" y="330268"/>
                </a:lnTo>
                <a:lnTo>
                  <a:pt x="1101323" y="285746"/>
                </a:lnTo>
                <a:lnTo>
                  <a:pt x="1116140" y="285746"/>
                </a:lnTo>
                <a:lnTo>
                  <a:pt x="1114583" y="279907"/>
                </a:lnTo>
                <a:lnTo>
                  <a:pt x="1113001" y="273704"/>
                </a:lnTo>
                <a:lnTo>
                  <a:pt x="1111420" y="267378"/>
                </a:lnTo>
                <a:lnTo>
                  <a:pt x="1110137" y="261722"/>
                </a:lnTo>
                <a:lnTo>
                  <a:pt x="1108987" y="256004"/>
                </a:lnTo>
                <a:close/>
              </a:path>
              <a:path w="1510665" h="594360">
                <a:moveTo>
                  <a:pt x="1169019" y="256004"/>
                </a:moveTo>
                <a:lnTo>
                  <a:pt x="1151502" y="256004"/>
                </a:lnTo>
                <a:lnTo>
                  <a:pt x="1150337" y="261478"/>
                </a:lnTo>
                <a:lnTo>
                  <a:pt x="1148826" y="267925"/>
                </a:lnTo>
                <a:lnTo>
                  <a:pt x="1137695" y="307825"/>
                </a:lnTo>
                <a:lnTo>
                  <a:pt x="1135627" y="314029"/>
                </a:lnTo>
                <a:lnTo>
                  <a:pt x="1133681" y="320233"/>
                </a:lnTo>
                <a:lnTo>
                  <a:pt x="1131795" y="325646"/>
                </a:lnTo>
                <a:lnTo>
                  <a:pt x="1129971" y="330268"/>
                </a:lnTo>
                <a:lnTo>
                  <a:pt x="1145940" y="330268"/>
                </a:lnTo>
                <a:lnTo>
                  <a:pt x="1161674" y="282964"/>
                </a:lnTo>
                <a:lnTo>
                  <a:pt x="1165404" y="269724"/>
                </a:lnTo>
                <a:lnTo>
                  <a:pt x="1169019" y="256004"/>
                </a:lnTo>
                <a:close/>
              </a:path>
              <a:path w="1510665" h="594360">
                <a:moveTo>
                  <a:pt x="1203933" y="256004"/>
                </a:moveTo>
                <a:lnTo>
                  <a:pt x="1186963" y="256004"/>
                </a:lnTo>
                <a:lnTo>
                  <a:pt x="1186963" y="350887"/>
                </a:lnTo>
                <a:lnTo>
                  <a:pt x="1203933" y="350887"/>
                </a:lnTo>
                <a:lnTo>
                  <a:pt x="1203933" y="256004"/>
                </a:lnTo>
                <a:close/>
              </a:path>
              <a:path w="1510665" h="594360">
                <a:moveTo>
                  <a:pt x="1198398" y="216591"/>
                </a:moveTo>
                <a:lnTo>
                  <a:pt x="1192316" y="216591"/>
                </a:lnTo>
                <a:lnTo>
                  <a:pt x="1189700" y="217625"/>
                </a:lnTo>
                <a:lnTo>
                  <a:pt x="1185443" y="221640"/>
                </a:lnTo>
                <a:lnTo>
                  <a:pt x="1184409" y="224316"/>
                </a:lnTo>
                <a:lnTo>
                  <a:pt x="1184409" y="231128"/>
                </a:lnTo>
                <a:lnTo>
                  <a:pt x="1185443" y="233865"/>
                </a:lnTo>
                <a:lnTo>
                  <a:pt x="1187511" y="235933"/>
                </a:lnTo>
                <a:lnTo>
                  <a:pt x="1189700" y="237879"/>
                </a:lnTo>
                <a:lnTo>
                  <a:pt x="1192316" y="238852"/>
                </a:lnTo>
                <a:lnTo>
                  <a:pt x="1198398" y="238852"/>
                </a:lnTo>
                <a:lnTo>
                  <a:pt x="1200952" y="237879"/>
                </a:lnTo>
                <a:lnTo>
                  <a:pt x="1205210" y="233865"/>
                </a:lnTo>
                <a:lnTo>
                  <a:pt x="1206305" y="231128"/>
                </a:lnTo>
                <a:lnTo>
                  <a:pt x="1206305" y="224316"/>
                </a:lnTo>
                <a:lnTo>
                  <a:pt x="1205210" y="221640"/>
                </a:lnTo>
                <a:lnTo>
                  <a:pt x="1203020" y="219693"/>
                </a:lnTo>
                <a:lnTo>
                  <a:pt x="1200952" y="217625"/>
                </a:lnTo>
                <a:lnTo>
                  <a:pt x="1198398" y="216591"/>
                </a:lnTo>
                <a:close/>
              </a:path>
              <a:path w="1510665" h="594360">
                <a:moveTo>
                  <a:pt x="1248989" y="226627"/>
                </a:moveTo>
                <a:lnTo>
                  <a:pt x="1232020" y="229546"/>
                </a:lnTo>
                <a:lnTo>
                  <a:pt x="1232020" y="320537"/>
                </a:lnTo>
                <a:lnTo>
                  <a:pt x="1253574" y="352225"/>
                </a:lnTo>
                <a:lnTo>
                  <a:pt x="1254070" y="352225"/>
                </a:lnTo>
                <a:lnTo>
                  <a:pt x="1258599" y="352894"/>
                </a:lnTo>
                <a:lnTo>
                  <a:pt x="1270521" y="352894"/>
                </a:lnTo>
                <a:lnTo>
                  <a:pt x="1275386" y="352225"/>
                </a:lnTo>
                <a:lnTo>
                  <a:pt x="1279644" y="350887"/>
                </a:lnTo>
                <a:lnTo>
                  <a:pt x="1283901" y="349671"/>
                </a:lnTo>
                <a:lnTo>
                  <a:pt x="1286882" y="348637"/>
                </a:lnTo>
                <a:lnTo>
                  <a:pt x="1288585" y="347785"/>
                </a:lnTo>
                <a:lnTo>
                  <a:pt x="1286281" y="337932"/>
                </a:lnTo>
                <a:lnTo>
                  <a:pt x="1263587" y="337932"/>
                </a:lnTo>
                <a:lnTo>
                  <a:pt x="1261032" y="337567"/>
                </a:lnTo>
                <a:lnTo>
                  <a:pt x="1248989" y="318773"/>
                </a:lnTo>
                <a:lnTo>
                  <a:pt x="1248989" y="270237"/>
                </a:lnTo>
                <a:lnTo>
                  <a:pt x="1284935" y="270237"/>
                </a:lnTo>
                <a:lnTo>
                  <a:pt x="1284935" y="256004"/>
                </a:lnTo>
                <a:lnTo>
                  <a:pt x="1248989" y="256004"/>
                </a:lnTo>
                <a:lnTo>
                  <a:pt x="1248989" y="226627"/>
                </a:lnTo>
                <a:close/>
              </a:path>
              <a:path w="1510665" h="594360">
                <a:moveTo>
                  <a:pt x="1285300" y="333735"/>
                </a:moveTo>
                <a:lnTo>
                  <a:pt x="1278732" y="336290"/>
                </a:lnTo>
                <a:lnTo>
                  <a:pt x="1275690" y="337385"/>
                </a:lnTo>
                <a:lnTo>
                  <a:pt x="1271615" y="337932"/>
                </a:lnTo>
                <a:lnTo>
                  <a:pt x="1286281" y="337932"/>
                </a:lnTo>
                <a:lnTo>
                  <a:pt x="1285300" y="333735"/>
                </a:lnTo>
                <a:close/>
              </a:path>
              <a:path w="1510665" h="594360">
                <a:moveTo>
                  <a:pt x="1323499" y="209293"/>
                </a:moveTo>
                <a:lnTo>
                  <a:pt x="1306529" y="212212"/>
                </a:lnTo>
                <a:lnTo>
                  <a:pt x="1306529" y="350887"/>
                </a:lnTo>
                <a:lnTo>
                  <a:pt x="1323499" y="350887"/>
                </a:lnTo>
                <a:lnTo>
                  <a:pt x="1323499" y="272061"/>
                </a:lnTo>
                <a:lnTo>
                  <a:pt x="1323955" y="271879"/>
                </a:lnTo>
                <a:lnTo>
                  <a:pt x="1331162" y="270237"/>
                </a:lnTo>
                <a:lnTo>
                  <a:pt x="1332379" y="269993"/>
                </a:lnTo>
                <a:lnTo>
                  <a:pt x="1332233" y="269993"/>
                </a:lnTo>
                <a:lnTo>
                  <a:pt x="1334872" y="269568"/>
                </a:lnTo>
                <a:lnTo>
                  <a:pt x="1338765" y="269081"/>
                </a:lnTo>
                <a:lnTo>
                  <a:pt x="1377260" y="269081"/>
                </a:lnTo>
                <a:lnTo>
                  <a:pt x="1374955" y="266222"/>
                </a:lnTo>
                <a:lnTo>
                  <a:pt x="1372035" y="262330"/>
                </a:lnTo>
                <a:lnTo>
                  <a:pt x="1368082" y="259349"/>
                </a:lnTo>
                <a:lnTo>
                  <a:pt x="1364414" y="257829"/>
                </a:lnTo>
                <a:lnTo>
                  <a:pt x="1323499" y="257829"/>
                </a:lnTo>
                <a:lnTo>
                  <a:pt x="1323499" y="209293"/>
                </a:lnTo>
                <a:close/>
              </a:path>
              <a:path w="1510665" h="594360">
                <a:moveTo>
                  <a:pt x="1377260" y="269081"/>
                </a:moveTo>
                <a:lnTo>
                  <a:pt x="1347730" y="269081"/>
                </a:lnTo>
                <a:lnTo>
                  <a:pt x="1350747" y="269568"/>
                </a:lnTo>
                <a:lnTo>
                  <a:pt x="1353788" y="270784"/>
                </a:lnTo>
                <a:lnTo>
                  <a:pt x="1364919" y="286294"/>
                </a:lnTo>
                <a:lnTo>
                  <a:pt x="1365770" y="290430"/>
                </a:lnTo>
                <a:lnTo>
                  <a:pt x="1366196" y="295417"/>
                </a:lnTo>
                <a:lnTo>
                  <a:pt x="1366196" y="350887"/>
                </a:lnTo>
                <a:lnTo>
                  <a:pt x="1383166" y="350887"/>
                </a:lnTo>
                <a:lnTo>
                  <a:pt x="1383090" y="290430"/>
                </a:lnTo>
                <a:lnTo>
                  <a:pt x="1378109" y="270237"/>
                </a:lnTo>
                <a:lnTo>
                  <a:pt x="1377996" y="269993"/>
                </a:lnTo>
                <a:lnTo>
                  <a:pt x="1377260" y="269081"/>
                </a:lnTo>
                <a:close/>
              </a:path>
              <a:path w="1510665" h="594360">
                <a:moveTo>
                  <a:pt x="1351842" y="253997"/>
                </a:moveTo>
                <a:lnTo>
                  <a:pt x="1340772" y="253997"/>
                </a:lnTo>
                <a:lnTo>
                  <a:pt x="1337184" y="254362"/>
                </a:lnTo>
                <a:lnTo>
                  <a:pt x="1333534" y="255092"/>
                </a:lnTo>
                <a:lnTo>
                  <a:pt x="1330007" y="255700"/>
                </a:lnTo>
                <a:lnTo>
                  <a:pt x="1326662" y="256612"/>
                </a:lnTo>
                <a:lnTo>
                  <a:pt x="1323499" y="257829"/>
                </a:lnTo>
                <a:lnTo>
                  <a:pt x="1364414" y="257829"/>
                </a:lnTo>
                <a:lnTo>
                  <a:pt x="1363094" y="257282"/>
                </a:lnTo>
                <a:lnTo>
                  <a:pt x="1358107" y="255092"/>
                </a:lnTo>
                <a:lnTo>
                  <a:pt x="1351842" y="253997"/>
                </a:lnTo>
                <a:close/>
              </a:path>
              <a:path w="1510665" h="594360">
                <a:moveTo>
                  <a:pt x="48171" y="463108"/>
                </a:moveTo>
                <a:lnTo>
                  <a:pt x="35885" y="463108"/>
                </a:lnTo>
                <a:lnTo>
                  <a:pt x="29803" y="464324"/>
                </a:lnTo>
                <a:lnTo>
                  <a:pt x="2737" y="492667"/>
                </a:lnTo>
                <a:lnTo>
                  <a:pt x="0" y="505440"/>
                </a:lnTo>
                <a:lnTo>
                  <a:pt x="27" y="520574"/>
                </a:lnTo>
                <a:lnTo>
                  <a:pt x="22078" y="556592"/>
                </a:lnTo>
                <a:lnTo>
                  <a:pt x="40325" y="562370"/>
                </a:lnTo>
                <a:lnTo>
                  <a:pt x="55530" y="562370"/>
                </a:lnTo>
                <a:lnTo>
                  <a:pt x="62525" y="561823"/>
                </a:lnTo>
                <a:lnTo>
                  <a:pt x="74689" y="559633"/>
                </a:lnTo>
                <a:lnTo>
                  <a:pt x="79677" y="558538"/>
                </a:lnTo>
                <a:lnTo>
                  <a:pt x="83570" y="557443"/>
                </a:lnTo>
                <a:lnTo>
                  <a:pt x="83570" y="547408"/>
                </a:lnTo>
                <a:lnTo>
                  <a:pt x="38683" y="547408"/>
                </a:lnTo>
                <a:lnTo>
                  <a:pt x="31384" y="544427"/>
                </a:lnTo>
                <a:lnTo>
                  <a:pt x="17699" y="512739"/>
                </a:lnTo>
                <a:lnTo>
                  <a:pt x="17699" y="507873"/>
                </a:lnTo>
                <a:lnTo>
                  <a:pt x="18185" y="503311"/>
                </a:lnTo>
                <a:lnTo>
                  <a:pt x="20132" y="494796"/>
                </a:lnTo>
                <a:lnTo>
                  <a:pt x="21713" y="491147"/>
                </a:lnTo>
                <a:lnTo>
                  <a:pt x="23903" y="488106"/>
                </a:lnTo>
                <a:lnTo>
                  <a:pt x="26092" y="484943"/>
                </a:lnTo>
                <a:lnTo>
                  <a:pt x="28890" y="482510"/>
                </a:lnTo>
                <a:lnTo>
                  <a:pt x="32296" y="480807"/>
                </a:lnTo>
                <a:lnTo>
                  <a:pt x="35824" y="478982"/>
                </a:lnTo>
                <a:lnTo>
                  <a:pt x="40021" y="478070"/>
                </a:lnTo>
                <a:lnTo>
                  <a:pt x="83570" y="478070"/>
                </a:lnTo>
                <a:lnTo>
                  <a:pt x="83570" y="469494"/>
                </a:lnTo>
                <a:lnTo>
                  <a:pt x="66600" y="469494"/>
                </a:lnTo>
                <a:lnTo>
                  <a:pt x="64532" y="468156"/>
                </a:lnTo>
                <a:lnTo>
                  <a:pt x="61369" y="466757"/>
                </a:lnTo>
                <a:lnTo>
                  <a:pt x="57112" y="465297"/>
                </a:lnTo>
                <a:lnTo>
                  <a:pt x="52976" y="463838"/>
                </a:lnTo>
                <a:lnTo>
                  <a:pt x="48171" y="463108"/>
                </a:lnTo>
                <a:close/>
              </a:path>
              <a:path w="1510665" h="594360">
                <a:moveTo>
                  <a:pt x="83570" y="478070"/>
                </a:moveTo>
                <a:lnTo>
                  <a:pt x="49509" y="478070"/>
                </a:lnTo>
                <a:lnTo>
                  <a:pt x="54422" y="478982"/>
                </a:lnTo>
                <a:lnTo>
                  <a:pt x="54066" y="478982"/>
                </a:lnTo>
                <a:lnTo>
                  <a:pt x="61552" y="482024"/>
                </a:lnTo>
                <a:lnTo>
                  <a:pt x="64532" y="483666"/>
                </a:lnTo>
                <a:lnTo>
                  <a:pt x="66600" y="485369"/>
                </a:lnTo>
                <a:lnTo>
                  <a:pt x="66600" y="545401"/>
                </a:lnTo>
                <a:lnTo>
                  <a:pt x="52428" y="547408"/>
                </a:lnTo>
                <a:lnTo>
                  <a:pt x="83570" y="547408"/>
                </a:lnTo>
                <a:lnTo>
                  <a:pt x="83570" y="478070"/>
                </a:lnTo>
                <a:close/>
              </a:path>
              <a:path w="1510665" h="594360">
                <a:moveTo>
                  <a:pt x="83570" y="418586"/>
                </a:moveTo>
                <a:lnTo>
                  <a:pt x="66600" y="421505"/>
                </a:lnTo>
                <a:lnTo>
                  <a:pt x="66600" y="469494"/>
                </a:lnTo>
                <a:lnTo>
                  <a:pt x="83570" y="469494"/>
                </a:lnTo>
                <a:lnTo>
                  <a:pt x="83570" y="418586"/>
                </a:lnTo>
                <a:close/>
              </a:path>
              <a:path w="1510665" h="594360">
                <a:moveTo>
                  <a:pt x="150693" y="462925"/>
                </a:moveTo>
                <a:lnTo>
                  <a:pt x="145219" y="462925"/>
                </a:lnTo>
                <a:lnTo>
                  <a:pt x="139867" y="463959"/>
                </a:lnTo>
                <a:lnTo>
                  <a:pt x="111191" y="490782"/>
                </a:lnTo>
                <a:lnTo>
                  <a:pt x="108665" y="497229"/>
                </a:lnTo>
                <a:lnTo>
                  <a:pt x="107449" y="504528"/>
                </a:lnTo>
                <a:lnTo>
                  <a:pt x="107449" y="520098"/>
                </a:lnTo>
                <a:lnTo>
                  <a:pt x="127763" y="556166"/>
                </a:lnTo>
                <a:lnTo>
                  <a:pt x="146983" y="562370"/>
                </a:lnTo>
                <a:lnTo>
                  <a:pt x="161824" y="562370"/>
                </a:lnTo>
                <a:lnTo>
                  <a:pt x="167663" y="561762"/>
                </a:lnTo>
                <a:lnTo>
                  <a:pt x="178003" y="559329"/>
                </a:lnTo>
                <a:lnTo>
                  <a:pt x="181652" y="558173"/>
                </a:lnTo>
                <a:lnTo>
                  <a:pt x="183720" y="557078"/>
                </a:lnTo>
                <a:lnTo>
                  <a:pt x="182108" y="547408"/>
                </a:lnTo>
                <a:lnTo>
                  <a:pt x="146497" y="547408"/>
                </a:lnTo>
                <a:lnTo>
                  <a:pt x="138711" y="544853"/>
                </a:lnTo>
                <a:lnTo>
                  <a:pt x="128736" y="534635"/>
                </a:lnTo>
                <a:lnTo>
                  <a:pt x="125878" y="527154"/>
                </a:lnTo>
                <a:lnTo>
                  <a:pt x="125148" y="517301"/>
                </a:lnTo>
                <a:lnTo>
                  <a:pt x="190106" y="517301"/>
                </a:lnTo>
                <a:lnTo>
                  <a:pt x="190228" y="516327"/>
                </a:lnTo>
                <a:lnTo>
                  <a:pt x="190289" y="511279"/>
                </a:lnTo>
                <a:lnTo>
                  <a:pt x="189912" y="504528"/>
                </a:lnTo>
                <a:lnTo>
                  <a:pt x="189861" y="503616"/>
                </a:lnTo>
                <a:lnTo>
                  <a:pt x="125513" y="503616"/>
                </a:lnTo>
                <a:lnTo>
                  <a:pt x="125878" y="500331"/>
                </a:lnTo>
                <a:lnTo>
                  <a:pt x="126580" y="497229"/>
                </a:lnTo>
                <a:lnTo>
                  <a:pt x="127702" y="493945"/>
                </a:lnTo>
                <a:lnTo>
                  <a:pt x="128825" y="491025"/>
                </a:lnTo>
                <a:lnTo>
                  <a:pt x="128919" y="490782"/>
                </a:lnTo>
                <a:lnTo>
                  <a:pt x="130561" y="487984"/>
                </a:lnTo>
                <a:lnTo>
                  <a:pt x="134697" y="483118"/>
                </a:lnTo>
                <a:lnTo>
                  <a:pt x="137191" y="481172"/>
                </a:lnTo>
                <a:lnTo>
                  <a:pt x="139867" y="479834"/>
                </a:lnTo>
                <a:lnTo>
                  <a:pt x="143151" y="478131"/>
                </a:lnTo>
                <a:lnTo>
                  <a:pt x="146618" y="477340"/>
                </a:lnTo>
                <a:lnTo>
                  <a:pt x="181649" y="477340"/>
                </a:lnTo>
                <a:lnTo>
                  <a:pt x="180071" y="474968"/>
                </a:lnTo>
                <a:lnTo>
                  <a:pt x="174403" y="469699"/>
                </a:lnTo>
                <a:lnTo>
                  <a:pt x="167617" y="465936"/>
                </a:lnTo>
                <a:lnTo>
                  <a:pt x="159714" y="463678"/>
                </a:lnTo>
                <a:lnTo>
                  <a:pt x="150693" y="462925"/>
                </a:lnTo>
                <a:close/>
              </a:path>
              <a:path w="1510665" h="594360">
                <a:moveTo>
                  <a:pt x="181348" y="542846"/>
                </a:moveTo>
                <a:lnTo>
                  <a:pt x="163040" y="547408"/>
                </a:lnTo>
                <a:lnTo>
                  <a:pt x="182108" y="547408"/>
                </a:lnTo>
                <a:lnTo>
                  <a:pt x="181348" y="542846"/>
                </a:lnTo>
                <a:close/>
              </a:path>
              <a:path w="1510665" h="594360">
                <a:moveTo>
                  <a:pt x="181649" y="477340"/>
                </a:moveTo>
                <a:lnTo>
                  <a:pt x="157445" y="477340"/>
                </a:lnTo>
                <a:lnTo>
                  <a:pt x="162858" y="479834"/>
                </a:lnTo>
                <a:lnTo>
                  <a:pt x="166750" y="484821"/>
                </a:lnTo>
                <a:lnTo>
                  <a:pt x="170765" y="489687"/>
                </a:lnTo>
                <a:lnTo>
                  <a:pt x="172711" y="495952"/>
                </a:lnTo>
                <a:lnTo>
                  <a:pt x="172589" y="503616"/>
                </a:lnTo>
                <a:lnTo>
                  <a:pt x="189861" y="503616"/>
                </a:lnTo>
                <a:lnTo>
                  <a:pt x="189677" y="500331"/>
                </a:lnTo>
                <a:lnTo>
                  <a:pt x="189650" y="499841"/>
                </a:lnTo>
                <a:lnTo>
                  <a:pt x="187734" y="489976"/>
                </a:lnTo>
                <a:lnTo>
                  <a:pt x="184541" y="481685"/>
                </a:lnTo>
                <a:lnTo>
                  <a:pt x="181649" y="477340"/>
                </a:lnTo>
                <a:close/>
              </a:path>
              <a:path w="1510665" h="594360">
                <a:moveTo>
                  <a:pt x="210469" y="542481"/>
                </a:moveTo>
                <a:lnTo>
                  <a:pt x="207367" y="557078"/>
                </a:lnTo>
                <a:lnTo>
                  <a:pt x="209070" y="557808"/>
                </a:lnTo>
                <a:lnTo>
                  <a:pt x="212293" y="558842"/>
                </a:lnTo>
                <a:lnTo>
                  <a:pt x="217037" y="560180"/>
                </a:lnTo>
                <a:lnTo>
                  <a:pt x="221781" y="561640"/>
                </a:lnTo>
                <a:lnTo>
                  <a:pt x="228350" y="562370"/>
                </a:lnTo>
                <a:lnTo>
                  <a:pt x="236744" y="562370"/>
                </a:lnTo>
                <a:lnTo>
                  <a:pt x="272615" y="547955"/>
                </a:lnTo>
                <a:lnTo>
                  <a:pt x="229688" y="547955"/>
                </a:lnTo>
                <a:lnTo>
                  <a:pt x="224032" y="547225"/>
                </a:lnTo>
                <a:lnTo>
                  <a:pt x="215517" y="544306"/>
                </a:lnTo>
                <a:lnTo>
                  <a:pt x="212415" y="543211"/>
                </a:lnTo>
                <a:lnTo>
                  <a:pt x="210469" y="542481"/>
                </a:lnTo>
                <a:close/>
              </a:path>
              <a:path w="1510665" h="594360">
                <a:moveTo>
                  <a:pt x="246171" y="462925"/>
                </a:moveTo>
                <a:lnTo>
                  <a:pt x="243495" y="462925"/>
                </a:lnTo>
                <a:lnTo>
                  <a:pt x="234589" y="463473"/>
                </a:lnTo>
                <a:lnTo>
                  <a:pt x="235504" y="463473"/>
                </a:lnTo>
                <a:lnTo>
                  <a:pt x="229126" y="464796"/>
                </a:lnTo>
                <a:lnTo>
                  <a:pt x="208826" y="494553"/>
                </a:lnTo>
                <a:lnTo>
                  <a:pt x="209556" y="498142"/>
                </a:lnTo>
                <a:lnTo>
                  <a:pt x="243556" y="521437"/>
                </a:lnTo>
                <a:lnTo>
                  <a:pt x="248969" y="524174"/>
                </a:lnTo>
                <a:lnTo>
                  <a:pt x="255538" y="529039"/>
                </a:lnTo>
                <a:lnTo>
                  <a:pt x="257180" y="532324"/>
                </a:lnTo>
                <a:lnTo>
                  <a:pt x="257180" y="540474"/>
                </a:lnTo>
                <a:lnTo>
                  <a:pt x="255584" y="543211"/>
                </a:lnTo>
                <a:lnTo>
                  <a:pt x="255477" y="543393"/>
                </a:lnTo>
                <a:lnTo>
                  <a:pt x="252071" y="545218"/>
                </a:lnTo>
                <a:lnTo>
                  <a:pt x="248787" y="547043"/>
                </a:lnTo>
                <a:lnTo>
                  <a:pt x="243678" y="547955"/>
                </a:lnTo>
                <a:lnTo>
                  <a:pt x="272615" y="547955"/>
                </a:lnTo>
                <a:lnTo>
                  <a:pt x="274332" y="544488"/>
                </a:lnTo>
                <a:lnTo>
                  <a:pt x="274332" y="531229"/>
                </a:lnTo>
                <a:lnTo>
                  <a:pt x="273663" y="527458"/>
                </a:lnTo>
                <a:lnTo>
                  <a:pt x="272325" y="524417"/>
                </a:lnTo>
                <a:lnTo>
                  <a:pt x="271064" y="521437"/>
                </a:lnTo>
                <a:lnTo>
                  <a:pt x="270987" y="521254"/>
                </a:lnTo>
                <a:lnTo>
                  <a:pt x="269041" y="518578"/>
                </a:lnTo>
                <a:lnTo>
                  <a:pt x="266486" y="516388"/>
                </a:lnTo>
                <a:lnTo>
                  <a:pt x="264053" y="514199"/>
                </a:lnTo>
                <a:lnTo>
                  <a:pt x="261265" y="512435"/>
                </a:lnTo>
                <a:lnTo>
                  <a:pt x="257545" y="510732"/>
                </a:lnTo>
                <a:lnTo>
                  <a:pt x="254017" y="509029"/>
                </a:lnTo>
                <a:lnTo>
                  <a:pt x="250003" y="507326"/>
                </a:lnTo>
                <a:lnTo>
                  <a:pt x="245502" y="505623"/>
                </a:lnTo>
                <a:lnTo>
                  <a:pt x="242096" y="504406"/>
                </a:lnTo>
                <a:lnTo>
                  <a:pt x="239177" y="503251"/>
                </a:lnTo>
                <a:lnTo>
                  <a:pt x="225796" y="490904"/>
                </a:lnTo>
                <a:lnTo>
                  <a:pt x="225796" y="484821"/>
                </a:lnTo>
                <a:lnTo>
                  <a:pt x="227560" y="481902"/>
                </a:lnTo>
                <a:lnTo>
                  <a:pt x="231087" y="480077"/>
                </a:lnTo>
                <a:lnTo>
                  <a:pt x="234615" y="478131"/>
                </a:lnTo>
                <a:lnTo>
                  <a:pt x="238751" y="477158"/>
                </a:lnTo>
                <a:lnTo>
                  <a:pt x="267090" y="477158"/>
                </a:lnTo>
                <a:lnTo>
                  <a:pt x="269221" y="467133"/>
                </a:lnTo>
                <a:lnTo>
                  <a:pt x="268250" y="466757"/>
                </a:lnTo>
                <a:lnTo>
                  <a:pt x="266851" y="466331"/>
                </a:lnTo>
                <a:lnTo>
                  <a:pt x="265026" y="465845"/>
                </a:lnTo>
                <a:lnTo>
                  <a:pt x="263323" y="465358"/>
                </a:lnTo>
                <a:lnTo>
                  <a:pt x="261316" y="464932"/>
                </a:lnTo>
                <a:lnTo>
                  <a:pt x="259005" y="464568"/>
                </a:lnTo>
                <a:lnTo>
                  <a:pt x="256694" y="464081"/>
                </a:lnTo>
                <a:lnTo>
                  <a:pt x="254200" y="463716"/>
                </a:lnTo>
                <a:lnTo>
                  <a:pt x="251524" y="463473"/>
                </a:lnTo>
                <a:lnTo>
                  <a:pt x="248847" y="463108"/>
                </a:lnTo>
                <a:lnTo>
                  <a:pt x="246171" y="462925"/>
                </a:lnTo>
                <a:close/>
              </a:path>
              <a:path w="1510665" h="594360">
                <a:moveTo>
                  <a:pt x="267090" y="477158"/>
                </a:moveTo>
                <a:lnTo>
                  <a:pt x="248969" y="477158"/>
                </a:lnTo>
                <a:lnTo>
                  <a:pt x="253652" y="477705"/>
                </a:lnTo>
                <a:lnTo>
                  <a:pt x="257545" y="478800"/>
                </a:lnTo>
                <a:lnTo>
                  <a:pt x="261438" y="479773"/>
                </a:lnTo>
                <a:lnTo>
                  <a:pt x="264296" y="480746"/>
                </a:lnTo>
                <a:lnTo>
                  <a:pt x="266121" y="481719"/>
                </a:lnTo>
                <a:lnTo>
                  <a:pt x="266884" y="478131"/>
                </a:lnTo>
                <a:lnTo>
                  <a:pt x="266974" y="477705"/>
                </a:lnTo>
                <a:lnTo>
                  <a:pt x="267090" y="477158"/>
                </a:lnTo>
                <a:close/>
              </a:path>
              <a:path w="1510665" h="594360">
                <a:moveTo>
                  <a:pt x="313068" y="465297"/>
                </a:moveTo>
                <a:lnTo>
                  <a:pt x="296098" y="465297"/>
                </a:lnTo>
                <a:lnTo>
                  <a:pt x="296098" y="560180"/>
                </a:lnTo>
                <a:lnTo>
                  <a:pt x="313068" y="560180"/>
                </a:lnTo>
                <a:lnTo>
                  <a:pt x="313068" y="465297"/>
                </a:lnTo>
                <a:close/>
              </a:path>
              <a:path w="1510665" h="594360">
                <a:moveTo>
                  <a:pt x="307533" y="425884"/>
                </a:moveTo>
                <a:lnTo>
                  <a:pt x="301451" y="425884"/>
                </a:lnTo>
                <a:lnTo>
                  <a:pt x="298835" y="426918"/>
                </a:lnTo>
                <a:lnTo>
                  <a:pt x="294578" y="430933"/>
                </a:lnTo>
                <a:lnTo>
                  <a:pt x="293544" y="433609"/>
                </a:lnTo>
                <a:lnTo>
                  <a:pt x="293544" y="440421"/>
                </a:lnTo>
                <a:lnTo>
                  <a:pt x="294578" y="443158"/>
                </a:lnTo>
                <a:lnTo>
                  <a:pt x="296646" y="445226"/>
                </a:lnTo>
                <a:lnTo>
                  <a:pt x="298835" y="447172"/>
                </a:lnTo>
                <a:lnTo>
                  <a:pt x="301451" y="448145"/>
                </a:lnTo>
                <a:lnTo>
                  <a:pt x="307533" y="448145"/>
                </a:lnTo>
                <a:lnTo>
                  <a:pt x="310088" y="447172"/>
                </a:lnTo>
                <a:lnTo>
                  <a:pt x="314345" y="443158"/>
                </a:lnTo>
                <a:lnTo>
                  <a:pt x="315440" y="440421"/>
                </a:lnTo>
                <a:lnTo>
                  <a:pt x="315440" y="433609"/>
                </a:lnTo>
                <a:lnTo>
                  <a:pt x="314345" y="430933"/>
                </a:lnTo>
                <a:lnTo>
                  <a:pt x="312156" y="428986"/>
                </a:lnTo>
                <a:lnTo>
                  <a:pt x="310088" y="426918"/>
                </a:lnTo>
                <a:lnTo>
                  <a:pt x="307533" y="425884"/>
                </a:lnTo>
                <a:close/>
              </a:path>
              <a:path w="1510665" h="594360">
                <a:moveTo>
                  <a:pt x="380386" y="463412"/>
                </a:moveTo>
                <a:lnTo>
                  <a:pt x="368647" y="463412"/>
                </a:lnTo>
                <a:lnTo>
                  <a:pt x="362565" y="464020"/>
                </a:lnTo>
                <a:lnTo>
                  <a:pt x="362902" y="464020"/>
                </a:lnTo>
                <a:lnTo>
                  <a:pt x="357212" y="465297"/>
                </a:lnTo>
                <a:lnTo>
                  <a:pt x="351252" y="466514"/>
                </a:lnTo>
                <a:lnTo>
                  <a:pt x="346264" y="467852"/>
                </a:lnTo>
                <a:lnTo>
                  <a:pt x="342250" y="469312"/>
                </a:lnTo>
                <a:lnTo>
                  <a:pt x="342250" y="560180"/>
                </a:lnTo>
                <a:lnTo>
                  <a:pt x="359219" y="560180"/>
                </a:lnTo>
                <a:lnTo>
                  <a:pt x="359219" y="480442"/>
                </a:lnTo>
                <a:lnTo>
                  <a:pt x="359045" y="480442"/>
                </a:lnTo>
                <a:lnTo>
                  <a:pt x="362200" y="479773"/>
                </a:lnTo>
                <a:lnTo>
                  <a:pt x="365241" y="479165"/>
                </a:lnTo>
                <a:lnTo>
                  <a:pt x="368403" y="478435"/>
                </a:lnTo>
                <a:lnTo>
                  <a:pt x="371566" y="478070"/>
                </a:lnTo>
                <a:lnTo>
                  <a:pt x="393881" y="478070"/>
                </a:lnTo>
                <a:lnTo>
                  <a:pt x="396164" y="466514"/>
                </a:lnTo>
                <a:lnTo>
                  <a:pt x="396260" y="466027"/>
                </a:lnTo>
                <a:lnTo>
                  <a:pt x="395530" y="465784"/>
                </a:lnTo>
                <a:lnTo>
                  <a:pt x="394375" y="465541"/>
                </a:lnTo>
                <a:lnTo>
                  <a:pt x="392793" y="465297"/>
                </a:lnTo>
                <a:lnTo>
                  <a:pt x="391334" y="464932"/>
                </a:lnTo>
                <a:lnTo>
                  <a:pt x="389691" y="464628"/>
                </a:lnTo>
                <a:lnTo>
                  <a:pt x="387867" y="464385"/>
                </a:lnTo>
                <a:lnTo>
                  <a:pt x="386042" y="464020"/>
                </a:lnTo>
                <a:lnTo>
                  <a:pt x="384156" y="463777"/>
                </a:lnTo>
                <a:lnTo>
                  <a:pt x="383123" y="463777"/>
                </a:lnTo>
                <a:lnTo>
                  <a:pt x="380386" y="463412"/>
                </a:lnTo>
                <a:close/>
              </a:path>
              <a:path w="1510665" h="594360">
                <a:moveTo>
                  <a:pt x="393881" y="478070"/>
                </a:moveTo>
                <a:lnTo>
                  <a:pt x="379595" y="478070"/>
                </a:lnTo>
                <a:lnTo>
                  <a:pt x="383548" y="478435"/>
                </a:lnTo>
                <a:lnTo>
                  <a:pt x="386589" y="479165"/>
                </a:lnTo>
                <a:lnTo>
                  <a:pt x="389752" y="479773"/>
                </a:lnTo>
                <a:lnTo>
                  <a:pt x="392503" y="480442"/>
                </a:lnTo>
                <a:lnTo>
                  <a:pt x="392337" y="480442"/>
                </a:lnTo>
                <a:lnTo>
                  <a:pt x="393341" y="480807"/>
                </a:lnTo>
                <a:lnTo>
                  <a:pt x="393809" y="478435"/>
                </a:lnTo>
                <a:lnTo>
                  <a:pt x="393881" y="478070"/>
                </a:lnTo>
                <a:close/>
              </a:path>
              <a:path w="1510665" h="594360">
                <a:moveTo>
                  <a:pt x="450588" y="462925"/>
                </a:moveTo>
                <a:lnTo>
                  <a:pt x="445114" y="462925"/>
                </a:lnTo>
                <a:lnTo>
                  <a:pt x="439762" y="463959"/>
                </a:lnTo>
                <a:lnTo>
                  <a:pt x="411087" y="490782"/>
                </a:lnTo>
                <a:lnTo>
                  <a:pt x="408560" y="497229"/>
                </a:lnTo>
                <a:lnTo>
                  <a:pt x="407344" y="504528"/>
                </a:lnTo>
                <a:lnTo>
                  <a:pt x="407344" y="520098"/>
                </a:lnTo>
                <a:lnTo>
                  <a:pt x="427658" y="556166"/>
                </a:lnTo>
                <a:lnTo>
                  <a:pt x="446878" y="562370"/>
                </a:lnTo>
                <a:lnTo>
                  <a:pt x="461719" y="562370"/>
                </a:lnTo>
                <a:lnTo>
                  <a:pt x="467558" y="561762"/>
                </a:lnTo>
                <a:lnTo>
                  <a:pt x="477898" y="559329"/>
                </a:lnTo>
                <a:lnTo>
                  <a:pt x="481547" y="558173"/>
                </a:lnTo>
                <a:lnTo>
                  <a:pt x="483615" y="557078"/>
                </a:lnTo>
                <a:lnTo>
                  <a:pt x="482003" y="547408"/>
                </a:lnTo>
                <a:lnTo>
                  <a:pt x="446392" y="547408"/>
                </a:lnTo>
                <a:lnTo>
                  <a:pt x="438606" y="544853"/>
                </a:lnTo>
                <a:lnTo>
                  <a:pt x="428632" y="534635"/>
                </a:lnTo>
                <a:lnTo>
                  <a:pt x="425773" y="527154"/>
                </a:lnTo>
                <a:lnTo>
                  <a:pt x="425043" y="517301"/>
                </a:lnTo>
                <a:lnTo>
                  <a:pt x="490001" y="517301"/>
                </a:lnTo>
                <a:lnTo>
                  <a:pt x="490123" y="516327"/>
                </a:lnTo>
                <a:lnTo>
                  <a:pt x="490184" y="511279"/>
                </a:lnTo>
                <a:lnTo>
                  <a:pt x="489807" y="504528"/>
                </a:lnTo>
                <a:lnTo>
                  <a:pt x="489756" y="503616"/>
                </a:lnTo>
                <a:lnTo>
                  <a:pt x="425408" y="503616"/>
                </a:lnTo>
                <a:lnTo>
                  <a:pt x="425773" y="500331"/>
                </a:lnTo>
                <a:lnTo>
                  <a:pt x="439762" y="479834"/>
                </a:lnTo>
                <a:lnTo>
                  <a:pt x="443046" y="478131"/>
                </a:lnTo>
                <a:lnTo>
                  <a:pt x="446513" y="477340"/>
                </a:lnTo>
                <a:lnTo>
                  <a:pt x="481544" y="477340"/>
                </a:lnTo>
                <a:lnTo>
                  <a:pt x="479966" y="474968"/>
                </a:lnTo>
                <a:lnTo>
                  <a:pt x="474298" y="469699"/>
                </a:lnTo>
                <a:lnTo>
                  <a:pt x="467512" y="465936"/>
                </a:lnTo>
                <a:lnTo>
                  <a:pt x="459609" y="463678"/>
                </a:lnTo>
                <a:lnTo>
                  <a:pt x="450588" y="462925"/>
                </a:lnTo>
                <a:close/>
              </a:path>
              <a:path w="1510665" h="594360">
                <a:moveTo>
                  <a:pt x="481243" y="542846"/>
                </a:moveTo>
                <a:lnTo>
                  <a:pt x="462935" y="547408"/>
                </a:lnTo>
                <a:lnTo>
                  <a:pt x="482003" y="547408"/>
                </a:lnTo>
                <a:lnTo>
                  <a:pt x="481243" y="542846"/>
                </a:lnTo>
                <a:close/>
              </a:path>
              <a:path w="1510665" h="594360">
                <a:moveTo>
                  <a:pt x="481544" y="477340"/>
                </a:moveTo>
                <a:lnTo>
                  <a:pt x="457340" y="477340"/>
                </a:lnTo>
                <a:lnTo>
                  <a:pt x="462753" y="479834"/>
                </a:lnTo>
                <a:lnTo>
                  <a:pt x="466646" y="484821"/>
                </a:lnTo>
                <a:lnTo>
                  <a:pt x="470660" y="489687"/>
                </a:lnTo>
                <a:lnTo>
                  <a:pt x="472606" y="495952"/>
                </a:lnTo>
                <a:lnTo>
                  <a:pt x="472485" y="503616"/>
                </a:lnTo>
                <a:lnTo>
                  <a:pt x="489756" y="503616"/>
                </a:lnTo>
                <a:lnTo>
                  <a:pt x="489573" y="500331"/>
                </a:lnTo>
                <a:lnTo>
                  <a:pt x="489545" y="499841"/>
                </a:lnTo>
                <a:lnTo>
                  <a:pt x="487629" y="489976"/>
                </a:lnTo>
                <a:lnTo>
                  <a:pt x="484436" y="481685"/>
                </a:lnTo>
                <a:lnTo>
                  <a:pt x="481544" y="477340"/>
                </a:lnTo>
                <a:close/>
              </a:path>
              <a:path w="1510665" h="594360">
                <a:moveTo>
                  <a:pt x="557440" y="463108"/>
                </a:moveTo>
                <a:lnTo>
                  <a:pt x="545154" y="463108"/>
                </a:lnTo>
                <a:lnTo>
                  <a:pt x="539072" y="464324"/>
                </a:lnTo>
                <a:lnTo>
                  <a:pt x="512006" y="492667"/>
                </a:lnTo>
                <a:lnTo>
                  <a:pt x="509269" y="505440"/>
                </a:lnTo>
                <a:lnTo>
                  <a:pt x="509296" y="520574"/>
                </a:lnTo>
                <a:lnTo>
                  <a:pt x="531347" y="556592"/>
                </a:lnTo>
                <a:lnTo>
                  <a:pt x="549594" y="562370"/>
                </a:lnTo>
                <a:lnTo>
                  <a:pt x="564800" y="562370"/>
                </a:lnTo>
                <a:lnTo>
                  <a:pt x="571794" y="561823"/>
                </a:lnTo>
                <a:lnTo>
                  <a:pt x="583959" y="559633"/>
                </a:lnTo>
                <a:lnTo>
                  <a:pt x="588946" y="558538"/>
                </a:lnTo>
                <a:lnTo>
                  <a:pt x="592839" y="557443"/>
                </a:lnTo>
                <a:lnTo>
                  <a:pt x="592839" y="547408"/>
                </a:lnTo>
                <a:lnTo>
                  <a:pt x="547952" y="547408"/>
                </a:lnTo>
                <a:lnTo>
                  <a:pt x="540653" y="544427"/>
                </a:lnTo>
                <a:lnTo>
                  <a:pt x="526968" y="512739"/>
                </a:lnTo>
                <a:lnTo>
                  <a:pt x="526968" y="507873"/>
                </a:lnTo>
                <a:lnTo>
                  <a:pt x="527455" y="503311"/>
                </a:lnTo>
                <a:lnTo>
                  <a:pt x="529401" y="494796"/>
                </a:lnTo>
                <a:lnTo>
                  <a:pt x="530982" y="491147"/>
                </a:lnTo>
                <a:lnTo>
                  <a:pt x="533172" y="488106"/>
                </a:lnTo>
                <a:lnTo>
                  <a:pt x="535362" y="484943"/>
                </a:lnTo>
                <a:lnTo>
                  <a:pt x="538159" y="482510"/>
                </a:lnTo>
                <a:lnTo>
                  <a:pt x="541565" y="480807"/>
                </a:lnTo>
                <a:lnTo>
                  <a:pt x="545093" y="478982"/>
                </a:lnTo>
                <a:lnTo>
                  <a:pt x="549290" y="478070"/>
                </a:lnTo>
                <a:lnTo>
                  <a:pt x="592839" y="478070"/>
                </a:lnTo>
                <a:lnTo>
                  <a:pt x="592839" y="469494"/>
                </a:lnTo>
                <a:lnTo>
                  <a:pt x="575869" y="469494"/>
                </a:lnTo>
                <a:lnTo>
                  <a:pt x="573801" y="468156"/>
                </a:lnTo>
                <a:lnTo>
                  <a:pt x="570639" y="466757"/>
                </a:lnTo>
                <a:lnTo>
                  <a:pt x="566381" y="465297"/>
                </a:lnTo>
                <a:lnTo>
                  <a:pt x="562245" y="463838"/>
                </a:lnTo>
                <a:lnTo>
                  <a:pt x="557440" y="463108"/>
                </a:lnTo>
                <a:close/>
              </a:path>
              <a:path w="1510665" h="594360">
                <a:moveTo>
                  <a:pt x="592839" y="478070"/>
                </a:moveTo>
                <a:lnTo>
                  <a:pt x="558778" y="478070"/>
                </a:lnTo>
                <a:lnTo>
                  <a:pt x="563691" y="478982"/>
                </a:lnTo>
                <a:lnTo>
                  <a:pt x="563335" y="478982"/>
                </a:lnTo>
                <a:lnTo>
                  <a:pt x="570821" y="482024"/>
                </a:lnTo>
                <a:lnTo>
                  <a:pt x="573801" y="483666"/>
                </a:lnTo>
                <a:lnTo>
                  <a:pt x="575869" y="485369"/>
                </a:lnTo>
                <a:lnTo>
                  <a:pt x="575869" y="545401"/>
                </a:lnTo>
                <a:lnTo>
                  <a:pt x="561698" y="547408"/>
                </a:lnTo>
                <a:lnTo>
                  <a:pt x="592839" y="547408"/>
                </a:lnTo>
                <a:lnTo>
                  <a:pt x="592839" y="478070"/>
                </a:lnTo>
                <a:close/>
              </a:path>
              <a:path w="1510665" h="594360">
                <a:moveTo>
                  <a:pt x="592839" y="418586"/>
                </a:moveTo>
                <a:lnTo>
                  <a:pt x="575869" y="421505"/>
                </a:lnTo>
                <a:lnTo>
                  <a:pt x="575869" y="469494"/>
                </a:lnTo>
                <a:lnTo>
                  <a:pt x="592839" y="469494"/>
                </a:lnTo>
                <a:lnTo>
                  <a:pt x="592839" y="418586"/>
                </a:lnTo>
                <a:close/>
              </a:path>
              <a:path w="1510665" h="594360">
                <a:moveTo>
                  <a:pt x="707485" y="463290"/>
                </a:moveTo>
                <a:lnTo>
                  <a:pt x="692280" y="463290"/>
                </a:lnTo>
                <a:lnTo>
                  <a:pt x="685285" y="463898"/>
                </a:lnTo>
                <a:lnTo>
                  <a:pt x="679203" y="465115"/>
                </a:lnTo>
                <a:lnTo>
                  <a:pt x="673242" y="466210"/>
                </a:lnTo>
                <a:lnTo>
                  <a:pt x="668255" y="467244"/>
                </a:lnTo>
                <a:lnTo>
                  <a:pt x="664241" y="468217"/>
                </a:lnTo>
                <a:lnTo>
                  <a:pt x="664241" y="593937"/>
                </a:lnTo>
                <a:lnTo>
                  <a:pt x="681210" y="593937"/>
                </a:lnTo>
                <a:lnTo>
                  <a:pt x="681210" y="555984"/>
                </a:lnTo>
                <a:lnTo>
                  <a:pt x="728932" y="555984"/>
                </a:lnTo>
                <a:lnTo>
                  <a:pt x="733031" y="552882"/>
                </a:lnTo>
                <a:lnTo>
                  <a:pt x="737593" y="547408"/>
                </a:lnTo>
                <a:lnTo>
                  <a:pt x="698301" y="547408"/>
                </a:lnTo>
                <a:lnTo>
                  <a:pt x="694044" y="546617"/>
                </a:lnTo>
                <a:lnTo>
                  <a:pt x="686258" y="543454"/>
                </a:lnTo>
                <a:lnTo>
                  <a:pt x="683278" y="541812"/>
                </a:lnTo>
                <a:lnTo>
                  <a:pt x="681210" y="540109"/>
                </a:lnTo>
                <a:lnTo>
                  <a:pt x="681210" y="480260"/>
                </a:lnTo>
                <a:lnTo>
                  <a:pt x="682913" y="479773"/>
                </a:lnTo>
                <a:lnTo>
                  <a:pt x="685163" y="479347"/>
                </a:lnTo>
                <a:lnTo>
                  <a:pt x="690881" y="478617"/>
                </a:lnTo>
                <a:lnTo>
                  <a:pt x="694895" y="478435"/>
                </a:lnTo>
                <a:lnTo>
                  <a:pt x="736628" y="478435"/>
                </a:lnTo>
                <a:lnTo>
                  <a:pt x="730720" y="472353"/>
                </a:lnTo>
                <a:lnTo>
                  <a:pt x="725732" y="469068"/>
                </a:lnTo>
                <a:lnTo>
                  <a:pt x="714054" y="464446"/>
                </a:lnTo>
                <a:lnTo>
                  <a:pt x="707485" y="463290"/>
                </a:lnTo>
                <a:close/>
              </a:path>
              <a:path w="1510665" h="594360">
                <a:moveTo>
                  <a:pt x="728932" y="555984"/>
                </a:moveTo>
                <a:lnTo>
                  <a:pt x="681210" y="555984"/>
                </a:lnTo>
                <a:lnTo>
                  <a:pt x="683278" y="557322"/>
                </a:lnTo>
                <a:lnTo>
                  <a:pt x="686380" y="558721"/>
                </a:lnTo>
                <a:lnTo>
                  <a:pt x="690516" y="560180"/>
                </a:lnTo>
                <a:lnTo>
                  <a:pt x="694773" y="561640"/>
                </a:lnTo>
                <a:lnTo>
                  <a:pt x="699639" y="562370"/>
                </a:lnTo>
                <a:lnTo>
                  <a:pt x="711925" y="562370"/>
                </a:lnTo>
                <a:lnTo>
                  <a:pt x="717947" y="561154"/>
                </a:lnTo>
                <a:lnTo>
                  <a:pt x="723178" y="558721"/>
                </a:lnTo>
                <a:lnTo>
                  <a:pt x="728530" y="556288"/>
                </a:lnTo>
                <a:lnTo>
                  <a:pt x="728932" y="555984"/>
                </a:lnTo>
                <a:close/>
              </a:path>
              <a:path w="1510665" h="594360">
                <a:moveTo>
                  <a:pt x="736628" y="478435"/>
                </a:moveTo>
                <a:lnTo>
                  <a:pt x="709128" y="478435"/>
                </a:lnTo>
                <a:lnTo>
                  <a:pt x="716426" y="481415"/>
                </a:lnTo>
                <a:lnTo>
                  <a:pt x="721900" y="487376"/>
                </a:lnTo>
                <a:lnTo>
                  <a:pt x="725493" y="492325"/>
                </a:lnTo>
                <a:lnTo>
                  <a:pt x="728059" y="498233"/>
                </a:lnTo>
                <a:lnTo>
                  <a:pt x="729598" y="505098"/>
                </a:lnTo>
                <a:lnTo>
                  <a:pt x="730111" y="512921"/>
                </a:lnTo>
                <a:lnTo>
                  <a:pt x="730111" y="517787"/>
                </a:lnTo>
                <a:lnTo>
                  <a:pt x="711804" y="546617"/>
                </a:lnTo>
                <a:lnTo>
                  <a:pt x="711630" y="546617"/>
                </a:lnTo>
                <a:lnTo>
                  <a:pt x="707789" y="547408"/>
                </a:lnTo>
                <a:lnTo>
                  <a:pt x="737593" y="547408"/>
                </a:lnTo>
                <a:lnTo>
                  <a:pt x="740329" y="544123"/>
                </a:lnTo>
                <a:lnTo>
                  <a:pt x="743067" y="538893"/>
                </a:lnTo>
                <a:lnTo>
                  <a:pt x="744891" y="532810"/>
                </a:lnTo>
                <a:lnTo>
                  <a:pt x="746838" y="526728"/>
                </a:lnTo>
                <a:lnTo>
                  <a:pt x="747811" y="520098"/>
                </a:lnTo>
                <a:lnTo>
                  <a:pt x="747784" y="505098"/>
                </a:lnTo>
                <a:lnTo>
                  <a:pt x="746655" y="498385"/>
                </a:lnTo>
                <a:lnTo>
                  <a:pt x="744352" y="492325"/>
                </a:lnTo>
                <a:lnTo>
                  <a:pt x="742154" y="486099"/>
                </a:lnTo>
                <a:lnTo>
                  <a:pt x="738991" y="480868"/>
                </a:lnTo>
                <a:lnTo>
                  <a:pt x="736628" y="478435"/>
                </a:lnTo>
                <a:close/>
              </a:path>
              <a:path w="1510665" h="594360">
                <a:moveTo>
                  <a:pt x="809825" y="463412"/>
                </a:moveTo>
                <a:lnTo>
                  <a:pt x="798087" y="463412"/>
                </a:lnTo>
                <a:lnTo>
                  <a:pt x="792004" y="464020"/>
                </a:lnTo>
                <a:lnTo>
                  <a:pt x="792342" y="464020"/>
                </a:lnTo>
                <a:lnTo>
                  <a:pt x="786652" y="465297"/>
                </a:lnTo>
                <a:lnTo>
                  <a:pt x="780691" y="466514"/>
                </a:lnTo>
                <a:lnTo>
                  <a:pt x="775704" y="467852"/>
                </a:lnTo>
                <a:lnTo>
                  <a:pt x="771690" y="469312"/>
                </a:lnTo>
                <a:lnTo>
                  <a:pt x="771690" y="560180"/>
                </a:lnTo>
                <a:lnTo>
                  <a:pt x="788659" y="560180"/>
                </a:lnTo>
                <a:lnTo>
                  <a:pt x="788659" y="480442"/>
                </a:lnTo>
                <a:lnTo>
                  <a:pt x="788485" y="480442"/>
                </a:lnTo>
                <a:lnTo>
                  <a:pt x="791640" y="479773"/>
                </a:lnTo>
                <a:lnTo>
                  <a:pt x="794681" y="479165"/>
                </a:lnTo>
                <a:lnTo>
                  <a:pt x="797843" y="478435"/>
                </a:lnTo>
                <a:lnTo>
                  <a:pt x="801006" y="478070"/>
                </a:lnTo>
                <a:lnTo>
                  <a:pt x="823321" y="478070"/>
                </a:lnTo>
                <a:lnTo>
                  <a:pt x="825604" y="466514"/>
                </a:lnTo>
                <a:lnTo>
                  <a:pt x="825700" y="466027"/>
                </a:lnTo>
                <a:lnTo>
                  <a:pt x="824970" y="465784"/>
                </a:lnTo>
                <a:lnTo>
                  <a:pt x="823815" y="465541"/>
                </a:lnTo>
                <a:lnTo>
                  <a:pt x="822233" y="465297"/>
                </a:lnTo>
                <a:lnTo>
                  <a:pt x="820773" y="464932"/>
                </a:lnTo>
                <a:lnTo>
                  <a:pt x="819131" y="464628"/>
                </a:lnTo>
                <a:lnTo>
                  <a:pt x="817307" y="464385"/>
                </a:lnTo>
                <a:lnTo>
                  <a:pt x="815482" y="464020"/>
                </a:lnTo>
                <a:lnTo>
                  <a:pt x="813596" y="463777"/>
                </a:lnTo>
                <a:lnTo>
                  <a:pt x="812563" y="463777"/>
                </a:lnTo>
                <a:lnTo>
                  <a:pt x="809825" y="463412"/>
                </a:lnTo>
                <a:close/>
              </a:path>
              <a:path w="1510665" h="594360">
                <a:moveTo>
                  <a:pt x="823321" y="478070"/>
                </a:moveTo>
                <a:lnTo>
                  <a:pt x="809035" y="478070"/>
                </a:lnTo>
                <a:lnTo>
                  <a:pt x="812988" y="478435"/>
                </a:lnTo>
                <a:lnTo>
                  <a:pt x="816029" y="479165"/>
                </a:lnTo>
                <a:lnTo>
                  <a:pt x="819192" y="479773"/>
                </a:lnTo>
                <a:lnTo>
                  <a:pt x="821942" y="480442"/>
                </a:lnTo>
                <a:lnTo>
                  <a:pt x="821777" y="480442"/>
                </a:lnTo>
                <a:lnTo>
                  <a:pt x="822781" y="480807"/>
                </a:lnTo>
                <a:lnTo>
                  <a:pt x="823249" y="478435"/>
                </a:lnTo>
                <a:lnTo>
                  <a:pt x="823321" y="478070"/>
                </a:lnTo>
                <a:close/>
              </a:path>
              <a:path w="1510665" h="594360">
                <a:moveTo>
                  <a:pt x="887753" y="462925"/>
                </a:moveTo>
                <a:lnTo>
                  <a:pt x="874858" y="462925"/>
                </a:lnTo>
                <a:lnTo>
                  <a:pt x="868898" y="464142"/>
                </a:lnTo>
                <a:lnTo>
                  <a:pt x="863424" y="466575"/>
                </a:lnTo>
                <a:lnTo>
                  <a:pt x="857950" y="468886"/>
                </a:lnTo>
                <a:lnTo>
                  <a:pt x="840068" y="492485"/>
                </a:lnTo>
                <a:lnTo>
                  <a:pt x="837949" y="498370"/>
                </a:lnTo>
                <a:lnTo>
                  <a:pt x="837878" y="498567"/>
                </a:lnTo>
                <a:lnTo>
                  <a:pt x="836814" y="505132"/>
                </a:lnTo>
                <a:lnTo>
                  <a:pt x="836796" y="520357"/>
                </a:lnTo>
                <a:lnTo>
                  <a:pt x="837900" y="527154"/>
                </a:lnTo>
                <a:lnTo>
                  <a:pt x="863424" y="559086"/>
                </a:lnTo>
                <a:lnTo>
                  <a:pt x="874858" y="562553"/>
                </a:lnTo>
                <a:lnTo>
                  <a:pt x="887753" y="562553"/>
                </a:lnTo>
                <a:lnTo>
                  <a:pt x="913237" y="548867"/>
                </a:lnTo>
                <a:lnTo>
                  <a:pt x="914408" y="547590"/>
                </a:lnTo>
                <a:lnTo>
                  <a:pt x="873034" y="547590"/>
                </a:lnTo>
                <a:lnTo>
                  <a:pt x="866465" y="544488"/>
                </a:lnTo>
                <a:lnTo>
                  <a:pt x="854483" y="512739"/>
                </a:lnTo>
                <a:lnTo>
                  <a:pt x="854917" y="505319"/>
                </a:lnTo>
                <a:lnTo>
                  <a:pt x="854928" y="505132"/>
                </a:lnTo>
                <a:lnTo>
                  <a:pt x="873034" y="477888"/>
                </a:lnTo>
                <a:lnTo>
                  <a:pt x="914408" y="477888"/>
                </a:lnTo>
                <a:lnTo>
                  <a:pt x="913237" y="476610"/>
                </a:lnTo>
                <a:lnTo>
                  <a:pt x="909345" y="472231"/>
                </a:lnTo>
                <a:lnTo>
                  <a:pt x="904661" y="468886"/>
                </a:lnTo>
                <a:lnTo>
                  <a:pt x="899187" y="466575"/>
                </a:lnTo>
                <a:lnTo>
                  <a:pt x="893713" y="464142"/>
                </a:lnTo>
                <a:lnTo>
                  <a:pt x="887753" y="462925"/>
                </a:lnTo>
                <a:close/>
              </a:path>
              <a:path w="1510665" h="594360">
                <a:moveTo>
                  <a:pt x="914408" y="477888"/>
                </a:moveTo>
                <a:lnTo>
                  <a:pt x="889577" y="477888"/>
                </a:lnTo>
                <a:lnTo>
                  <a:pt x="896085" y="481050"/>
                </a:lnTo>
                <a:lnTo>
                  <a:pt x="900830" y="487376"/>
                </a:lnTo>
                <a:lnTo>
                  <a:pt x="904036" y="492485"/>
                </a:lnTo>
                <a:lnTo>
                  <a:pt x="906304" y="498370"/>
                </a:lnTo>
                <a:lnTo>
                  <a:pt x="907672" y="505132"/>
                </a:lnTo>
                <a:lnTo>
                  <a:pt x="908128" y="512739"/>
                </a:lnTo>
                <a:lnTo>
                  <a:pt x="907672" y="520357"/>
                </a:lnTo>
                <a:lnTo>
                  <a:pt x="889577" y="547590"/>
                </a:lnTo>
                <a:lnTo>
                  <a:pt x="914408" y="547590"/>
                </a:lnTo>
                <a:lnTo>
                  <a:pt x="917252" y="544488"/>
                </a:lnTo>
                <a:lnTo>
                  <a:pt x="920354" y="539257"/>
                </a:lnTo>
                <a:lnTo>
                  <a:pt x="924711" y="527154"/>
                </a:lnTo>
                <a:lnTo>
                  <a:pt x="925815" y="520357"/>
                </a:lnTo>
                <a:lnTo>
                  <a:pt x="925797" y="505132"/>
                </a:lnTo>
                <a:lnTo>
                  <a:pt x="924733" y="498567"/>
                </a:lnTo>
                <a:lnTo>
                  <a:pt x="922543" y="492485"/>
                </a:lnTo>
                <a:lnTo>
                  <a:pt x="920354" y="486281"/>
                </a:lnTo>
                <a:lnTo>
                  <a:pt x="917287" y="481050"/>
                </a:lnTo>
                <a:lnTo>
                  <a:pt x="914408" y="477888"/>
                </a:lnTo>
                <a:close/>
              </a:path>
              <a:path w="1510665" h="594360">
                <a:moveTo>
                  <a:pt x="992947" y="463290"/>
                </a:moveTo>
                <a:lnTo>
                  <a:pt x="977741" y="463290"/>
                </a:lnTo>
                <a:lnTo>
                  <a:pt x="970747" y="463898"/>
                </a:lnTo>
                <a:lnTo>
                  <a:pt x="964665" y="465115"/>
                </a:lnTo>
                <a:lnTo>
                  <a:pt x="958704" y="466210"/>
                </a:lnTo>
                <a:lnTo>
                  <a:pt x="953717" y="467244"/>
                </a:lnTo>
                <a:lnTo>
                  <a:pt x="949702" y="468217"/>
                </a:lnTo>
                <a:lnTo>
                  <a:pt x="949702" y="593937"/>
                </a:lnTo>
                <a:lnTo>
                  <a:pt x="966672" y="593937"/>
                </a:lnTo>
                <a:lnTo>
                  <a:pt x="966672" y="555984"/>
                </a:lnTo>
                <a:lnTo>
                  <a:pt x="1014393" y="555984"/>
                </a:lnTo>
                <a:lnTo>
                  <a:pt x="1018492" y="552882"/>
                </a:lnTo>
                <a:lnTo>
                  <a:pt x="1023054" y="547408"/>
                </a:lnTo>
                <a:lnTo>
                  <a:pt x="983763" y="547408"/>
                </a:lnTo>
                <a:lnTo>
                  <a:pt x="979505" y="546617"/>
                </a:lnTo>
                <a:lnTo>
                  <a:pt x="971720" y="543454"/>
                </a:lnTo>
                <a:lnTo>
                  <a:pt x="968740" y="541812"/>
                </a:lnTo>
                <a:lnTo>
                  <a:pt x="966672" y="540109"/>
                </a:lnTo>
                <a:lnTo>
                  <a:pt x="966672" y="480260"/>
                </a:lnTo>
                <a:lnTo>
                  <a:pt x="968375" y="479773"/>
                </a:lnTo>
                <a:lnTo>
                  <a:pt x="970625" y="479347"/>
                </a:lnTo>
                <a:lnTo>
                  <a:pt x="976342" y="478617"/>
                </a:lnTo>
                <a:lnTo>
                  <a:pt x="980357" y="478435"/>
                </a:lnTo>
                <a:lnTo>
                  <a:pt x="1022090" y="478435"/>
                </a:lnTo>
                <a:lnTo>
                  <a:pt x="1016181" y="472353"/>
                </a:lnTo>
                <a:lnTo>
                  <a:pt x="1011194" y="469068"/>
                </a:lnTo>
                <a:lnTo>
                  <a:pt x="999516" y="464446"/>
                </a:lnTo>
                <a:lnTo>
                  <a:pt x="992947" y="463290"/>
                </a:lnTo>
                <a:close/>
              </a:path>
              <a:path w="1510665" h="594360">
                <a:moveTo>
                  <a:pt x="1014393" y="555984"/>
                </a:moveTo>
                <a:lnTo>
                  <a:pt x="966672" y="555984"/>
                </a:lnTo>
                <a:lnTo>
                  <a:pt x="968740" y="557322"/>
                </a:lnTo>
                <a:lnTo>
                  <a:pt x="971842" y="558721"/>
                </a:lnTo>
                <a:lnTo>
                  <a:pt x="975978" y="560180"/>
                </a:lnTo>
                <a:lnTo>
                  <a:pt x="980235" y="561640"/>
                </a:lnTo>
                <a:lnTo>
                  <a:pt x="985101" y="562370"/>
                </a:lnTo>
                <a:lnTo>
                  <a:pt x="997387" y="562370"/>
                </a:lnTo>
                <a:lnTo>
                  <a:pt x="1003408" y="561154"/>
                </a:lnTo>
                <a:lnTo>
                  <a:pt x="1008639" y="558721"/>
                </a:lnTo>
                <a:lnTo>
                  <a:pt x="1013992" y="556288"/>
                </a:lnTo>
                <a:lnTo>
                  <a:pt x="1014393" y="555984"/>
                </a:lnTo>
                <a:close/>
              </a:path>
              <a:path w="1510665" h="594360">
                <a:moveTo>
                  <a:pt x="1022090" y="478435"/>
                </a:moveTo>
                <a:lnTo>
                  <a:pt x="994589" y="478435"/>
                </a:lnTo>
                <a:lnTo>
                  <a:pt x="1001888" y="481415"/>
                </a:lnTo>
                <a:lnTo>
                  <a:pt x="1007362" y="487376"/>
                </a:lnTo>
                <a:lnTo>
                  <a:pt x="1010954" y="492325"/>
                </a:lnTo>
                <a:lnTo>
                  <a:pt x="1013520" y="498233"/>
                </a:lnTo>
                <a:lnTo>
                  <a:pt x="1015060" y="505098"/>
                </a:lnTo>
                <a:lnTo>
                  <a:pt x="1015573" y="512921"/>
                </a:lnTo>
                <a:lnTo>
                  <a:pt x="1015573" y="517787"/>
                </a:lnTo>
                <a:lnTo>
                  <a:pt x="997265" y="546617"/>
                </a:lnTo>
                <a:lnTo>
                  <a:pt x="997092" y="546617"/>
                </a:lnTo>
                <a:lnTo>
                  <a:pt x="993251" y="547408"/>
                </a:lnTo>
                <a:lnTo>
                  <a:pt x="1023054" y="547408"/>
                </a:lnTo>
                <a:lnTo>
                  <a:pt x="1025791" y="544123"/>
                </a:lnTo>
                <a:lnTo>
                  <a:pt x="1028528" y="538893"/>
                </a:lnTo>
                <a:lnTo>
                  <a:pt x="1030353" y="532810"/>
                </a:lnTo>
                <a:lnTo>
                  <a:pt x="1032299" y="526728"/>
                </a:lnTo>
                <a:lnTo>
                  <a:pt x="1033272" y="520098"/>
                </a:lnTo>
                <a:lnTo>
                  <a:pt x="1033246" y="505098"/>
                </a:lnTo>
                <a:lnTo>
                  <a:pt x="1032117" y="498385"/>
                </a:lnTo>
                <a:lnTo>
                  <a:pt x="1029814" y="492325"/>
                </a:lnTo>
                <a:lnTo>
                  <a:pt x="1027616" y="486099"/>
                </a:lnTo>
                <a:lnTo>
                  <a:pt x="1024453" y="480868"/>
                </a:lnTo>
                <a:lnTo>
                  <a:pt x="1022090" y="478435"/>
                </a:lnTo>
                <a:close/>
              </a:path>
              <a:path w="1510665" h="594360">
                <a:moveTo>
                  <a:pt x="1095104" y="462925"/>
                </a:moveTo>
                <a:lnTo>
                  <a:pt x="1089630" y="462925"/>
                </a:lnTo>
                <a:lnTo>
                  <a:pt x="1084278" y="463959"/>
                </a:lnTo>
                <a:lnTo>
                  <a:pt x="1055603" y="490782"/>
                </a:lnTo>
                <a:lnTo>
                  <a:pt x="1053076" y="497229"/>
                </a:lnTo>
                <a:lnTo>
                  <a:pt x="1051860" y="504528"/>
                </a:lnTo>
                <a:lnTo>
                  <a:pt x="1051860" y="520098"/>
                </a:lnTo>
                <a:lnTo>
                  <a:pt x="1072174" y="556166"/>
                </a:lnTo>
                <a:lnTo>
                  <a:pt x="1091394" y="562370"/>
                </a:lnTo>
                <a:lnTo>
                  <a:pt x="1106235" y="562370"/>
                </a:lnTo>
                <a:lnTo>
                  <a:pt x="1112074" y="561762"/>
                </a:lnTo>
                <a:lnTo>
                  <a:pt x="1122414" y="559329"/>
                </a:lnTo>
                <a:lnTo>
                  <a:pt x="1126063" y="558173"/>
                </a:lnTo>
                <a:lnTo>
                  <a:pt x="1128131" y="557078"/>
                </a:lnTo>
                <a:lnTo>
                  <a:pt x="1126519" y="547408"/>
                </a:lnTo>
                <a:lnTo>
                  <a:pt x="1090908" y="547408"/>
                </a:lnTo>
                <a:lnTo>
                  <a:pt x="1083123" y="544853"/>
                </a:lnTo>
                <a:lnTo>
                  <a:pt x="1073148" y="534635"/>
                </a:lnTo>
                <a:lnTo>
                  <a:pt x="1070289" y="527154"/>
                </a:lnTo>
                <a:lnTo>
                  <a:pt x="1069559" y="517301"/>
                </a:lnTo>
                <a:lnTo>
                  <a:pt x="1134517" y="517301"/>
                </a:lnTo>
                <a:lnTo>
                  <a:pt x="1134639" y="516327"/>
                </a:lnTo>
                <a:lnTo>
                  <a:pt x="1134700" y="511279"/>
                </a:lnTo>
                <a:lnTo>
                  <a:pt x="1134323" y="504528"/>
                </a:lnTo>
                <a:lnTo>
                  <a:pt x="1134272" y="503616"/>
                </a:lnTo>
                <a:lnTo>
                  <a:pt x="1069924" y="503616"/>
                </a:lnTo>
                <a:lnTo>
                  <a:pt x="1070289" y="500331"/>
                </a:lnTo>
                <a:lnTo>
                  <a:pt x="1084278" y="479834"/>
                </a:lnTo>
                <a:lnTo>
                  <a:pt x="1087562" y="478131"/>
                </a:lnTo>
                <a:lnTo>
                  <a:pt x="1091029" y="477340"/>
                </a:lnTo>
                <a:lnTo>
                  <a:pt x="1126060" y="477340"/>
                </a:lnTo>
                <a:lnTo>
                  <a:pt x="1124482" y="474968"/>
                </a:lnTo>
                <a:lnTo>
                  <a:pt x="1118814" y="469699"/>
                </a:lnTo>
                <a:lnTo>
                  <a:pt x="1112028" y="465936"/>
                </a:lnTo>
                <a:lnTo>
                  <a:pt x="1104125" y="463678"/>
                </a:lnTo>
                <a:lnTo>
                  <a:pt x="1095104" y="462925"/>
                </a:lnTo>
                <a:close/>
              </a:path>
              <a:path w="1510665" h="594360">
                <a:moveTo>
                  <a:pt x="1125759" y="542846"/>
                </a:moveTo>
                <a:lnTo>
                  <a:pt x="1107451" y="547408"/>
                </a:lnTo>
                <a:lnTo>
                  <a:pt x="1126519" y="547408"/>
                </a:lnTo>
                <a:lnTo>
                  <a:pt x="1125759" y="542846"/>
                </a:lnTo>
                <a:close/>
              </a:path>
              <a:path w="1510665" h="594360">
                <a:moveTo>
                  <a:pt x="1126060" y="477340"/>
                </a:moveTo>
                <a:lnTo>
                  <a:pt x="1101856" y="477340"/>
                </a:lnTo>
                <a:lnTo>
                  <a:pt x="1107269" y="479834"/>
                </a:lnTo>
                <a:lnTo>
                  <a:pt x="1111162" y="484821"/>
                </a:lnTo>
                <a:lnTo>
                  <a:pt x="1115176" y="489687"/>
                </a:lnTo>
                <a:lnTo>
                  <a:pt x="1117122" y="495952"/>
                </a:lnTo>
                <a:lnTo>
                  <a:pt x="1117001" y="503616"/>
                </a:lnTo>
                <a:lnTo>
                  <a:pt x="1134272" y="503616"/>
                </a:lnTo>
                <a:lnTo>
                  <a:pt x="1134089" y="500331"/>
                </a:lnTo>
                <a:lnTo>
                  <a:pt x="1134061" y="499841"/>
                </a:lnTo>
                <a:lnTo>
                  <a:pt x="1132145" y="489976"/>
                </a:lnTo>
                <a:lnTo>
                  <a:pt x="1128952" y="481685"/>
                </a:lnTo>
                <a:lnTo>
                  <a:pt x="1126060" y="477340"/>
                </a:lnTo>
                <a:close/>
              </a:path>
              <a:path w="1510665" h="594360">
                <a:moveTo>
                  <a:pt x="1197212" y="463412"/>
                </a:moveTo>
                <a:lnTo>
                  <a:pt x="1185474" y="463412"/>
                </a:lnTo>
                <a:lnTo>
                  <a:pt x="1179391" y="464020"/>
                </a:lnTo>
                <a:lnTo>
                  <a:pt x="1179728" y="464020"/>
                </a:lnTo>
                <a:lnTo>
                  <a:pt x="1174039" y="465297"/>
                </a:lnTo>
                <a:lnTo>
                  <a:pt x="1168078" y="466514"/>
                </a:lnTo>
                <a:lnTo>
                  <a:pt x="1163091" y="467852"/>
                </a:lnTo>
                <a:lnTo>
                  <a:pt x="1159076" y="469312"/>
                </a:lnTo>
                <a:lnTo>
                  <a:pt x="1159076" y="560180"/>
                </a:lnTo>
                <a:lnTo>
                  <a:pt x="1176046" y="560180"/>
                </a:lnTo>
                <a:lnTo>
                  <a:pt x="1176046" y="480442"/>
                </a:lnTo>
                <a:lnTo>
                  <a:pt x="1175872" y="480442"/>
                </a:lnTo>
                <a:lnTo>
                  <a:pt x="1179026" y="479773"/>
                </a:lnTo>
                <a:lnTo>
                  <a:pt x="1182067" y="479165"/>
                </a:lnTo>
                <a:lnTo>
                  <a:pt x="1185230" y="478435"/>
                </a:lnTo>
                <a:lnTo>
                  <a:pt x="1188393" y="478070"/>
                </a:lnTo>
                <a:lnTo>
                  <a:pt x="1210708" y="478070"/>
                </a:lnTo>
                <a:lnTo>
                  <a:pt x="1212991" y="466514"/>
                </a:lnTo>
                <a:lnTo>
                  <a:pt x="1213087" y="466027"/>
                </a:lnTo>
                <a:lnTo>
                  <a:pt x="1212357" y="465784"/>
                </a:lnTo>
                <a:lnTo>
                  <a:pt x="1211201" y="465541"/>
                </a:lnTo>
                <a:lnTo>
                  <a:pt x="1209620" y="465297"/>
                </a:lnTo>
                <a:lnTo>
                  <a:pt x="1208160" y="464932"/>
                </a:lnTo>
                <a:lnTo>
                  <a:pt x="1206518" y="464628"/>
                </a:lnTo>
                <a:lnTo>
                  <a:pt x="1204693" y="464385"/>
                </a:lnTo>
                <a:lnTo>
                  <a:pt x="1202869" y="464020"/>
                </a:lnTo>
                <a:lnTo>
                  <a:pt x="1200983" y="463777"/>
                </a:lnTo>
                <a:lnTo>
                  <a:pt x="1199949" y="463777"/>
                </a:lnTo>
                <a:lnTo>
                  <a:pt x="1197212" y="463412"/>
                </a:lnTo>
                <a:close/>
              </a:path>
              <a:path w="1510665" h="594360">
                <a:moveTo>
                  <a:pt x="1210708" y="478070"/>
                </a:moveTo>
                <a:lnTo>
                  <a:pt x="1196421" y="478070"/>
                </a:lnTo>
                <a:lnTo>
                  <a:pt x="1200375" y="478435"/>
                </a:lnTo>
                <a:lnTo>
                  <a:pt x="1203416" y="479165"/>
                </a:lnTo>
                <a:lnTo>
                  <a:pt x="1206579" y="479773"/>
                </a:lnTo>
                <a:lnTo>
                  <a:pt x="1209329" y="480442"/>
                </a:lnTo>
                <a:lnTo>
                  <a:pt x="1209164" y="480442"/>
                </a:lnTo>
                <a:lnTo>
                  <a:pt x="1210167" y="480807"/>
                </a:lnTo>
                <a:lnTo>
                  <a:pt x="1210636" y="478435"/>
                </a:lnTo>
                <a:lnTo>
                  <a:pt x="1210708" y="478070"/>
                </a:lnTo>
                <a:close/>
              </a:path>
              <a:path w="1510665" h="594360">
                <a:moveTo>
                  <a:pt x="1245336" y="435920"/>
                </a:moveTo>
                <a:lnTo>
                  <a:pt x="1228367" y="438840"/>
                </a:lnTo>
                <a:lnTo>
                  <a:pt x="1228367" y="529830"/>
                </a:lnTo>
                <a:lnTo>
                  <a:pt x="1249921" y="561519"/>
                </a:lnTo>
                <a:lnTo>
                  <a:pt x="1250417" y="561519"/>
                </a:lnTo>
                <a:lnTo>
                  <a:pt x="1254946" y="562188"/>
                </a:lnTo>
                <a:lnTo>
                  <a:pt x="1266868" y="562188"/>
                </a:lnTo>
                <a:lnTo>
                  <a:pt x="1271733" y="561519"/>
                </a:lnTo>
                <a:lnTo>
                  <a:pt x="1275991" y="560180"/>
                </a:lnTo>
                <a:lnTo>
                  <a:pt x="1280249" y="558964"/>
                </a:lnTo>
                <a:lnTo>
                  <a:pt x="1283229" y="557930"/>
                </a:lnTo>
                <a:lnTo>
                  <a:pt x="1284932" y="557078"/>
                </a:lnTo>
                <a:lnTo>
                  <a:pt x="1282629" y="547225"/>
                </a:lnTo>
                <a:lnTo>
                  <a:pt x="1259934" y="547225"/>
                </a:lnTo>
                <a:lnTo>
                  <a:pt x="1257379" y="546860"/>
                </a:lnTo>
                <a:lnTo>
                  <a:pt x="1245336" y="528066"/>
                </a:lnTo>
                <a:lnTo>
                  <a:pt x="1245336" y="479530"/>
                </a:lnTo>
                <a:lnTo>
                  <a:pt x="1281283" y="479530"/>
                </a:lnTo>
                <a:lnTo>
                  <a:pt x="1281283" y="465297"/>
                </a:lnTo>
                <a:lnTo>
                  <a:pt x="1245336" y="465297"/>
                </a:lnTo>
                <a:lnTo>
                  <a:pt x="1245336" y="435920"/>
                </a:lnTo>
                <a:close/>
              </a:path>
              <a:path w="1510665" h="594360">
                <a:moveTo>
                  <a:pt x="1281648" y="543028"/>
                </a:moveTo>
                <a:lnTo>
                  <a:pt x="1275079" y="545583"/>
                </a:lnTo>
                <a:lnTo>
                  <a:pt x="1272038" y="546678"/>
                </a:lnTo>
                <a:lnTo>
                  <a:pt x="1267962" y="547225"/>
                </a:lnTo>
                <a:lnTo>
                  <a:pt x="1282629" y="547225"/>
                </a:lnTo>
                <a:lnTo>
                  <a:pt x="1281648" y="543028"/>
                </a:lnTo>
                <a:close/>
              </a:path>
              <a:path w="1510665" h="594360">
                <a:moveTo>
                  <a:pt x="1319846" y="465297"/>
                </a:moveTo>
                <a:lnTo>
                  <a:pt x="1302876" y="465297"/>
                </a:lnTo>
                <a:lnTo>
                  <a:pt x="1302876" y="560180"/>
                </a:lnTo>
                <a:lnTo>
                  <a:pt x="1319846" y="560180"/>
                </a:lnTo>
                <a:lnTo>
                  <a:pt x="1319846" y="465297"/>
                </a:lnTo>
                <a:close/>
              </a:path>
              <a:path w="1510665" h="594360">
                <a:moveTo>
                  <a:pt x="1314311" y="425884"/>
                </a:moveTo>
                <a:lnTo>
                  <a:pt x="1308229" y="425884"/>
                </a:lnTo>
                <a:lnTo>
                  <a:pt x="1305613" y="426918"/>
                </a:lnTo>
                <a:lnTo>
                  <a:pt x="1301356" y="430933"/>
                </a:lnTo>
                <a:lnTo>
                  <a:pt x="1300322" y="433609"/>
                </a:lnTo>
                <a:lnTo>
                  <a:pt x="1300322" y="440421"/>
                </a:lnTo>
                <a:lnTo>
                  <a:pt x="1301356" y="443158"/>
                </a:lnTo>
                <a:lnTo>
                  <a:pt x="1303424" y="445226"/>
                </a:lnTo>
                <a:lnTo>
                  <a:pt x="1305613" y="447172"/>
                </a:lnTo>
                <a:lnTo>
                  <a:pt x="1308229" y="448145"/>
                </a:lnTo>
                <a:lnTo>
                  <a:pt x="1314311" y="448145"/>
                </a:lnTo>
                <a:lnTo>
                  <a:pt x="1316866" y="447172"/>
                </a:lnTo>
                <a:lnTo>
                  <a:pt x="1321123" y="443158"/>
                </a:lnTo>
                <a:lnTo>
                  <a:pt x="1322218" y="440421"/>
                </a:lnTo>
                <a:lnTo>
                  <a:pt x="1322218" y="433609"/>
                </a:lnTo>
                <a:lnTo>
                  <a:pt x="1321123" y="430933"/>
                </a:lnTo>
                <a:lnTo>
                  <a:pt x="1318934" y="428986"/>
                </a:lnTo>
                <a:lnTo>
                  <a:pt x="1316866" y="426918"/>
                </a:lnTo>
                <a:lnTo>
                  <a:pt x="1314311" y="425884"/>
                </a:lnTo>
                <a:close/>
              </a:path>
              <a:path w="1510665" h="594360">
                <a:moveTo>
                  <a:pt x="1386981" y="462925"/>
                </a:moveTo>
                <a:lnTo>
                  <a:pt x="1381507" y="462925"/>
                </a:lnTo>
                <a:lnTo>
                  <a:pt x="1376155" y="463959"/>
                </a:lnTo>
                <a:lnTo>
                  <a:pt x="1347479" y="490782"/>
                </a:lnTo>
                <a:lnTo>
                  <a:pt x="1344953" y="497229"/>
                </a:lnTo>
                <a:lnTo>
                  <a:pt x="1343736" y="504528"/>
                </a:lnTo>
                <a:lnTo>
                  <a:pt x="1343736" y="520098"/>
                </a:lnTo>
                <a:lnTo>
                  <a:pt x="1364051" y="556166"/>
                </a:lnTo>
                <a:lnTo>
                  <a:pt x="1383271" y="562370"/>
                </a:lnTo>
                <a:lnTo>
                  <a:pt x="1398112" y="562370"/>
                </a:lnTo>
                <a:lnTo>
                  <a:pt x="1403951" y="561762"/>
                </a:lnTo>
                <a:lnTo>
                  <a:pt x="1414290" y="559329"/>
                </a:lnTo>
                <a:lnTo>
                  <a:pt x="1417940" y="558173"/>
                </a:lnTo>
                <a:lnTo>
                  <a:pt x="1420008" y="557078"/>
                </a:lnTo>
                <a:lnTo>
                  <a:pt x="1418396" y="547408"/>
                </a:lnTo>
                <a:lnTo>
                  <a:pt x="1382784" y="547408"/>
                </a:lnTo>
                <a:lnTo>
                  <a:pt x="1374999" y="544853"/>
                </a:lnTo>
                <a:lnTo>
                  <a:pt x="1365024" y="534635"/>
                </a:lnTo>
                <a:lnTo>
                  <a:pt x="1362165" y="527154"/>
                </a:lnTo>
                <a:lnTo>
                  <a:pt x="1361436" y="517301"/>
                </a:lnTo>
                <a:lnTo>
                  <a:pt x="1426394" y="517301"/>
                </a:lnTo>
                <a:lnTo>
                  <a:pt x="1426516" y="516327"/>
                </a:lnTo>
                <a:lnTo>
                  <a:pt x="1426576" y="511279"/>
                </a:lnTo>
                <a:lnTo>
                  <a:pt x="1426200" y="504528"/>
                </a:lnTo>
                <a:lnTo>
                  <a:pt x="1426149" y="503616"/>
                </a:lnTo>
                <a:lnTo>
                  <a:pt x="1361800" y="503616"/>
                </a:lnTo>
                <a:lnTo>
                  <a:pt x="1362165" y="500331"/>
                </a:lnTo>
                <a:lnTo>
                  <a:pt x="1362868" y="497229"/>
                </a:lnTo>
                <a:lnTo>
                  <a:pt x="1363990" y="493945"/>
                </a:lnTo>
                <a:lnTo>
                  <a:pt x="1365113" y="491025"/>
                </a:lnTo>
                <a:lnTo>
                  <a:pt x="1365207" y="490782"/>
                </a:lnTo>
                <a:lnTo>
                  <a:pt x="1366849" y="487984"/>
                </a:lnTo>
                <a:lnTo>
                  <a:pt x="1370985" y="483118"/>
                </a:lnTo>
                <a:lnTo>
                  <a:pt x="1373478" y="481172"/>
                </a:lnTo>
                <a:lnTo>
                  <a:pt x="1376155" y="479834"/>
                </a:lnTo>
                <a:lnTo>
                  <a:pt x="1379439" y="478131"/>
                </a:lnTo>
                <a:lnTo>
                  <a:pt x="1382906" y="477340"/>
                </a:lnTo>
                <a:lnTo>
                  <a:pt x="1417937" y="477340"/>
                </a:lnTo>
                <a:lnTo>
                  <a:pt x="1416358" y="474968"/>
                </a:lnTo>
                <a:lnTo>
                  <a:pt x="1410690" y="469699"/>
                </a:lnTo>
                <a:lnTo>
                  <a:pt x="1403905" y="465936"/>
                </a:lnTo>
                <a:lnTo>
                  <a:pt x="1396002" y="463678"/>
                </a:lnTo>
                <a:lnTo>
                  <a:pt x="1386981" y="462925"/>
                </a:lnTo>
                <a:close/>
              </a:path>
              <a:path w="1510665" h="594360">
                <a:moveTo>
                  <a:pt x="1417635" y="542846"/>
                </a:moveTo>
                <a:lnTo>
                  <a:pt x="1399328" y="547408"/>
                </a:lnTo>
                <a:lnTo>
                  <a:pt x="1418396" y="547408"/>
                </a:lnTo>
                <a:lnTo>
                  <a:pt x="1417635" y="542846"/>
                </a:lnTo>
                <a:close/>
              </a:path>
              <a:path w="1510665" h="594360">
                <a:moveTo>
                  <a:pt x="1417937" y="477340"/>
                </a:moveTo>
                <a:lnTo>
                  <a:pt x="1393732" y="477340"/>
                </a:lnTo>
                <a:lnTo>
                  <a:pt x="1399146" y="479834"/>
                </a:lnTo>
                <a:lnTo>
                  <a:pt x="1403038" y="484821"/>
                </a:lnTo>
                <a:lnTo>
                  <a:pt x="1407052" y="489687"/>
                </a:lnTo>
                <a:lnTo>
                  <a:pt x="1408999" y="495952"/>
                </a:lnTo>
                <a:lnTo>
                  <a:pt x="1408877" y="503616"/>
                </a:lnTo>
                <a:lnTo>
                  <a:pt x="1426149" y="503616"/>
                </a:lnTo>
                <a:lnTo>
                  <a:pt x="1425965" y="500331"/>
                </a:lnTo>
                <a:lnTo>
                  <a:pt x="1425938" y="499841"/>
                </a:lnTo>
                <a:lnTo>
                  <a:pt x="1424022" y="489976"/>
                </a:lnTo>
                <a:lnTo>
                  <a:pt x="1420829" y="481685"/>
                </a:lnTo>
                <a:lnTo>
                  <a:pt x="1417937" y="477340"/>
                </a:lnTo>
                <a:close/>
              </a:path>
              <a:path w="1510665" h="594360">
                <a:moveTo>
                  <a:pt x="1446756" y="542481"/>
                </a:moveTo>
                <a:lnTo>
                  <a:pt x="1443654" y="557078"/>
                </a:lnTo>
                <a:lnTo>
                  <a:pt x="1445358" y="557808"/>
                </a:lnTo>
                <a:lnTo>
                  <a:pt x="1448581" y="558842"/>
                </a:lnTo>
                <a:lnTo>
                  <a:pt x="1453325" y="560180"/>
                </a:lnTo>
                <a:lnTo>
                  <a:pt x="1458069" y="561640"/>
                </a:lnTo>
                <a:lnTo>
                  <a:pt x="1464638" y="562370"/>
                </a:lnTo>
                <a:lnTo>
                  <a:pt x="1473032" y="562370"/>
                </a:lnTo>
                <a:lnTo>
                  <a:pt x="1508902" y="547955"/>
                </a:lnTo>
                <a:lnTo>
                  <a:pt x="1465976" y="547955"/>
                </a:lnTo>
                <a:lnTo>
                  <a:pt x="1460320" y="547225"/>
                </a:lnTo>
                <a:lnTo>
                  <a:pt x="1451804" y="544306"/>
                </a:lnTo>
                <a:lnTo>
                  <a:pt x="1448703" y="543211"/>
                </a:lnTo>
                <a:lnTo>
                  <a:pt x="1446756" y="542481"/>
                </a:lnTo>
                <a:close/>
              </a:path>
              <a:path w="1510665" h="594360">
                <a:moveTo>
                  <a:pt x="1482459" y="462925"/>
                </a:moveTo>
                <a:lnTo>
                  <a:pt x="1479783" y="462925"/>
                </a:lnTo>
                <a:lnTo>
                  <a:pt x="1470877" y="463473"/>
                </a:lnTo>
                <a:lnTo>
                  <a:pt x="1471791" y="463473"/>
                </a:lnTo>
                <a:lnTo>
                  <a:pt x="1465414" y="464796"/>
                </a:lnTo>
                <a:lnTo>
                  <a:pt x="1445114" y="494553"/>
                </a:lnTo>
                <a:lnTo>
                  <a:pt x="1445844" y="498142"/>
                </a:lnTo>
                <a:lnTo>
                  <a:pt x="1479844" y="521437"/>
                </a:lnTo>
                <a:lnTo>
                  <a:pt x="1485257" y="524174"/>
                </a:lnTo>
                <a:lnTo>
                  <a:pt x="1491826" y="529039"/>
                </a:lnTo>
                <a:lnTo>
                  <a:pt x="1493468" y="532324"/>
                </a:lnTo>
                <a:lnTo>
                  <a:pt x="1493468" y="540474"/>
                </a:lnTo>
                <a:lnTo>
                  <a:pt x="1491871" y="543211"/>
                </a:lnTo>
                <a:lnTo>
                  <a:pt x="1491765" y="543393"/>
                </a:lnTo>
                <a:lnTo>
                  <a:pt x="1488359" y="545218"/>
                </a:lnTo>
                <a:lnTo>
                  <a:pt x="1485074" y="547043"/>
                </a:lnTo>
                <a:lnTo>
                  <a:pt x="1479965" y="547955"/>
                </a:lnTo>
                <a:lnTo>
                  <a:pt x="1508902" y="547955"/>
                </a:lnTo>
                <a:lnTo>
                  <a:pt x="1510620" y="544488"/>
                </a:lnTo>
                <a:lnTo>
                  <a:pt x="1510620" y="531229"/>
                </a:lnTo>
                <a:lnTo>
                  <a:pt x="1509951" y="527458"/>
                </a:lnTo>
                <a:lnTo>
                  <a:pt x="1508613" y="524417"/>
                </a:lnTo>
                <a:lnTo>
                  <a:pt x="1507352" y="521437"/>
                </a:lnTo>
                <a:lnTo>
                  <a:pt x="1507275" y="521254"/>
                </a:lnTo>
                <a:lnTo>
                  <a:pt x="1505328" y="518578"/>
                </a:lnTo>
                <a:lnTo>
                  <a:pt x="1502774" y="516388"/>
                </a:lnTo>
                <a:lnTo>
                  <a:pt x="1500341" y="514199"/>
                </a:lnTo>
                <a:lnTo>
                  <a:pt x="1497553" y="512435"/>
                </a:lnTo>
                <a:lnTo>
                  <a:pt x="1493833" y="510732"/>
                </a:lnTo>
                <a:lnTo>
                  <a:pt x="1490305" y="509029"/>
                </a:lnTo>
                <a:lnTo>
                  <a:pt x="1486291" y="507326"/>
                </a:lnTo>
                <a:lnTo>
                  <a:pt x="1481790" y="505623"/>
                </a:lnTo>
                <a:lnTo>
                  <a:pt x="1478384" y="504406"/>
                </a:lnTo>
                <a:lnTo>
                  <a:pt x="1475465" y="503251"/>
                </a:lnTo>
                <a:lnTo>
                  <a:pt x="1462084" y="490904"/>
                </a:lnTo>
                <a:lnTo>
                  <a:pt x="1462084" y="484821"/>
                </a:lnTo>
                <a:lnTo>
                  <a:pt x="1463847" y="481902"/>
                </a:lnTo>
                <a:lnTo>
                  <a:pt x="1467375" y="480077"/>
                </a:lnTo>
                <a:lnTo>
                  <a:pt x="1470903" y="478131"/>
                </a:lnTo>
                <a:lnTo>
                  <a:pt x="1475039" y="477158"/>
                </a:lnTo>
                <a:lnTo>
                  <a:pt x="1503378" y="477158"/>
                </a:lnTo>
                <a:lnTo>
                  <a:pt x="1505508" y="467133"/>
                </a:lnTo>
                <a:lnTo>
                  <a:pt x="1504538" y="466757"/>
                </a:lnTo>
                <a:lnTo>
                  <a:pt x="1503139" y="466331"/>
                </a:lnTo>
                <a:lnTo>
                  <a:pt x="1501314" y="465845"/>
                </a:lnTo>
                <a:lnTo>
                  <a:pt x="1499611" y="465358"/>
                </a:lnTo>
                <a:lnTo>
                  <a:pt x="1497604" y="464932"/>
                </a:lnTo>
                <a:lnTo>
                  <a:pt x="1495293" y="464568"/>
                </a:lnTo>
                <a:lnTo>
                  <a:pt x="1492982" y="464081"/>
                </a:lnTo>
                <a:lnTo>
                  <a:pt x="1490488" y="463716"/>
                </a:lnTo>
                <a:lnTo>
                  <a:pt x="1487811" y="463473"/>
                </a:lnTo>
                <a:lnTo>
                  <a:pt x="1485135" y="463108"/>
                </a:lnTo>
                <a:lnTo>
                  <a:pt x="1482459" y="462925"/>
                </a:lnTo>
                <a:close/>
              </a:path>
              <a:path w="1510665" h="594360">
                <a:moveTo>
                  <a:pt x="1503378" y="477158"/>
                </a:moveTo>
                <a:lnTo>
                  <a:pt x="1485257" y="477158"/>
                </a:lnTo>
                <a:lnTo>
                  <a:pt x="1489940" y="477705"/>
                </a:lnTo>
                <a:lnTo>
                  <a:pt x="1493833" y="478800"/>
                </a:lnTo>
                <a:lnTo>
                  <a:pt x="1497725" y="479773"/>
                </a:lnTo>
                <a:lnTo>
                  <a:pt x="1500584" y="480746"/>
                </a:lnTo>
                <a:lnTo>
                  <a:pt x="1502409" y="481719"/>
                </a:lnTo>
                <a:lnTo>
                  <a:pt x="1503171" y="478131"/>
                </a:lnTo>
                <a:lnTo>
                  <a:pt x="1503262" y="477705"/>
                </a:lnTo>
                <a:lnTo>
                  <a:pt x="1503378" y="4771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5622481" y="4334241"/>
            <a:ext cx="987425" cy="353695"/>
          </a:xfrm>
          <a:custGeom>
            <a:avLst/>
            <a:gdLst/>
            <a:ahLst/>
            <a:cxnLst/>
            <a:rect l="l" t="t" r="r" b="b"/>
            <a:pathLst>
              <a:path w="987425" h="353695">
                <a:moveTo>
                  <a:pt x="57477" y="30472"/>
                </a:moveTo>
                <a:lnTo>
                  <a:pt x="39777" y="30472"/>
                </a:lnTo>
                <a:lnTo>
                  <a:pt x="39777" y="141594"/>
                </a:lnTo>
                <a:lnTo>
                  <a:pt x="57477" y="141594"/>
                </a:lnTo>
                <a:lnTo>
                  <a:pt x="57477" y="30472"/>
                </a:lnTo>
                <a:close/>
              </a:path>
              <a:path w="987425" h="353695">
                <a:moveTo>
                  <a:pt x="97255" y="15144"/>
                </a:moveTo>
                <a:lnTo>
                  <a:pt x="0" y="15144"/>
                </a:lnTo>
                <a:lnTo>
                  <a:pt x="0" y="30472"/>
                </a:lnTo>
                <a:lnTo>
                  <a:pt x="97255" y="30472"/>
                </a:lnTo>
                <a:lnTo>
                  <a:pt x="97255" y="15144"/>
                </a:lnTo>
                <a:close/>
              </a:path>
              <a:path w="987425" h="353695">
                <a:moveTo>
                  <a:pt x="131819" y="0"/>
                </a:moveTo>
                <a:lnTo>
                  <a:pt x="114850" y="2919"/>
                </a:lnTo>
                <a:lnTo>
                  <a:pt x="114850" y="141594"/>
                </a:lnTo>
                <a:lnTo>
                  <a:pt x="131819" y="141594"/>
                </a:lnTo>
                <a:lnTo>
                  <a:pt x="131819" y="62768"/>
                </a:lnTo>
                <a:lnTo>
                  <a:pt x="132275" y="62586"/>
                </a:lnTo>
                <a:lnTo>
                  <a:pt x="139483" y="60944"/>
                </a:lnTo>
                <a:lnTo>
                  <a:pt x="140699" y="60700"/>
                </a:lnTo>
                <a:lnTo>
                  <a:pt x="140553" y="60700"/>
                </a:lnTo>
                <a:lnTo>
                  <a:pt x="143193" y="60275"/>
                </a:lnTo>
                <a:lnTo>
                  <a:pt x="147086" y="59788"/>
                </a:lnTo>
                <a:lnTo>
                  <a:pt x="185581" y="59788"/>
                </a:lnTo>
                <a:lnTo>
                  <a:pt x="183275" y="56929"/>
                </a:lnTo>
                <a:lnTo>
                  <a:pt x="180356" y="53037"/>
                </a:lnTo>
                <a:lnTo>
                  <a:pt x="176402" y="50056"/>
                </a:lnTo>
                <a:lnTo>
                  <a:pt x="172735" y="48536"/>
                </a:lnTo>
                <a:lnTo>
                  <a:pt x="131819" y="48536"/>
                </a:lnTo>
                <a:lnTo>
                  <a:pt x="131819" y="0"/>
                </a:lnTo>
                <a:close/>
              </a:path>
              <a:path w="987425" h="353695">
                <a:moveTo>
                  <a:pt x="185581" y="59788"/>
                </a:moveTo>
                <a:lnTo>
                  <a:pt x="156051" y="59788"/>
                </a:lnTo>
                <a:lnTo>
                  <a:pt x="159068" y="60275"/>
                </a:lnTo>
                <a:lnTo>
                  <a:pt x="162109" y="61491"/>
                </a:lnTo>
                <a:lnTo>
                  <a:pt x="173239" y="77001"/>
                </a:lnTo>
                <a:lnTo>
                  <a:pt x="174091" y="81137"/>
                </a:lnTo>
                <a:lnTo>
                  <a:pt x="174517" y="86124"/>
                </a:lnTo>
                <a:lnTo>
                  <a:pt x="174517" y="141594"/>
                </a:lnTo>
                <a:lnTo>
                  <a:pt x="191486" y="141594"/>
                </a:lnTo>
                <a:lnTo>
                  <a:pt x="191411" y="81137"/>
                </a:lnTo>
                <a:lnTo>
                  <a:pt x="190985" y="77001"/>
                </a:lnTo>
                <a:lnTo>
                  <a:pt x="190878" y="75967"/>
                </a:lnTo>
                <a:lnTo>
                  <a:pt x="188445" y="65262"/>
                </a:lnTo>
                <a:lnTo>
                  <a:pt x="186543" y="61187"/>
                </a:lnTo>
                <a:lnTo>
                  <a:pt x="186430" y="60944"/>
                </a:lnTo>
                <a:lnTo>
                  <a:pt x="186316" y="60700"/>
                </a:lnTo>
                <a:lnTo>
                  <a:pt x="185581" y="59788"/>
                </a:lnTo>
                <a:close/>
              </a:path>
              <a:path w="987425" h="353695">
                <a:moveTo>
                  <a:pt x="160163" y="44704"/>
                </a:moveTo>
                <a:lnTo>
                  <a:pt x="149093" y="44704"/>
                </a:lnTo>
                <a:lnTo>
                  <a:pt x="145504" y="45069"/>
                </a:lnTo>
                <a:lnTo>
                  <a:pt x="141855" y="45799"/>
                </a:lnTo>
                <a:lnTo>
                  <a:pt x="138327" y="46407"/>
                </a:lnTo>
                <a:lnTo>
                  <a:pt x="134982" y="47319"/>
                </a:lnTo>
                <a:lnTo>
                  <a:pt x="131819" y="48536"/>
                </a:lnTo>
                <a:lnTo>
                  <a:pt x="172735" y="48536"/>
                </a:lnTo>
                <a:lnTo>
                  <a:pt x="171415" y="47988"/>
                </a:lnTo>
                <a:lnTo>
                  <a:pt x="166427" y="45799"/>
                </a:lnTo>
                <a:lnTo>
                  <a:pt x="160163" y="44704"/>
                </a:lnTo>
                <a:close/>
              </a:path>
              <a:path w="987425" h="353695">
                <a:moveTo>
                  <a:pt x="257045" y="44339"/>
                </a:moveTo>
                <a:lnTo>
                  <a:pt x="251571" y="44339"/>
                </a:lnTo>
                <a:lnTo>
                  <a:pt x="246218" y="45373"/>
                </a:lnTo>
                <a:lnTo>
                  <a:pt x="217543" y="72196"/>
                </a:lnTo>
                <a:lnTo>
                  <a:pt x="215016" y="78643"/>
                </a:lnTo>
                <a:lnTo>
                  <a:pt x="213800" y="85942"/>
                </a:lnTo>
                <a:lnTo>
                  <a:pt x="213800" y="101512"/>
                </a:lnTo>
                <a:lnTo>
                  <a:pt x="234115" y="137580"/>
                </a:lnTo>
                <a:lnTo>
                  <a:pt x="253335" y="143784"/>
                </a:lnTo>
                <a:lnTo>
                  <a:pt x="268175" y="143784"/>
                </a:lnTo>
                <a:lnTo>
                  <a:pt x="274014" y="143176"/>
                </a:lnTo>
                <a:lnTo>
                  <a:pt x="284354" y="140743"/>
                </a:lnTo>
                <a:lnTo>
                  <a:pt x="288003" y="139587"/>
                </a:lnTo>
                <a:lnTo>
                  <a:pt x="290071" y="138492"/>
                </a:lnTo>
                <a:lnTo>
                  <a:pt x="288459" y="128821"/>
                </a:lnTo>
                <a:lnTo>
                  <a:pt x="252848" y="128821"/>
                </a:lnTo>
                <a:lnTo>
                  <a:pt x="245063" y="126267"/>
                </a:lnTo>
                <a:lnTo>
                  <a:pt x="235088" y="116049"/>
                </a:lnTo>
                <a:lnTo>
                  <a:pt x="232229" y="108568"/>
                </a:lnTo>
                <a:lnTo>
                  <a:pt x="231499" y="98714"/>
                </a:lnTo>
                <a:lnTo>
                  <a:pt x="296458" y="98714"/>
                </a:lnTo>
                <a:lnTo>
                  <a:pt x="296579" y="97741"/>
                </a:lnTo>
                <a:lnTo>
                  <a:pt x="296640" y="92693"/>
                </a:lnTo>
                <a:lnTo>
                  <a:pt x="296263" y="85942"/>
                </a:lnTo>
                <a:lnTo>
                  <a:pt x="296212" y="85029"/>
                </a:lnTo>
                <a:lnTo>
                  <a:pt x="231864" y="85029"/>
                </a:lnTo>
                <a:lnTo>
                  <a:pt x="232229" y="81745"/>
                </a:lnTo>
                <a:lnTo>
                  <a:pt x="232931" y="78643"/>
                </a:lnTo>
                <a:lnTo>
                  <a:pt x="234054" y="75359"/>
                </a:lnTo>
                <a:lnTo>
                  <a:pt x="235177" y="72439"/>
                </a:lnTo>
                <a:lnTo>
                  <a:pt x="235270" y="72196"/>
                </a:lnTo>
                <a:lnTo>
                  <a:pt x="236912" y="69398"/>
                </a:lnTo>
                <a:lnTo>
                  <a:pt x="241048" y="64532"/>
                </a:lnTo>
                <a:lnTo>
                  <a:pt x="243542" y="62586"/>
                </a:lnTo>
                <a:lnTo>
                  <a:pt x="246218" y="61248"/>
                </a:lnTo>
                <a:lnTo>
                  <a:pt x="249503" y="59545"/>
                </a:lnTo>
                <a:lnTo>
                  <a:pt x="252970" y="58754"/>
                </a:lnTo>
                <a:lnTo>
                  <a:pt x="288001" y="58754"/>
                </a:lnTo>
                <a:lnTo>
                  <a:pt x="286422" y="56382"/>
                </a:lnTo>
                <a:lnTo>
                  <a:pt x="280754" y="51113"/>
                </a:lnTo>
                <a:lnTo>
                  <a:pt x="273969" y="47350"/>
                </a:lnTo>
                <a:lnTo>
                  <a:pt x="266065" y="45092"/>
                </a:lnTo>
                <a:lnTo>
                  <a:pt x="257045" y="44339"/>
                </a:lnTo>
                <a:close/>
              </a:path>
              <a:path w="987425" h="353695">
                <a:moveTo>
                  <a:pt x="287699" y="124260"/>
                </a:moveTo>
                <a:lnTo>
                  <a:pt x="269392" y="128821"/>
                </a:lnTo>
                <a:lnTo>
                  <a:pt x="288459" y="128821"/>
                </a:lnTo>
                <a:lnTo>
                  <a:pt x="287699" y="124260"/>
                </a:lnTo>
                <a:close/>
              </a:path>
              <a:path w="987425" h="353695">
                <a:moveTo>
                  <a:pt x="288001" y="58754"/>
                </a:moveTo>
                <a:lnTo>
                  <a:pt x="263796" y="58754"/>
                </a:lnTo>
                <a:lnTo>
                  <a:pt x="269209" y="61248"/>
                </a:lnTo>
                <a:lnTo>
                  <a:pt x="273102" y="66235"/>
                </a:lnTo>
                <a:lnTo>
                  <a:pt x="277116" y="71101"/>
                </a:lnTo>
                <a:lnTo>
                  <a:pt x="279062" y="77366"/>
                </a:lnTo>
                <a:lnTo>
                  <a:pt x="278941" y="85029"/>
                </a:lnTo>
                <a:lnTo>
                  <a:pt x="296212" y="85029"/>
                </a:lnTo>
                <a:lnTo>
                  <a:pt x="296029" y="81745"/>
                </a:lnTo>
                <a:lnTo>
                  <a:pt x="296001" y="81255"/>
                </a:lnTo>
                <a:lnTo>
                  <a:pt x="294086" y="71390"/>
                </a:lnTo>
                <a:lnTo>
                  <a:pt x="290892" y="63099"/>
                </a:lnTo>
                <a:lnTo>
                  <a:pt x="288001" y="58754"/>
                </a:lnTo>
                <a:close/>
              </a:path>
              <a:path w="987425" h="353695">
                <a:moveTo>
                  <a:pt x="359152" y="44826"/>
                </a:moveTo>
                <a:lnTo>
                  <a:pt x="347414" y="44826"/>
                </a:lnTo>
                <a:lnTo>
                  <a:pt x="341331" y="45434"/>
                </a:lnTo>
                <a:lnTo>
                  <a:pt x="341669" y="45434"/>
                </a:lnTo>
                <a:lnTo>
                  <a:pt x="335979" y="46711"/>
                </a:lnTo>
                <a:lnTo>
                  <a:pt x="330018" y="47928"/>
                </a:lnTo>
                <a:lnTo>
                  <a:pt x="325031" y="49266"/>
                </a:lnTo>
                <a:lnTo>
                  <a:pt x="321017" y="50725"/>
                </a:lnTo>
                <a:lnTo>
                  <a:pt x="321017" y="141594"/>
                </a:lnTo>
                <a:lnTo>
                  <a:pt x="337986" y="141594"/>
                </a:lnTo>
                <a:lnTo>
                  <a:pt x="337986" y="61856"/>
                </a:lnTo>
                <a:lnTo>
                  <a:pt x="337812" y="61856"/>
                </a:lnTo>
                <a:lnTo>
                  <a:pt x="340966" y="61187"/>
                </a:lnTo>
                <a:lnTo>
                  <a:pt x="344008" y="60579"/>
                </a:lnTo>
                <a:lnTo>
                  <a:pt x="347170" y="59849"/>
                </a:lnTo>
                <a:lnTo>
                  <a:pt x="350333" y="59484"/>
                </a:lnTo>
                <a:lnTo>
                  <a:pt x="372648" y="59484"/>
                </a:lnTo>
                <a:lnTo>
                  <a:pt x="374931" y="47928"/>
                </a:lnTo>
                <a:lnTo>
                  <a:pt x="375027" y="47441"/>
                </a:lnTo>
                <a:lnTo>
                  <a:pt x="374297" y="47198"/>
                </a:lnTo>
                <a:lnTo>
                  <a:pt x="373142" y="46954"/>
                </a:lnTo>
                <a:lnTo>
                  <a:pt x="371560" y="46711"/>
                </a:lnTo>
                <a:lnTo>
                  <a:pt x="370100" y="46346"/>
                </a:lnTo>
                <a:lnTo>
                  <a:pt x="368458" y="46042"/>
                </a:lnTo>
                <a:lnTo>
                  <a:pt x="366633" y="45799"/>
                </a:lnTo>
                <a:lnTo>
                  <a:pt x="364809" y="45434"/>
                </a:lnTo>
                <a:lnTo>
                  <a:pt x="362923" y="45191"/>
                </a:lnTo>
                <a:lnTo>
                  <a:pt x="361889" y="45191"/>
                </a:lnTo>
                <a:lnTo>
                  <a:pt x="359152" y="44826"/>
                </a:lnTo>
                <a:close/>
              </a:path>
              <a:path w="987425" h="353695">
                <a:moveTo>
                  <a:pt x="372648" y="59484"/>
                </a:moveTo>
                <a:lnTo>
                  <a:pt x="358362" y="59484"/>
                </a:lnTo>
                <a:lnTo>
                  <a:pt x="362315" y="59849"/>
                </a:lnTo>
                <a:lnTo>
                  <a:pt x="365356" y="60579"/>
                </a:lnTo>
                <a:lnTo>
                  <a:pt x="368519" y="61187"/>
                </a:lnTo>
                <a:lnTo>
                  <a:pt x="371270" y="61856"/>
                </a:lnTo>
                <a:lnTo>
                  <a:pt x="371104" y="61856"/>
                </a:lnTo>
                <a:lnTo>
                  <a:pt x="372107" y="62221"/>
                </a:lnTo>
                <a:lnTo>
                  <a:pt x="372576" y="59849"/>
                </a:lnTo>
                <a:lnTo>
                  <a:pt x="372648" y="59484"/>
                </a:lnTo>
                <a:close/>
              </a:path>
              <a:path w="987425" h="353695">
                <a:moveTo>
                  <a:pt x="428078" y="84056"/>
                </a:moveTo>
                <a:lnTo>
                  <a:pt x="418123" y="84056"/>
                </a:lnTo>
                <a:lnTo>
                  <a:pt x="414150" y="84482"/>
                </a:lnTo>
                <a:lnTo>
                  <a:pt x="384734" y="119212"/>
                </a:lnTo>
                <a:lnTo>
                  <a:pt x="385563" y="123469"/>
                </a:lnTo>
                <a:lnTo>
                  <a:pt x="416157" y="143601"/>
                </a:lnTo>
                <a:lnTo>
                  <a:pt x="425280" y="143601"/>
                </a:lnTo>
                <a:lnTo>
                  <a:pt x="429051" y="143419"/>
                </a:lnTo>
                <a:lnTo>
                  <a:pt x="432822" y="143054"/>
                </a:lnTo>
                <a:lnTo>
                  <a:pt x="436715" y="142811"/>
                </a:lnTo>
                <a:lnTo>
                  <a:pt x="458550" y="139952"/>
                </a:lnTo>
                <a:lnTo>
                  <a:pt x="458550" y="129369"/>
                </a:lnTo>
                <a:lnTo>
                  <a:pt x="416826" y="129369"/>
                </a:lnTo>
                <a:lnTo>
                  <a:pt x="411534" y="128213"/>
                </a:lnTo>
                <a:lnTo>
                  <a:pt x="407642" y="125902"/>
                </a:lnTo>
                <a:lnTo>
                  <a:pt x="403749" y="123469"/>
                </a:lnTo>
                <a:lnTo>
                  <a:pt x="401803" y="119212"/>
                </a:lnTo>
                <a:lnTo>
                  <a:pt x="401803" y="109845"/>
                </a:lnTo>
                <a:lnTo>
                  <a:pt x="402593" y="107229"/>
                </a:lnTo>
                <a:lnTo>
                  <a:pt x="404175" y="105283"/>
                </a:lnTo>
                <a:lnTo>
                  <a:pt x="405756" y="103215"/>
                </a:lnTo>
                <a:lnTo>
                  <a:pt x="407702" y="101634"/>
                </a:lnTo>
                <a:lnTo>
                  <a:pt x="410014" y="100539"/>
                </a:lnTo>
                <a:lnTo>
                  <a:pt x="412447" y="99323"/>
                </a:lnTo>
                <a:lnTo>
                  <a:pt x="415062" y="98532"/>
                </a:lnTo>
                <a:lnTo>
                  <a:pt x="420303" y="97863"/>
                </a:lnTo>
                <a:lnTo>
                  <a:pt x="419867" y="97863"/>
                </a:lnTo>
                <a:lnTo>
                  <a:pt x="423516" y="97620"/>
                </a:lnTo>
                <a:lnTo>
                  <a:pt x="458550" y="97620"/>
                </a:lnTo>
                <a:lnTo>
                  <a:pt x="458550" y="86307"/>
                </a:lnTo>
                <a:lnTo>
                  <a:pt x="442056" y="86307"/>
                </a:lnTo>
                <a:lnTo>
                  <a:pt x="438174" y="85516"/>
                </a:lnTo>
                <a:lnTo>
                  <a:pt x="436715" y="85273"/>
                </a:lnTo>
                <a:lnTo>
                  <a:pt x="435012" y="85029"/>
                </a:lnTo>
                <a:lnTo>
                  <a:pt x="433430" y="84664"/>
                </a:lnTo>
                <a:lnTo>
                  <a:pt x="432153" y="84482"/>
                </a:lnTo>
                <a:lnTo>
                  <a:pt x="431271" y="84482"/>
                </a:lnTo>
                <a:lnTo>
                  <a:pt x="428078" y="84056"/>
                </a:lnTo>
                <a:close/>
              </a:path>
              <a:path w="987425" h="353695">
                <a:moveTo>
                  <a:pt x="458550" y="97620"/>
                </a:moveTo>
                <a:lnTo>
                  <a:pt x="429963" y="97620"/>
                </a:lnTo>
                <a:lnTo>
                  <a:pt x="433248" y="97863"/>
                </a:lnTo>
                <a:lnTo>
                  <a:pt x="435924" y="98349"/>
                </a:lnTo>
                <a:lnTo>
                  <a:pt x="438722" y="98714"/>
                </a:lnTo>
                <a:lnTo>
                  <a:pt x="441231" y="99323"/>
                </a:lnTo>
                <a:lnTo>
                  <a:pt x="440972" y="99323"/>
                </a:lnTo>
                <a:lnTo>
                  <a:pt x="441945" y="99809"/>
                </a:lnTo>
                <a:lnTo>
                  <a:pt x="441945" y="128213"/>
                </a:lnTo>
                <a:lnTo>
                  <a:pt x="441428" y="128213"/>
                </a:lnTo>
                <a:lnTo>
                  <a:pt x="439878" y="128578"/>
                </a:lnTo>
                <a:lnTo>
                  <a:pt x="437262" y="128943"/>
                </a:lnTo>
                <a:lnTo>
                  <a:pt x="431727" y="129369"/>
                </a:lnTo>
                <a:lnTo>
                  <a:pt x="458550" y="129369"/>
                </a:lnTo>
                <a:lnTo>
                  <a:pt x="458550" y="97620"/>
                </a:lnTo>
                <a:close/>
              </a:path>
              <a:path w="987425" h="353695">
                <a:moveTo>
                  <a:pt x="454097" y="58936"/>
                </a:moveTo>
                <a:lnTo>
                  <a:pt x="424976" y="58936"/>
                </a:lnTo>
                <a:lnTo>
                  <a:pt x="428504" y="59606"/>
                </a:lnTo>
                <a:lnTo>
                  <a:pt x="431180" y="60944"/>
                </a:lnTo>
                <a:lnTo>
                  <a:pt x="433978" y="62160"/>
                </a:lnTo>
                <a:lnTo>
                  <a:pt x="436167" y="63863"/>
                </a:lnTo>
                <a:lnTo>
                  <a:pt x="437749" y="66053"/>
                </a:lnTo>
                <a:lnTo>
                  <a:pt x="439330" y="68121"/>
                </a:lnTo>
                <a:lnTo>
                  <a:pt x="440425" y="70554"/>
                </a:lnTo>
                <a:lnTo>
                  <a:pt x="441033" y="73351"/>
                </a:lnTo>
                <a:lnTo>
                  <a:pt x="441641" y="76028"/>
                </a:lnTo>
                <a:lnTo>
                  <a:pt x="441945" y="78765"/>
                </a:lnTo>
                <a:lnTo>
                  <a:pt x="441945" y="86307"/>
                </a:lnTo>
                <a:lnTo>
                  <a:pt x="458550" y="86307"/>
                </a:lnTo>
                <a:lnTo>
                  <a:pt x="458550" y="75298"/>
                </a:lnTo>
                <a:lnTo>
                  <a:pt x="457957" y="70554"/>
                </a:lnTo>
                <a:lnTo>
                  <a:pt x="455788" y="62586"/>
                </a:lnTo>
                <a:lnTo>
                  <a:pt x="455673" y="62160"/>
                </a:lnTo>
                <a:lnTo>
                  <a:pt x="455558" y="61734"/>
                </a:lnTo>
                <a:lnTo>
                  <a:pt x="455509" y="61552"/>
                </a:lnTo>
                <a:lnTo>
                  <a:pt x="454097" y="58936"/>
                </a:lnTo>
                <a:close/>
              </a:path>
              <a:path w="987425" h="353695">
                <a:moveTo>
                  <a:pt x="428869" y="44339"/>
                </a:moveTo>
                <a:lnTo>
                  <a:pt x="416096" y="44339"/>
                </a:lnTo>
                <a:lnTo>
                  <a:pt x="410561" y="44826"/>
                </a:lnTo>
                <a:lnTo>
                  <a:pt x="405452" y="45799"/>
                </a:lnTo>
                <a:lnTo>
                  <a:pt x="400343" y="46650"/>
                </a:lnTo>
                <a:lnTo>
                  <a:pt x="396694" y="47563"/>
                </a:lnTo>
                <a:lnTo>
                  <a:pt x="394504" y="48536"/>
                </a:lnTo>
                <a:lnTo>
                  <a:pt x="395990" y="58936"/>
                </a:lnTo>
                <a:lnTo>
                  <a:pt x="396051" y="59362"/>
                </a:lnTo>
                <a:lnTo>
                  <a:pt x="396172" y="60214"/>
                </a:lnTo>
                <a:lnTo>
                  <a:pt x="396277" y="60944"/>
                </a:lnTo>
                <a:lnTo>
                  <a:pt x="396389" y="61734"/>
                </a:lnTo>
                <a:lnTo>
                  <a:pt x="396511" y="62586"/>
                </a:lnTo>
                <a:lnTo>
                  <a:pt x="398579" y="61734"/>
                </a:lnTo>
                <a:lnTo>
                  <a:pt x="401681" y="60944"/>
                </a:lnTo>
                <a:lnTo>
                  <a:pt x="405817" y="60214"/>
                </a:lnTo>
                <a:lnTo>
                  <a:pt x="410075" y="59362"/>
                </a:lnTo>
                <a:lnTo>
                  <a:pt x="415001" y="58936"/>
                </a:lnTo>
                <a:lnTo>
                  <a:pt x="454097" y="58936"/>
                </a:lnTo>
                <a:lnTo>
                  <a:pt x="453441" y="57720"/>
                </a:lnTo>
                <a:lnTo>
                  <a:pt x="450521" y="54557"/>
                </a:lnTo>
                <a:lnTo>
                  <a:pt x="447724" y="51273"/>
                </a:lnTo>
                <a:lnTo>
                  <a:pt x="443953" y="48779"/>
                </a:lnTo>
                <a:lnTo>
                  <a:pt x="439208" y="47076"/>
                </a:lnTo>
                <a:lnTo>
                  <a:pt x="434586" y="45251"/>
                </a:lnTo>
                <a:lnTo>
                  <a:pt x="428869" y="44339"/>
                </a:lnTo>
                <a:close/>
              </a:path>
              <a:path w="987425" h="353695">
                <a:moveTo>
                  <a:pt x="529979" y="44704"/>
                </a:moveTo>
                <a:lnTo>
                  <a:pt x="514773" y="44704"/>
                </a:lnTo>
                <a:lnTo>
                  <a:pt x="507779" y="45312"/>
                </a:lnTo>
                <a:lnTo>
                  <a:pt x="501696" y="46529"/>
                </a:lnTo>
                <a:lnTo>
                  <a:pt x="495736" y="47623"/>
                </a:lnTo>
                <a:lnTo>
                  <a:pt x="490748" y="48657"/>
                </a:lnTo>
                <a:lnTo>
                  <a:pt x="486734" y="49631"/>
                </a:lnTo>
                <a:lnTo>
                  <a:pt x="486734" y="175351"/>
                </a:lnTo>
                <a:lnTo>
                  <a:pt x="503704" y="175351"/>
                </a:lnTo>
                <a:lnTo>
                  <a:pt x="503704" y="137397"/>
                </a:lnTo>
                <a:lnTo>
                  <a:pt x="551425" y="137397"/>
                </a:lnTo>
                <a:lnTo>
                  <a:pt x="555524" y="134295"/>
                </a:lnTo>
                <a:lnTo>
                  <a:pt x="560086" y="128821"/>
                </a:lnTo>
                <a:lnTo>
                  <a:pt x="520795" y="128821"/>
                </a:lnTo>
                <a:lnTo>
                  <a:pt x="516537" y="128031"/>
                </a:lnTo>
                <a:lnTo>
                  <a:pt x="508752" y="124868"/>
                </a:lnTo>
                <a:lnTo>
                  <a:pt x="505771" y="123226"/>
                </a:lnTo>
                <a:lnTo>
                  <a:pt x="503704" y="121523"/>
                </a:lnTo>
                <a:lnTo>
                  <a:pt x="503704" y="61673"/>
                </a:lnTo>
                <a:lnTo>
                  <a:pt x="505407" y="61187"/>
                </a:lnTo>
                <a:lnTo>
                  <a:pt x="507657" y="60761"/>
                </a:lnTo>
                <a:lnTo>
                  <a:pt x="513374" y="60031"/>
                </a:lnTo>
                <a:lnTo>
                  <a:pt x="517389" y="59849"/>
                </a:lnTo>
                <a:lnTo>
                  <a:pt x="559122" y="59849"/>
                </a:lnTo>
                <a:lnTo>
                  <a:pt x="553213" y="53767"/>
                </a:lnTo>
                <a:lnTo>
                  <a:pt x="548226" y="50482"/>
                </a:lnTo>
                <a:lnTo>
                  <a:pt x="536548" y="45860"/>
                </a:lnTo>
                <a:lnTo>
                  <a:pt x="529979" y="44704"/>
                </a:lnTo>
                <a:close/>
              </a:path>
              <a:path w="987425" h="353695">
                <a:moveTo>
                  <a:pt x="551425" y="137397"/>
                </a:moveTo>
                <a:lnTo>
                  <a:pt x="503704" y="137397"/>
                </a:lnTo>
                <a:lnTo>
                  <a:pt x="505771" y="138736"/>
                </a:lnTo>
                <a:lnTo>
                  <a:pt x="508873" y="140134"/>
                </a:lnTo>
                <a:lnTo>
                  <a:pt x="513009" y="141594"/>
                </a:lnTo>
                <a:lnTo>
                  <a:pt x="517267" y="143054"/>
                </a:lnTo>
                <a:lnTo>
                  <a:pt x="522133" y="143784"/>
                </a:lnTo>
                <a:lnTo>
                  <a:pt x="534419" y="143784"/>
                </a:lnTo>
                <a:lnTo>
                  <a:pt x="540440" y="142567"/>
                </a:lnTo>
                <a:lnTo>
                  <a:pt x="545671" y="140134"/>
                </a:lnTo>
                <a:lnTo>
                  <a:pt x="551023" y="137702"/>
                </a:lnTo>
                <a:lnTo>
                  <a:pt x="551425" y="137397"/>
                </a:lnTo>
                <a:close/>
              </a:path>
              <a:path w="987425" h="353695">
                <a:moveTo>
                  <a:pt x="559122" y="59849"/>
                </a:moveTo>
                <a:lnTo>
                  <a:pt x="531621" y="59849"/>
                </a:lnTo>
                <a:lnTo>
                  <a:pt x="538920" y="62829"/>
                </a:lnTo>
                <a:lnTo>
                  <a:pt x="544394" y="68790"/>
                </a:lnTo>
                <a:lnTo>
                  <a:pt x="547986" y="73739"/>
                </a:lnTo>
                <a:lnTo>
                  <a:pt x="550552" y="79647"/>
                </a:lnTo>
                <a:lnTo>
                  <a:pt x="552092" y="86512"/>
                </a:lnTo>
                <a:lnTo>
                  <a:pt x="552605" y="94335"/>
                </a:lnTo>
                <a:lnTo>
                  <a:pt x="552605" y="99201"/>
                </a:lnTo>
                <a:lnTo>
                  <a:pt x="534297" y="128031"/>
                </a:lnTo>
                <a:lnTo>
                  <a:pt x="534124" y="128031"/>
                </a:lnTo>
                <a:lnTo>
                  <a:pt x="530283" y="128821"/>
                </a:lnTo>
                <a:lnTo>
                  <a:pt x="560086" y="128821"/>
                </a:lnTo>
                <a:lnTo>
                  <a:pt x="562823" y="125537"/>
                </a:lnTo>
                <a:lnTo>
                  <a:pt x="565560" y="120306"/>
                </a:lnTo>
                <a:lnTo>
                  <a:pt x="567385" y="114224"/>
                </a:lnTo>
                <a:lnTo>
                  <a:pt x="569331" y="108142"/>
                </a:lnTo>
                <a:lnTo>
                  <a:pt x="570304" y="101512"/>
                </a:lnTo>
                <a:lnTo>
                  <a:pt x="570277" y="86512"/>
                </a:lnTo>
                <a:lnTo>
                  <a:pt x="569149" y="79799"/>
                </a:lnTo>
                <a:lnTo>
                  <a:pt x="566846" y="73739"/>
                </a:lnTo>
                <a:lnTo>
                  <a:pt x="564648" y="67512"/>
                </a:lnTo>
                <a:lnTo>
                  <a:pt x="561485" y="62282"/>
                </a:lnTo>
                <a:lnTo>
                  <a:pt x="559122" y="59849"/>
                </a:lnTo>
                <a:close/>
              </a:path>
              <a:path w="987425" h="353695">
                <a:moveTo>
                  <a:pt x="632136" y="44339"/>
                </a:moveTo>
                <a:lnTo>
                  <a:pt x="626662" y="44339"/>
                </a:lnTo>
                <a:lnTo>
                  <a:pt x="621310" y="45373"/>
                </a:lnTo>
                <a:lnTo>
                  <a:pt x="592635" y="72196"/>
                </a:lnTo>
                <a:lnTo>
                  <a:pt x="590108" y="78643"/>
                </a:lnTo>
                <a:lnTo>
                  <a:pt x="588892" y="85942"/>
                </a:lnTo>
                <a:lnTo>
                  <a:pt x="588892" y="101512"/>
                </a:lnTo>
                <a:lnTo>
                  <a:pt x="609206" y="137580"/>
                </a:lnTo>
                <a:lnTo>
                  <a:pt x="628426" y="143784"/>
                </a:lnTo>
                <a:lnTo>
                  <a:pt x="643267" y="143784"/>
                </a:lnTo>
                <a:lnTo>
                  <a:pt x="649106" y="143176"/>
                </a:lnTo>
                <a:lnTo>
                  <a:pt x="659446" y="140743"/>
                </a:lnTo>
                <a:lnTo>
                  <a:pt x="663095" y="139587"/>
                </a:lnTo>
                <a:lnTo>
                  <a:pt x="665163" y="138492"/>
                </a:lnTo>
                <a:lnTo>
                  <a:pt x="663551" y="128821"/>
                </a:lnTo>
                <a:lnTo>
                  <a:pt x="627940" y="128821"/>
                </a:lnTo>
                <a:lnTo>
                  <a:pt x="620154" y="126267"/>
                </a:lnTo>
                <a:lnTo>
                  <a:pt x="610179" y="116049"/>
                </a:lnTo>
                <a:lnTo>
                  <a:pt x="607321" y="108568"/>
                </a:lnTo>
                <a:lnTo>
                  <a:pt x="606591" y="98714"/>
                </a:lnTo>
                <a:lnTo>
                  <a:pt x="671549" y="98714"/>
                </a:lnTo>
                <a:lnTo>
                  <a:pt x="671671" y="97741"/>
                </a:lnTo>
                <a:lnTo>
                  <a:pt x="671732" y="92693"/>
                </a:lnTo>
                <a:lnTo>
                  <a:pt x="671355" y="85942"/>
                </a:lnTo>
                <a:lnTo>
                  <a:pt x="671304" y="85029"/>
                </a:lnTo>
                <a:lnTo>
                  <a:pt x="606956" y="85029"/>
                </a:lnTo>
                <a:lnTo>
                  <a:pt x="607321" y="81745"/>
                </a:lnTo>
                <a:lnTo>
                  <a:pt x="608023" y="78643"/>
                </a:lnTo>
                <a:lnTo>
                  <a:pt x="609145" y="75359"/>
                </a:lnTo>
                <a:lnTo>
                  <a:pt x="610268" y="72439"/>
                </a:lnTo>
                <a:lnTo>
                  <a:pt x="610362" y="72196"/>
                </a:lnTo>
                <a:lnTo>
                  <a:pt x="612004" y="69398"/>
                </a:lnTo>
                <a:lnTo>
                  <a:pt x="616140" y="64532"/>
                </a:lnTo>
                <a:lnTo>
                  <a:pt x="618634" y="62586"/>
                </a:lnTo>
                <a:lnTo>
                  <a:pt x="621310" y="61248"/>
                </a:lnTo>
                <a:lnTo>
                  <a:pt x="624594" y="59545"/>
                </a:lnTo>
                <a:lnTo>
                  <a:pt x="628061" y="58754"/>
                </a:lnTo>
                <a:lnTo>
                  <a:pt x="663092" y="58754"/>
                </a:lnTo>
                <a:lnTo>
                  <a:pt x="661514" y="56382"/>
                </a:lnTo>
                <a:lnTo>
                  <a:pt x="655846" y="51113"/>
                </a:lnTo>
                <a:lnTo>
                  <a:pt x="649060" y="47350"/>
                </a:lnTo>
                <a:lnTo>
                  <a:pt x="641157" y="45092"/>
                </a:lnTo>
                <a:lnTo>
                  <a:pt x="632136" y="44339"/>
                </a:lnTo>
                <a:close/>
              </a:path>
              <a:path w="987425" h="353695">
                <a:moveTo>
                  <a:pt x="662791" y="124260"/>
                </a:moveTo>
                <a:lnTo>
                  <a:pt x="644483" y="128821"/>
                </a:lnTo>
                <a:lnTo>
                  <a:pt x="663551" y="128821"/>
                </a:lnTo>
                <a:lnTo>
                  <a:pt x="662791" y="124260"/>
                </a:lnTo>
                <a:close/>
              </a:path>
              <a:path w="987425" h="353695">
                <a:moveTo>
                  <a:pt x="663092" y="58754"/>
                </a:moveTo>
                <a:lnTo>
                  <a:pt x="638888" y="58754"/>
                </a:lnTo>
                <a:lnTo>
                  <a:pt x="644301" y="61248"/>
                </a:lnTo>
                <a:lnTo>
                  <a:pt x="648193" y="66235"/>
                </a:lnTo>
                <a:lnTo>
                  <a:pt x="652208" y="71101"/>
                </a:lnTo>
                <a:lnTo>
                  <a:pt x="654154" y="77366"/>
                </a:lnTo>
                <a:lnTo>
                  <a:pt x="654032" y="85029"/>
                </a:lnTo>
                <a:lnTo>
                  <a:pt x="671304" y="85029"/>
                </a:lnTo>
                <a:lnTo>
                  <a:pt x="671121" y="81745"/>
                </a:lnTo>
                <a:lnTo>
                  <a:pt x="671093" y="81255"/>
                </a:lnTo>
                <a:lnTo>
                  <a:pt x="669177" y="71390"/>
                </a:lnTo>
                <a:lnTo>
                  <a:pt x="665984" y="63099"/>
                </a:lnTo>
                <a:lnTo>
                  <a:pt x="663092" y="58754"/>
                </a:lnTo>
                <a:close/>
              </a:path>
              <a:path w="987425" h="353695">
                <a:moveTo>
                  <a:pt x="711983" y="46711"/>
                </a:moveTo>
                <a:lnTo>
                  <a:pt x="695013" y="46711"/>
                </a:lnTo>
                <a:lnTo>
                  <a:pt x="695013" y="106439"/>
                </a:lnTo>
                <a:lnTo>
                  <a:pt x="700344" y="127058"/>
                </a:lnTo>
                <a:lnTo>
                  <a:pt x="700406" y="127301"/>
                </a:lnTo>
                <a:lnTo>
                  <a:pt x="726763" y="143601"/>
                </a:lnTo>
                <a:lnTo>
                  <a:pt x="742455" y="143601"/>
                </a:lnTo>
                <a:lnTo>
                  <a:pt x="749814" y="143054"/>
                </a:lnTo>
                <a:lnTo>
                  <a:pt x="762587" y="140864"/>
                </a:lnTo>
                <a:lnTo>
                  <a:pt x="767757" y="139830"/>
                </a:lnTo>
                <a:lnTo>
                  <a:pt x="771650" y="138857"/>
                </a:lnTo>
                <a:lnTo>
                  <a:pt x="771650" y="128639"/>
                </a:lnTo>
                <a:lnTo>
                  <a:pt x="727249" y="128639"/>
                </a:lnTo>
                <a:lnTo>
                  <a:pt x="721106" y="126145"/>
                </a:lnTo>
                <a:lnTo>
                  <a:pt x="711983" y="96342"/>
                </a:lnTo>
                <a:lnTo>
                  <a:pt x="711983" y="46711"/>
                </a:lnTo>
                <a:close/>
              </a:path>
              <a:path w="987425" h="353695">
                <a:moveTo>
                  <a:pt x="771650" y="46711"/>
                </a:moveTo>
                <a:lnTo>
                  <a:pt x="754680" y="46711"/>
                </a:lnTo>
                <a:lnTo>
                  <a:pt x="754680" y="126814"/>
                </a:lnTo>
                <a:lnTo>
                  <a:pt x="754072" y="127058"/>
                </a:lnTo>
                <a:lnTo>
                  <a:pt x="753038" y="127301"/>
                </a:lnTo>
                <a:lnTo>
                  <a:pt x="750849" y="127666"/>
                </a:lnTo>
                <a:lnTo>
                  <a:pt x="750240" y="127666"/>
                </a:lnTo>
                <a:lnTo>
                  <a:pt x="748720" y="127848"/>
                </a:lnTo>
                <a:lnTo>
                  <a:pt x="750787" y="127848"/>
                </a:lnTo>
                <a:lnTo>
                  <a:pt x="738928" y="128639"/>
                </a:lnTo>
                <a:lnTo>
                  <a:pt x="771650" y="128639"/>
                </a:lnTo>
                <a:lnTo>
                  <a:pt x="771650" y="46711"/>
                </a:lnTo>
                <a:close/>
              </a:path>
              <a:path w="987425" h="353695">
                <a:moveTo>
                  <a:pt x="816759" y="17334"/>
                </a:moveTo>
                <a:lnTo>
                  <a:pt x="799790" y="20253"/>
                </a:lnTo>
                <a:lnTo>
                  <a:pt x="799790" y="111244"/>
                </a:lnTo>
                <a:lnTo>
                  <a:pt x="800255" y="116596"/>
                </a:lnTo>
                <a:lnTo>
                  <a:pt x="800276" y="116839"/>
                </a:lnTo>
                <a:lnTo>
                  <a:pt x="821344" y="142932"/>
                </a:lnTo>
                <a:lnTo>
                  <a:pt x="821840" y="142932"/>
                </a:lnTo>
                <a:lnTo>
                  <a:pt x="826369" y="143601"/>
                </a:lnTo>
                <a:lnTo>
                  <a:pt x="838290" y="143601"/>
                </a:lnTo>
                <a:lnTo>
                  <a:pt x="843156" y="142932"/>
                </a:lnTo>
                <a:lnTo>
                  <a:pt x="847414" y="141594"/>
                </a:lnTo>
                <a:lnTo>
                  <a:pt x="851671" y="140378"/>
                </a:lnTo>
                <a:lnTo>
                  <a:pt x="854651" y="139344"/>
                </a:lnTo>
                <a:lnTo>
                  <a:pt x="856354" y="138492"/>
                </a:lnTo>
                <a:lnTo>
                  <a:pt x="854051" y="128639"/>
                </a:lnTo>
                <a:lnTo>
                  <a:pt x="831356" y="128639"/>
                </a:lnTo>
                <a:lnTo>
                  <a:pt x="828802" y="128274"/>
                </a:lnTo>
                <a:lnTo>
                  <a:pt x="816759" y="109480"/>
                </a:lnTo>
                <a:lnTo>
                  <a:pt x="816759" y="60944"/>
                </a:lnTo>
                <a:lnTo>
                  <a:pt x="852705" y="60944"/>
                </a:lnTo>
                <a:lnTo>
                  <a:pt x="852705" y="46711"/>
                </a:lnTo>
                <a:lnTo>
                  <a:pt x="816759" y="46711"/>
                </a:lnTo>
                <a:lnTo>
                  <a:pt x="816759" y="17334"/>
                </a:lnTo>
                <a:close/>
              </a:path>
              <a:path w="987425" h="353695">
                <a:moveTo>
                  <a:pt x="853070" y="124442"/>
                </a:moveTo>
                <a:lnTo>
                  <a:pt x="846501" y="126997"/>
                </a:lnTo>
                <a:lnTo>
                  <a:pt x="843460" y="128092"/>
                </a:lnTo>
                <a:lnTo>
                  <a:pt x="839385" y="128639"/>
                </a:lnTo>
                <a:lnTo>
                  <a:pt x="854051" y="128639"/>
                </a:lnTo>
                <a:lnTo>
                  <a:pt x="853070" y="124442"/>
                </a:lnTo>
                <a:close/>
              </a:path>
              <a:path w="987425" h="353695">
                <a:moveTo>
                  <a:pt x="891269" y="46711"/>
                </a:moveTo>
                <a:lnTo>
                  <a:pt x="874299" y="46711"/>
                </a:lnTo>
                <a:lnTo>
                  <a:pt x="874299" y="141594"/>
                </a:lnTo>
                <a:lnTo>
                  <a:pt x="891269" y="141594"/>
                </a:lnTo>
                <a:lnTo>
                  <a:pt x="891269" y="46711"/>
                </a:lnTo>
                <a:close/>
              </a:path>
              <a:path w="987425" h="353695">
                <a:moveTo>
                  <a:pt x="885734" y="7298"/>
                </a:moveTo>
                <a:lnTo>
                  <a:pt x="879651" y="7298"/>
                </a:lnTo>
                <a:lnTo>
                  <a:pt x="877036" y="8332"/>
                </a:lnTo>
                <a:lnTo>
                  <a:pt x="872778" y="12346"/>
                </a:lnTo>
                <a:lnTo>
                  <a:pt x="871744" y="15023"/>
                </a:lnTo>
                <a:lnTo>
                  <a:pt x="871744" y="21835"/>
                </a:lnTo>
                <a:lnTo>
                  <a:pt x="872778" y="24572"/>
                </a:lnTo>
                <a:lnTo>
                  <a:pt x="874846" y="26640"/>
                </a:lnTo>
                <a:lnTo>
                  <a:pt x="877036" y="28586"/>
                </a:lnTo>
                <a:lnTo>
                  <a:pt x="879651" y="29559"/>
                </a:lnTo>
                <a:lnTo>
                  <a:pt x="885734" y="29559"/>
                </a:lnTo>
                <a:lnTo>
                  <a:pt x="888288" y="28586"/>
                </a:lnTo>
                <a:lnTo>
                  <a:pt x="892546" y="24572"/>
                </a:lnTo>
                <a:lnTo>
                  <a:pt x="893641" y="21835"/>
                </a:lnTo>
                <a:lnTo>
                  <a:pt x="893641" y="15023"/>
                </a:lnTo>
                <a:lnTo>
                  <a:pt x="892546" y="12346"/>
                </a:lnTo>
                <a:lnTo>
                  <a:pt x="890356" y="10400"/>
                </a:lnTo>
                <a:lnTo>
                  <a:pt x="888288" y="8332"/>
                </a:lnTo>
                <a:lnTo>
                  <a:pt x="885734" y="7298"/>
                </a:lnTo>
                <a:close/>
              </a:path>
              <a:path w="987425" h="353695">
                <a:moveTo>
                  <a:pt x="964851" y="44339"/>
                </a:moveTo>
                <a:lnTo>
                  <a:pt x="953659" y="44339"/>
                </a:lnTo>
                <a:lnTo>
                  <a:pt x="947334" y="45616"/>
                </a:lnTo>
                <a:lnTo>
                  <a:pt x="941617" y="48171"/>
                </a:lnTo>
                <a:lnTo>
                  <a:pt x="936021" y="50604"/>
                </a:lnTo>
                <a:lnTo>
                  <a:pt x="931277" y="54071"/>
                </a:lnTo>
                <a:lnTo>
                  <a:pt x="927384" y="58572"/>
                </a:lnTo>
                <a:lnTo>
                  <a:pt x="923492" y="62951"/>
                </a:lnTo>
                <a:lnTo>
                  <a:pt x="915159" y="101634"/>
                </a:lnTo>
                <a:lnTo>
                  <a:pt x="916151" y="108385"/>
                </a:lnTo>
                <a:lnTo>
                  <a:pt x="947419" y="142628"/>
                </a:lnTo>
                <a:lnTo>
                  <a:pt x="947611" y="142628"/>
                </a:lnTo>
                <a:lnTo>
                  <a:pt x="954024" y="143784"/>
                </a:lnTo>
                <a:lnTo>
                  <a:pt x="964121" y="143784"/>
                </a:lnTo>
                <a:lnTo>
                  <a:pt x="966615" y="143601"/>
                </a:lnTo>
                <a:lnTo>
                  <a:pt x="969169" y="143236"/>
                </a:lnTo>
                <a:lnTo>
                  <a:pt x="971845" y="142993"/>
                </a:lnTo>
                <a:lnTo>
                  <a:pt x="974339" y="142628"/>
                </a:lnTo>
                <a:lnTo>
                  <a:pt x="976650" y="142142"/>
                </a:lnTo>
                <a:lnTo>
                  <a:pt x="978962" y="141777"/>
                </a:lnTo>
                <a:lnTo>
                  <a:pt x="987051" y="139040"/>
                </a:lnTo>
                <a:lnTo>
                  <a:pt x="985348" y="128821"/>
                </a:lnTo>
                <a:lnTo>
                  <a:pt x="958282" y="128821"/>
                </a:lnTo>
                <a:lnTo>
                  <a:pt x="953538" y="128031"/>
                </a:lnTo>
                <a:lnTo>
                  <a:pt x="932858" y="99444"/>
                </a:lnTo>
                <a:lnTo>
                  <a:pt x="932858" y="94335"/>
                </a:lnTo>
                <a:lnTo>
                  <a:pt x="952747" y="59301"/>
                </a:lnTo>
                <a:lnTo>
                  <a:pt x="982827" y="59301"/>
                </a:lnTo>
                <a:lnTo>
                  <a:pt x="985591" y="48901"/>
                </a:lnTo>
                <a:lnTo>
                  <a:pt x="981699" y="47319"/>
                </a:lnTo>
                <a:lnTo>
                  <a:pt x="977623" y="46164"/>
                </a:lnTo>
                <a:lnTo>
                  <a:pt x="969108" y="44704"/>
                </a:lnTo>
                <a:lnTo>
                  <a:pt x="964851" y="44339"/>
                </a:lnTo>
                <a:close/>
              </a:path>
              <a:path w="987425" h="353695">
                <a:moveTo>
                  <a:pt x="984679" y="124807"/>
                </a:moveTo>
                <a:lnTo>
                  <a:pt x="982611" y="125780"/>
                </a:lnTo>
                <a:lnTo>
                  <a:pt x="979752" y="126693"/>
                </a:lnTo>
                <a:lnTo>
                  <a:pt x="972454" y="128396"/>
                </a:lnTo>
                <a:lnTo>
                  <a:pt x="968378" y="128821"/>
                </a:lnTo>
                <a:lnTo>
                  <a:pt x="985348" y="128821"/>
                </a:lnTo>
                <a:lnTo>
                  <a:pt x="984993" y="126693"/>
                </a:lnTo>
                <a:lnTo>
                  <a:pt x="984953" y="126449"/>
                </a:lnTo>
                <a:lnTo>
                  <a:pt x="984841" y="125780"/>
                </a:lnTo>
                <a:lnTo>
                  <a:pt x="984801" y="125537"/>
                </a:lnTo>
                <a:lnTo>
                  <a:pt x="984679" y="124807"/>
                </a:lnTo>
                <a:close/>
              </a:path>
              <a:path w="987425" h="353695">
                <a:moveTo>
                  <a:pt x="982827" y="59301"/>
                </a:moveTo>
                <a:lnTo>
                  <a:pt x="966006" y="59301"/>
                </a:lnTo>
                <a:lnTo>
                  <a:pt x="969534" y="59666"/>
                </a:lnTo>
                <a:lnTo>
                  <a:pt x="976225" y="61126"/>
                </a:lnTo>
                <a:lnTo>
                  <a:pt x="979205" y="62099"/>
                </a:lnTo>
                <a:lnTo>
                  <a:pt x="981759" y="63316"/>
                </a:lnTo>
                <a:lnTo>
                  <a:pt x="982730" y="59666"/>
                </a:lnTo>
                <a:lnTo>
                  <a:pt x="982827" y="59301"/>
                </a:lnTo>
                <a:close/>
              </a:path>
              <a:path w="987425" h="353695">
                <a:moveTo>
                  <a:pt x="173132" y="253997"/>
                </a:moveTo>
                <a:lnTo>
                  <a:pt x="158656" y="253997"/>
                </a:lnTo>
                <a:lnTo>
                  <a:pt x="151236" y="254545"/>
                </a:lnTo>
                <a:lnTo>
                  <a:pt x="138463" y="256734"/>
                </a:lnTo>
                <a:lnTo>
                  <a:pt x="133354" y="257768"/>
                </a:lnTo>
                <a:lnTo>
                  <a:pt x="129462" y="258741"/>
                </a:lnTo>
                <a:lnTo>
                  <a:pt x="129462" y="350887"/>
                </a:lnTo>
                <a:lnTo>
                  <a:pt x="146431" y="350887"/>
                </a:lnTo>
                <a:lnTo>
                  <a:pt x="146431" y="270784"/>
                </a:lnTo>
                <a:lnTo>
                  <a:pt x="146269" y="270784"/>
                </a:lnTo>
                <a:lnTo>
                  <a:pt x="147891" y="270480"/>
                </a:lnTo>
                <a:lnTo>
                  <a:pt x="150080" y="270115"/>
                </a:lnTo>
                <a:lnTo>
                  <a:pt x="149756" y="270115"/>
                </a:lnTo>
                <a:lnTo>
                  <a:pt x="152392" y="269811"/>
                </a:lnTo>
                <a:lnTo>
                  <a:pt x="153182" y="269811"/>
                </a:lnTo>
                <a:lnTo>
                  <a:pt x="155919" y="269446"/>
                </a:lnTo>
                <a:lnTo>
                  <a:pt x="157805" y="269264"/>
                </a:lnTo>
                <a:lnTo>
                  <a:pt x="253805" y="269264"/>
                </a:lnTo>
                <a:lnTo>
                  <a:pt x="251715" y="266222"/>
                </a:lnTo>
                <a:lnTo>
                  <a:pt x="250038" y="263668"/>
                </a:lnTo>
                <a:lnTo>
                  <a:pt x="192778" y="263668"/>
                </a:lnTo>
                <a:lnTo>
                  <a:pt x="189980" y="260505"/>
                </a:lnTo>
                <a:lnTo>
                  <a:pt x="186513" y="258133"/>
                </a:lnTo>
                <a:lnTo>
                  <a:pt x="182377" y="256552"/>
                </a:lnTo>
                <a:lnTo>
                  <a:pt x="178241" y="254849"/>
                </a:lnTo>
                <a:lnTo>
                  <a:pt x="173132" y="253997"/>
                </a:lnTo>
                <a:close/>
              </a:path>
              <a:path w="987425" h="353695">
                <a:moveTo>
                  <a:pt x="213701" y="269264"/>
                </a:moveTo>
                <a:lnTo>
                  <a:pt x="170732" y="269264"/>
                </a:lnTo>
                <a:lnTo>
                  <a:pt x="171628" y="269446"/>
                </a:lnTo>
                <a:lnTo>
                  <a:pt x="172175" y="269446"/>
                </a:lnTo>
                <a:lnTo>
                  <a:pt x="175078" y="270967"/>
                </a:lnTo>
                <a:lnTo>
                  <a:pt x="177755" y="272183"/>
                </a:lnTo>
                <a:lnTo>
                  <a:pt x="179823" y="274129"/>
                </a:lnTo>
                <a:lnTo>
                  <a:pt x="181282" y="276806"/>
                </a:lnTo>
                <a:lnTo>
                  <a:pt x="182864" y="279482"/>
                </a:lnTo>
                <a:lnTo>
                  <a:pt x="183958" y="282827"/>
                </a:lnTo>
                <a:lnTo>
                  <a:pt x="185175" y="290856"/>
                </a:lnTo>
                <a:lnTo>
                  <a:pt x="185479" y="295661"/>
                </a:lnTo>
                <a:lnTo>
                  <a:pt x="185479" y="350887"/>
                </a:lnTo>
                <a:lnTo>
                  <a:pt x="202448" y="350887"/>
                </a:lnTo>
                <a:lnTo>
                  <a:pt x="202448" y="293471"/>
                </a:lnTo>
                <a:lnTo>
                  <a:pt x="202314" y="291281"/>
                </a:lnTo>
                <a:lnTo>
                  <a:pt x="202205" y="289517"/>
                </a:lnTo>
                <a:lnTo>
                  <a:pt x="201342" y="282827"/>
                </a:lnTo>
                <a:lnTo>
                  <a:pt x="201232" y="281975"/>
                </a:lnTo>
                <a:lnTo>
                  <a:pt x="200502" y="278509"/>
                </a:lnTo>
                <a:lnTo>
                  <a:pt x="199529" y="275346"/>
                </a:lnTo>
                <a:lnTo>
                  <a:pt x="200867" y="274129"/>
                </a:lnTo>
                <a:lnTo>
                  <a:pt x="203361" y="272791"/>
                </a:lnTo>
                <a:lnTo>
                  <a:pt x="207010" y="271332"/>
                </a:lnTo>
                <a:lnTo>
                  <a:pt x="210636" y="269811"/>
                </a:lnTo>
                <a:lnTo>
                  <a:pt x="210416" y="269811"/>
                </a:lnTo>
                <a:lnTo>
                  <a:pt x="213701" y="269264"/>
                </a:lnTo>
                <a:close/>
              </a:path>
              <a:path w="987425" h="353695">
                <a:moveTo>
                  <a:pt x="253805" y="269264"/>
                </a:moveTo>
                <a:lnTo>
                  <a:pt x="226899" y="269264"/>
                </a:lnTo>
                <a:lnTo>
                  <a:pt x="227811" y="269446"/>
                </a:lnTo>
                <a:lnTo>
                  <a:pt x="228375" y="269446"/>
                </a:lnTo>
                <a:lnTo>
                  <a:pt x="231278" y="270967"/>
                </a:lnTo>
                <a:lnTo>
                  <a:pt x="233955" y="272183"/>
                </a:lnTo>
                <a:lnTo>
                  <a:pt x="236022" y="274129"/>
                </a:lnTo>
                <a:lnTo>
                  <a:pt x="237482" y="276806"/>
                </a:lnTo>
                <a:lnTo>
                  <a:pt x="239064" y="279482"/>
                </a:lnTo>
                <a:lnTo>
                  <a:pt x="240098" y="282827"/>
                </a:lnTo>
                <a:lnTo>
                  <a:pt x="240584" y="286841"/>
                </a:lnTo>
                <a:lnTo>
                  <a:pt x="241192" y="290856"/>
                </a:lnTo>
                <a:lnTo>
                  <a:pt x="241496" y="295661"/>
                </a:lnTo>
                <a:lnTo>
                  <a:pt x="241496" y="350887"/>
                </a:lnTo>
                <a:lnTo>
                  <a:pt x="258466" y="350887"/>
                </a:lnTo>
                <a:lnTo>
                  <a:pt x="258430" y="290856"/>
                </a:lnTo>
                <a:lnTo>
                  <a:pt x="258096" y="286841"/>
                </a:lnTo>
                <a:lnTo>
                  <a:pt x="257979" y="285442"/>
                </a:lnTo>
                <a:lnTo>
                  <a:pt x="257006" y="280090"/>
                </a:lnTo>
                <a:lnTo>
                  <a:pt x="256251" y="275346"/>
                </a:lnTo>
                <a:lnTo>
                  <a:pt x="256155" y="274738"/>
                </a:lnTo>
                <a:lnTo>
                  <a:pt x="254391" y="270115"/>
                </a:lnTo>
                <a:lnTo>
                  <a:pt x="253931" y="269446"/>
                </a:lnTo>
                <a:lnTo>
                  <a:pt x="253805" y="269264"/>
                </a:lnTo>
                <a:close/>
              </a:path>
              <a:path w="987425" h="353695">
                <a:moveTo>
                  <a:pt x="230366" y="253997"/>
                </a:moveTo>
                <a:lnTo>
                  <a:pt x="219296" y="253997"/>
                </a:lnTo>
                <a:lnTo>
                  <a:pt x="214761" y="254545"/>
                </a:lnTo>
                <a:lnTo>
                  <a:pt x="215299" y="254545"/>
                </a:lnTo>
                <a:lnTo>
                  <a:pt x="212484" y="255274"/>
                </a:lnTo>
                <a:lnTo>
                  <a:pt x="209200" y="256004"/>
                </a:lnTo>
                <a:lnTo>
                  <a:pt x="206219" y="256917"/>
                </a:lnTo>
                <a:lnTo>
                  <a:pt x="203209" y="258133"/>
                </a:lnTo>
                <a:lnTo>
                  <a:pt x="200867" y="258985"/>
                </a:lnTo>
                <a:lnTo>
                  <a:pt x="198617" y="260019"/>
                </a:lnTo>
                <a:lnTo>
                  <a:pt x="194776" y="262330"/>
                </a:lnTo>
                <a:lnTo>
                  <a:pt x="193629" y="263060"/>
                </a:lnTo>
                <a:lnTo>
                  <a:pt x="192778" y="263668"/>
                </a:lnTo>
                <a:lnTo>
                  <a:pt x="250038" y="263668"/>
                </a:lnTo>
                <a:lnTo>
                  <a:pt x="249160" y="262330"/>
                </a:lnTo>
                <a:lnTo>
                  <a:pt x="245572" y="259350"/>
                </a:lnTo>
                <a:lnTo>
                  <a:pt x="240949" y="257282"/>
                </a:lnTo>
                <a:lnTo>
                  <a:pt x="236327" y="255092"/>
                </a:lnTo>
                <a:lnTo>
                  <a:pt x="230366" y="253997"/>
                </a:lnTo>
                <a:close/>
              </a:path>
              <a:path w="987425" h="353695">
                <a:moveTo>
                  <a:pt x="332303" y="253632"/>
                </a:moveTo>
                <a:lnTo>
                  <a:pt x="319409" y="253632"/>
                </a:lnTo>
                <a:lnTo>
                  <a:pt x="313448" y="254849"/>
                </a:lnTo>
                <a:lnTo>
                  <a:pt x="307974" y="257282"/>
                </a:lnTo>
                <a:lnTo>
                  <a:pt x="302500" y="259593"/>
                </a:lnTo>
                <a:lnTo>
                  <a:pt x="284619" y="283192"/>
                </a:lnTo>
                <a:lnTo>
                  <a:pt x="282500" y="289076"/>
                </a:lnTo>
                <a:lnTo>
                  <a:pt x="282429" y="289274"/>
                </a:lnTo>
                <a:lnTo>
                  <a:pt x="281364" y="295839"/>
                </a:lnTo>
                <a:lnTo>
                  <a:pt x="281346" y="311064"/>
                </a:lnTo>
                <a:lnTo>
                  <a:pt x="282451" y="317861"/>
                </a:lnTo>
                <a:lnTo>
                  <a:pt x="307974" y="349793"/>
                </a:lnTo>
                <a:lnTo>
                  <a:pt x="319409" y="353259"/>
                </a:lnTo>
                <a:lnTo>
                  <a:pt x="332303" y="353259"/>
                </a:lnTo>
                <a:lnTo>
                  <a:pt x="357788" y="339574"/>
                </a:lnTo>
                <a:lnTo>
                  <a:pt x="358959" y="338297"/>
                </a:lnTo>
                <a:lnTo>
                  <a:pt x="317584" y="338297"/>
                </a:lnTo>
                <a:lnTo>
                  <a:pt x="311016" y="335195"/>
                </a:lnTo>
                <a:lnTo>
                  <a:pt x="299034" y="303446"/>
                </a:lnTo>
                <a:lnTo>
                  <a:pt x="299467" y="296025"/>
                </a:lnTo>
                <a:lnTo>
                  <a:pt x="317584" y="268595"/>
                </a:lnTo>
                <a:lnTo>
                  <a:pt x="358959" y="268595"/>
                </a:lnTo>
                <a:lnTo>
                  <a:pt x="357788" y="267317"/>
                </a:lnTo>
                <a:lnTo>
                  <a:pt x="353895" y="262938"/>
                </a:lnTo>
                <a:lnTo>
                  <a:pt x="349212" y="259593"/>
                </a:lnTo>
                <a:lnTo>
                  <a:pt x="343738" y="257282"/>
                </a:lnTo>
                <a:lnTo>
                  <a:pt x="338264" y="254849"/>
                </a:lnTo>
                <a:lnTo>
                  <a:pt x="332303" y="253632"/>
                </a:lnTo>
                <a:close/>
              </a:path>
              <a:path w="987425" h="353695">
                <a:moveTo>
                  <a:pt x="358959" y="268595"/>
                </a:moveTo>
                <a:lnTo>
                  <a:pt x="334128" y="268595"/>
                </a:lnTo>
                <a:lnTo>
                  <a:pt x="340636" y="271757"/>
                </a:lnTo>
                <a:lnTo>
                  <a:pt x="345380" y="278083"/>
                </a:lnTo>
                <a:lnTo>
                  <a:pt x="348587" y="283192"/>
                </a:lnTo>
                <a:lnTo>
                  <a:pt x="350854" y="289076"/>
                </a:lnTo>
                <a:lnTo>
                  <a:pt x="352223" y="295839"/>
                </a:lnTo>
                <a:lnTo>
                  <a:pt x="352679" y="303446"/>
                </a:lnTo>
                <a:lnTo>
                  <a:pt x="352223" y="311064"/>
                </a:lnTo>
                <a:lnTo>
                  <a:pt x="334128" y="338297"/>
                </a:lnTo>
                <a:lnTo>
                  <a:pt x="358959" y="338297"/>
                </a:lnTo>
                <a:lnTo>
                  <a:pt x="361802" y="335195"/>
                </a:lnTo>
                <a:lnTo>
                  <a:pt x="364904" y="329964"/>
                </a:lnTo>
                <a:lnTo>
                  <a:pt x="369262" y="317861"/>
                </a:lnTo>
                <a:lnTo>
                  <a:pt x="370366" y="311064"/>
                </a:lnTo>
                <a:lnTo>
                  <a:pt x="370348" y="295839"/>
                </a:lnTo>
                <a:lnTo>
                  <a:pt x="369284" y="289274"/>
                </a:lnTo>
                <a:lnTo>
                  <a:pt x="367094" y="283192"/>
                </a:lnTo>
                <a:lnTo>
                  <a:pt x="364904" y="276988"/>
                </a:lnTo>
                <a:lnTo>
                  <a:pt x="361838" y="271757"/>
                </a:lnTo>
                <a:lnTo>
                  <a:pt x="358959" y="268595"/>
                </a:lnTo>
                <a:close/>
              </a:path>
              <a:path w="987425" h="353695">
                <a:moveTo>
                  <a:pt x="410858" y="209293"/>
                </a:moveTo>
                <a:lnTo>
                  <a:pt x="393888" y="212212"/>
                </a:lnTo>
                <a:lnTo>
                  <a:pt x="393888" y="335073"/>
                </a:lnTo>
                <a:lnTo>
                  <a:pt x="396078" y="341703"/>
                </a:lnTo>
                <a:lnTo>
                  <a:pt x="404836" y="350218"/>
                </a:lnTo>
                <a:lnTo>
                  <a:pt x="412257" y="352469"/>
                </a:lnTo>
                <a:lnTo>
                  <a:pt x="422718" y="352712"/>
                </a:lnTo>
                <a:lnTo>
                  <a:pt x="425090" y="338480"/>
                </a:lnTo>
                <a:lnTo>
                  <a:pt x="422414" y="338115"/>
                </a:lnTo>
                <a:lnTo>
                  <a:pt x="420163" y="337689"/>
                </a:lnTo>
                <a:lnTo>
                  <a:pt x="410858" y="326133"/>
                </a:lnTo>
                <a:lnTo>
                  <a:pt x="410858" y="209293"/>
                </a:lnTo>
                <a:close/>
              </a:path>
              <a:path w="987425" h="353695">
                <a:moveTo>
                  <a:pt x="482100" y="253632"/>
                </a:moveTo>
                <a:lnTo>
                  <a:pt x="476626" y="253632"/>
                </a:lnTo>
                <a:lnTo>
                  <a:pt x="471273" y="254666"/>
                </a:lnTo>
                <a:lnTo>
                  <a:pt x="442598" y="281489"/>
                </a:lnTo>
                <a:lnTo>
                  <a:pt x="440071" y="287936"/>
                </a:lnTo>
                <a:lnTo>
                  <a:pt x="438855" y="295235"/>
                </a:lnTo>
                <a:lnTo>
                  <a:pt x="438855" y="310805"/>
                </a:lnTo>
                <a:lnTo>
                  <a:pt x="459170" y="346873"/>
                </a:lnTo>
                <a:lnTo>
                  <a:pt x="478390" y="353077"/>
                </a:lnTo>
                <a:lnTo>
                  <a:pt x="493230" y="353077"/>
                </a:lnTo>
                <a:lnTo>
                  <a:pt x="499069" y="352469"/>
                </a:lnTo>
                <a:lnTo>
                  <a:pt x="509409" y="350036"/>
                </a:lnTo>
                <a:lnTo>
                  <a:pt x="513058" y="348880"/>
                </a:lnTo>
                <a:lnTo>
                  <a:pt x="515126" y="347785"/>
                </a:lnTo>
                <a:lnTo>
                  <a:pt x="513514" y="338115"/>
                </a:lnTo>
                <a:lnTo>
                  <a:pt x="477903" y="338115"/>
                </a:lnTo>
                <a:lnTo>
                  <a:pt x="470118" y="335560"/>
                </a:lnTo>
                <a:lnTo>
                  <a:pt x="460143" y="325342"/>
                </a:lnTo>
                <a:lnTo>
                  <a:pt x="457284" y="317861"/>
                </a:lnTo>
                <a:lnTo>
                  <a:pt x="456554" y="308007"/>
                </a:lnTo>
                <a:lnTo>
                  <a:pt x="521513" y="308007"/>
                </a:lnTo>
                <a:lnTo>
                  <a:pt x="521634" y="307034"/>
                </a:lnTo>
                <a:lnTo>
                  <a:pt x="521695" y="301986"/>
                </a:lnTo>
                <a:lnTo>
                  <a:pt x="521318" y="295235"/>
                </a:lnTo>
                <a:lnTo>
                  <a:pt x="521267" y="294322"/>
                </a:lnTo>
                <a:lnTo>
                  <a:pt x="456919" y="294322"/>
                </a:lnTo>
                <a:lnTo>
                  <a:pt x="457284" y="291038"/>
                </a:lnTo>
                <a:lnTo>
                  <a:pt x="457986" y="287936"/>
                </a:lnTo>
                <a:lnTo>
                  <a:pt x="459109" y="284652"/>
                </a:lnTo>
                <a:lnTo>
                  <a:pt x="460232" y="281732"/>
                </a:lnTo>
                <a:lnTo>
                  <a:pt x="460325" y="281489"/>
                </a:lnTo>
                <a:lnTo>
                  <a:pt x="461967" y="278691"/>
                </a:lnTo>
                <a:lnTo>
                  <a:pt x="466103" y="273825"/>
                </a:lnTo>
                <a:lnTo>
                  <a:pt x="468597" y="271879"/>
                </a:lnTo>
                <a:lnTo>
                  <a:pt x="471273" y="270541"/>
                </a:lnTo>
                <a:lnTo>
                  <a:pt x="474558" y="268838"/>
                </a:lnTo>
                <a:lnTo>
                  <a:pt x="478025" y="268047"/>
                </a:lnTo>
                <a:lnTo>
                  <a:pt x="513056" y="268047"/>
                </a:lnTo>
                <a:lnTo>
                  <a:pt x="511477" y="265675"/>
                </a:lnTo>
                <a:lnTo>
                  <a:pt x="505809" y="260406"/>
                </a:lnTo>
                <a:lnTo>
                  <a:pt x="499024" y="256643"/>
                </a:lnTo>
                <a:lnTo>
                  <a:pt x="491120" y="254385"/>
                </a:lnTo>
                <a:lnTo>
                  <a:pt x="482100" y="253632"/>
                </a:lnTo>
                <a:close/>
              </a:path>
              <a:path w="987425" h="353695">
                <a:moveTo>
                  <a:pt x="512754" y="333553"/>
                </a:moveTo>
                <a:lnTo>
                  <a:pt x="494447" y="338115"/>
                </a:lnTo>
                <a:lnTo>
                  <a:pt x="513514" y="338115"/>
                </a:lnTo>
                <a:lnTo>
                  <a:pt x="512754" y="333553"/>
                </a:lnTo>
                <a:close/>
              </a:path>
              <a:path w="987425" h="353695">
                <a:moveTo>
                  <a:pt x="513056" y="268047"/>
                </a:moveTo>
                <a:lnTo>
                  <a:pt x="488851" y="268047"/>
                </a:lnTo>
                <a:lnTo>
                  <a:pt x="494264" y="270541"/>
                </a:lnTo>
                <a:lnTo>
                  <a:pt x="498157" y="275528"/>
                </a:lnTo>
                <a:lnTo>
                  <a:pt x="502171" y="280394"/>
                </a:lnTo>
                <a:lnTo>
                  <a:pt x="504117" y="286659"/>
                </a:lnTo>
                <a:lnTo>
                  <a:pt x="503996" y="294322"/>
                </a:lnTo>
                <a:lnTo>
                  <a:pt x="521267" y="294322"/>
                </a:lnTo>
                <a:lnTo>
                  <a:pt x="521084" y="291038"/>
                </a:lnTo>
                <a:lnTo>
                  <a:pt x="521056" y="290548"/>
                </a:lnTo>
                <a:lnTo>
                  <a:pt x="519141" y="280683"/>
                </a:lnTo>
                <a:lnTo>
                  <a:pt x="515947" y="272392"/>
                </a:lnTo>
                <a:lnTo>
                  <a:pt x="513056" y="268047"/>
                </a:lnTo>
                <a:close/>
              </a:path>
              <a:path w="987425" h="353695">
                <a:moveTo>
                  <a:pt x="590472" y="253632"/>
                </a:moveTo>
                <a:lnTo>
                  <a:pt x="579281" y="253632"/>
                </a:lnTo>
                <a:lnTo>
                  <a:pt x="572955" y="254909"/>
                </a:lnTo>
                <a:lnTo>
                  <a:pt x="567238" y="257464"/>
                </a:lnTo>
                <a:lnTo>
                  <a:pt x="561642" y="259897"/>
                </a:lnTo>
                <a:lnTo>
                  <a:pt x="556898" y="263364"/>
                </a:lnTo>
                <a:lnTo>
                  <a:pt x="553005" y="267865"/>
                </a:lnTo>
                <a:lnTo>
                  <a:pt x="549113" y="272244"/>
                </a:lnTo>
                <a:lnTo>
                  <a:pt x="540780" y="310927"/>
                </a:lnTo>
                <a:lnTo>
                  <a:pt x="541773" y="317678"/>
                </a:lnTo>
                <a:lnTo>
                  <a:pt x="573040" y="351921"/>
                </a:lnTo>
                <a:lnTo>
                  <a:pt x="573232" y="351921"/>
                </a:lnTo>
                <a:lnTo>
                  <a:pt x="579646" y="353077"/>
                </a:lnTo>
                <a:lnTo>
                  <a:pt x="589742" y="353077"/>
                </a:lnTo>
                <a:lnTo>
                  <a:pt x="592236" y="352894"/>
                </a:lnTo>
                <a:lnTo>
                  <a:pt x="594790" y="352530"/>
                </a:lnTo>
                <a:lnTo>
                  <a:pt x="597467" y="352286"/>
                </a:lnTo>
                <a:lnTo>
                  <a:pt x="599960" y="351921"/>
                </a:lnTo>
                <a:lnTo>
                  <a:pt x="602272" y="351435"/>
                </a:lnTo>
                <a:lnTo>
                  <a:pt x="604583" y="351070"/>
                </a:lnTo>
                <a:lnTo>
                  <a:pt x="612672" y="348333"/>
                </a:lnTo>
                <a:lnTo>
                  <a:pt x="610969" y="338115"/>
                </a:lnTo>
                <a:lnTo>
                  <a:pt x="583903" y="338115"/>
                </a:lnTo>
                <a:lnTo>
                  <a:pt x="579159" y="337324"/>
                </a:lnTo>
                <a:lnTo>
                  <a:pt x="558479" y="308737"/>
                </a:lnTo>
                <a:lnTo>
                  <a:pt x="558479" y="303628"/>
                </a:lnTo>
                <a:lnTo>
                  <a:pt x="558903" y="296330"/>
                </a:lnTo>
                <a:lnTo>
                  <a:pt x="558947" y="295565"/>
                </a:lnTo>
                <a:lnTo>
                  <a:pt x="578368" y="268595"/>
                </a:lnTo>
                <a:lnTo>
                  <a:pt x="608448" y="268595"/>
                </a:lnTo>
                <a:lnTo>
                  <a:pt x="611212" y="258194"/>
                </a:lnTo>
                <a:lnTo>
                  <a:pt x="607320" y="256612"/>
                </a:lnTo>
                <a:lnTo>
                  <a:pt x="603245" y="255457"/>
                </a:lnTo>
                <a:lnTo>
                  <a:pt x="594730" y="253997"/>
                </a:lnTo>
                <a:lnTo>
                  <a:pt x="590472" y="253632"/>
                </a:lnTo>
                <a:close/>
              </a:path>
              <a:path w="987425" h="353695">
                <a:moveTo>
                  <a:pt x="610300" y="334100"/>
                </a:moveTo>
                <a:lnTo>
                  <a:pt x="608232" y="335073"/>
                </a:lnTo>
                <a:lnTo>
                  <a:pt x="605373" y="335986"/>
                </a:lnTo>
                <a:lnTo>
                  <a:pt x="598075" y="337689"/>
                </a:lnTo>
                <a:lnTo>
                  <a:pt x="594000" y="338115"/>
                </a:lnTo>
                <a:lnTo>
                  <a:pt x="610969" y="338115"/>
                </a:lnTo>
                <a:lnTo>
                  <a:pt x="610614" y="335986"/>
                </a:lnTo>
                <a:lnTo>
                  <a:pt x="610574" y="335743"/>
                </a:lnTo>
                <a:lnTo>
                  <a:pt x="610462" y="335073"/>
                </a:lnTo>
                <a:lnTo>
                  <a:pt x="610422" y="334830"/>
                </a:lnTo>
                <a:lnTo>
                  <a:pt x="610300" y="334100"/>
                </a:lnTo>
                <a:close/>
              </a:path>
              <a:path w="987425" h="353695">
                <a:moveTo>
                  <a:pt x="608448" y="268595"/>
                </a:moveTo>
                <a:lnTo>
                  <a:pt x="591628" y="268595"/>
                </a:lnTo>
                <a:lnTo>
                  <a:pt x="595155" y="268959"/>
                </a:lnTo>
                <a:lnTo>
                  <a:pt x="601846" y="270419"/>
                </a:lnTo>
                <a:lnTo>
                  <a:pt x="604826" y="271392"/>
                </a:lnTo>
                <a:lnTo>
                  <a:pt x="607381" y="272609"/>
                </a:lnTo>
                <a:lnTo>
                  <a:pt x="608351" y="268959"/>
                </a:lnTo>
                <a:lnTo>
                  <a:pt x="608448" y="268595"/>
                </a:lnTo>
                <a:close/>
              </a:path>
              <a:path w="987425" h="353695">
                <a:moveTo>
                  <a:pt x="646765" y="256004"/>
                </a:moveTo>
                <a:lnTo>
                  <a:pt x="629796" y="256004"/>
                </a:lnTo>
                <a:lnTo>
                  <a:pt x="629796" y="315732"/>
                </a:lnTo>
                <a:lnTo>
                  <a:pt x="630465" y="321632"/>
                </a:lnTo>
                <a:lnTo>
                  <a:pt x="631803" y="326984"/>
                </a:lnTo>
                <a:lnTo>
                  <a:pt x="633141" y="332215"/>
                </a:lnTo>
                <a:lnTo>
                  <a:pt x="635009" y="336107"/>
                </a:lnTo>
                <a:lnTo>
                  <a:pt x="635126" y="336351"/>
                </a:lnTo>
                <a:lnTo>
                  <a:pt x="661545" y="352894"/>
                </a:lnTo>
                <a:lnTo>
                  <a:pt x="677237" y="352894"/>
                </a:lnTo>
                <a:lnTo>
                  <a:pt x="684597" y="352347"/>
                </a:lnTo>
                <a:lnTo>
                  <a:pt x="697369" y="350157"/>
                </a:lnTo>
                <a:lnTo>
                  <a:pt x="702539" y="349123"/>
                </a:lnTo>
                <a:lnTo>
                  <a:pt x="706432" y="348150"/>
                </a:lnTo>
                <a:lnTo>
                  <a:pt x="706432" y="337932"/>
                </a:lnTo>
                <a:lnTo>
                  <a:pt x="662032" y="337932"/>
                </a:lnTo>
                <a:lnTo>
                  <a:pt x="655888" y="335438"/>
                </a:lnTo>
                <a:lnTo>
                  <a:pt x="646765" y="305635"/>
                </a:lnTo>
                <a:lnTo>
                  <a:pt x="646765" y="256004"/>
                </a:lnTo>
                <a:close/>
              </a:path>
              <a:path w="987425" h="353695">
                <a:moveTo>
                  <a:pt x="706432" y="256004"/>
                </a:moveTo>
                <a:lnTo>
                  <a:pt x="689462" y="256004"/>
                </a:lnTo>
                <a:lnTo>
                  <a:pt x="689462" y="336107"/>
                </a:lnTo>
                <a:lnTo>
                  <a:pt x="688854" y="336351"/>
                </a:lnTo>
                <a:lnTo>
                  <a:pt x="687820" y="336594"/>
                </a:lnTo>
                <a:lnTo>
                  <a:pt x="685631" y="336959"/>
                </a:lnTo>
                <a:lnTo>
                  <a:pt x="685022" y="336959"/>
                </a:lnTo>
                <a:lnTo>
                  <a:pt x="683502" y="337141"/>
                </a:lnTo>
                <a:lnTo>
                  <a:pt x="685571" y="337141"/>
                </a:lnTo>
                <a:lnTo>
                  <a:pt x="673709" y="337932"/>
                </a:lnTo>
                <a:lnTo>
                  <a:pt x="706432" y="337932"/>
                </a:lnTo>
                <a:lnTo>
                  <a:pt x="706432" y="256004"/>
                </a:lnTo>
                <a:close/>
              </a:path>
              <a:path w="987425" h="353695">
                <a:moveTo>
                  <a:pt x="687820" y="336594"/>
                </a:moveTo>
                <a:lnTo>
                  <a:pt x="658735" y="336594"/>
                </a:lnTo>
                <a:lnTo>
                  <a:pt x="659634" y="336959"/>
                </a:lnTo>
                <a:lnTo>
                  <a:pt x="685631" y="336959"/>
                </a:lnTo>
                <a:lnTo>
                  <a:pt x="687820" y="336594"/>
                </a:lnTo>
                <a:close/>
              </a:path>
              <a:path w="987425" h="353695">
                <a:moveTo>
                  <a:pt x="752271" y="209293"/>
                </a:moveTo>
                <a:lnTo>
                  <a:pt x="735302" y="212212"/>
                </a:lnTo>
                <a:lnTo>
                  <a:pt x="735302" y="335073"/>
                </a:lnTo>
                <a:lnTo>
                  <a:pt x="737491" y="341703"/>
                </a:lnTo>
                <a:lnTo>
                  <a:pt x="746250" y="350218"/>
                </a:lnTo>
                <a:lnTo>
                  <a:pt x="753670" y="352469"/>
                </a:lnTo>
                <a:lnTo>
                  <a:pt x="764131" y="352712"/>
                </a:lnTo>
                <a:lnTo>
                  <a:pt x="766504" y="338480"/>
                </a:lnTo>
                <a:lnTo>
                  <a:pt x="763827" y="338115"/>
                </a:lnTo>
                <a:lnTo>
                  <a:pt x="761577" y="337689"/>
                </a:lnTo>
                <a:lnTo>
                  <a:pt x="752271" y="326133"/>
                </a:lnTo>
                <a:lnTo>
                  <a:pt x="752271" y="209293"/>
                </a:lnTo>
                <a:close/>
              </a:path>
              <a:path w="987425" h="353695">
                <a:moveTo>
                  <a:pt x="823513" y="253632"/>
                </a:moveTo>
                <a:lnTo>
                  <a:pt x="818039" y="253632"/>
                </a:lnTo>
                <a:lnTo>
                  <a:pt x="812687" y="254666"/>
                </a:lnTo>
                <a:lnTo>
                  <a:pt x="784011" y="281489"/>
                </a:lnTo>
                <a:lnTo>
                  <a:pt x="781485" y="287936"/>
                </a:lnTo>
                <a:lnTo>
                  <a:pt x="780268" y="295235"/>
                </a:lnTo>
                <a:lnTo>
                  <a:pt x="780268" y="310805"/>
                </a:lnTo>
                <a:lnTo>
                  <a:pt x="800583" y="346873"/>
                </a:lnTo>
                <a:lnTo>
                  <a:pt x="819803" y="353077"/>
                </a:lnTo>
                <a:lnTo>
                  <a:pt x="834644" y="353077"/>
                </a:lnTo>
                <a:lnTo>
                  <a:pt x="840483" y="352469"/>
                </a:lnTo>
                <a:lnTo>
                  <a:pt x="850822" y="350036"/>
                </a:lnTo>
                <a:lnTo>
                  <a:pt x="854472" y="348880"/>
                </a:lnTo>
                <a:lnTo>
                  <a:pt x="856540" y="347785"/>
                </a:lnTo>
                <a:lnTo>
                  <a:pt x="854928" y="338115"/>
                </a:lnTo>
                <a:lnTo>
                  <a:pt x="819316" y="338115"/>
                </a:lnTo>
                <a:lnTo>
                  <a:pt x="811531" y="335560"/>
                </a:lnTo>
                <a:lnTo>
                  <a:pt x="801556" y="325342"/>
                </a:lnTo>
                <a:lnTo>
                  <a:pt x="798698" y="317861"/>
                </a:lnTo>
                <a:lnTo>
                  <a:pt x="797968" y="308007"/>
                </a:lnTo>
                <a:lnTo>
                  <a:pt x="862926" y="308007"/>
                </a:lnTo>
                <a:lnTo>
                  <a:pt x="863048" y="307034"/>
                </a:lnTo>
                <a:lnTo>
                  <a:pt x="863109" y="301986"/>
                </a:lnTo>
                <a:lnTo>
                  <a:pt x="862732" y="295235"/>
                </a:lnTo>
                <a:lnTo>
                  <a:pt x="862681" y="294322"/>
                </a:lnTo>
                <a:lnTo>
                  <a:pt x="798333" y="294322"/>
                </a:lnTo>
                <a:lnTo>
                  <a:pt x="798698" y="291038"/>
                </a:lnTo>
                <a:lnTo>
                  <a:pt x="799400" y="287936"/>
                </a:lnTo>
                <a:lnTo>
                  <a:pt x="800522" y="284652"/>
                </a:lnTo>
                <a:lnTo>
                  <a:pt x="801645" y="281732"/>
                </a:lnTo>
                <a:lnTo>
                  <a:pt x="801739" y="281489"/>
                </a:lnTo>
                <a:lnTo>
                  <a:pt x="803381" y="278691"/>
                </a:lnTo>
                <a:lnTo>
                  <a:pt x="807517" y="273825"/>
                </a:lnTo>
                <a:lnTo>
                  <a:pt x="810011" y="271879"/>
                </a:lnTo>
                <a:lnTo>
                  <a:pt x="812687" y="270541"/>
                </a:lnTo>
                <a:lnTo>
                  <a:pt x="815971" y="268838"/>
                </a:lnTo>
                <a:lnTo>
                  <a:pt x="819438" y="268047"/>
                </a:lnTo>
                <a:lnTo>
                  <a:pt x="854469" y="268047"/>
                </a:lnTo>
                <a:lnTo>
                  <a:pt x="852890" y="265675"/>
                </a:lnTo>
                <a:lnTo>
                  <a:pt x="847223" y="260406"/>
                </a:lnTo>
                <a:lnTo>
                  <a:pt x="840437" y="256643"/>
                </a:lnTo>
                <a:lnTo>
                  <a:pt x="832534" y="254385"/>
                </a:lnTo>
                <a:lnTo>
                  <a:pt x="823513" y="253632"/>
                </a:lnTo>
                <a:close/>
              </a:path>
              <a:path w="987425" h="353695">
                <a:moveTo>
                  <a:pt x="854168" y="333553"/>
                </a:moveTo>
                <a:lnTo>
                  <a:pt x="835860" y="338115"/>
                </a:lnTo>
                <a:lnTo>
                  <a:pt x="854928" y="338115"/>
                </a:lnTo>
                <a:lnTo>
                  <a:pt x="854168" y="333553"/>
                </a:lnTo>
                <a:close/>
              </a:path>
              <a:path w="987425" h="353695">
                <a:moveTo>
                  <a:pt x="854469" y="268047"/>
                </a:moveTo>
                <a:lnTo>
                  <a:pt x="830265" y="268047"/>
                </a:lnTo>
                <a:lnTo>
                  <a:pt x="835678" y="270541"/>
                </a:lnTo>
                <a:lnTo>
                  <a:pt x="839570" y="275528"/>
                </a:lnTo>
                <a:lnTo>
                  <a:pt x="843585" y="280394"/>
                </a:lnTo>
                <a:lnTo>
                  <a:pt x="845531" y="286659"/>
                </a:lnTo>
                <a:lnTo>
                  <a:pt x="845409" y="294322"/>
                </a:lnTo>
                <a:lnTo>
                  <a:pt x="862681" y="294322"/>
                </a:lnTo>
                <a:lnTo>
                  <a:pt x="862497" y="291038"/>
                </a:lnTo>
                <a:lnTo>
                  <a:pt x="862470" y="290548"/>
                </a:lnTo>
                <a:lnTo>
                  <a:pt x="860554" y="280683"/>
                </a:lnTo>
                <a:lnTo>
                  <a:pt x="857361" y="272392"/>
                </a:lnTo>
                <a:lnTo>
                  <a:pt x="854469" y="2680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9705857" y="5220513"/>
            <a:ext cx="772795" cy="385445"/>
          </a:xfrm>
          <a:custGeom>
            <a:avLst/>
            <a:gdLst/>
            <a:ahLst/>
            <a:cxnLst/>
            <a:rect l="l" t="t" r="r" b="b"/>
            <a:pathLst>
              <a:path w="772795" h="385445">
                <a:moveTo>
                  <a:pt x="33573" y="13867"/>
                </a:moveTo>
                <a:lnTo>
                  <a:pt x="28464" y="13867"/>
                </a:lnTo>
                <a:lnTo>
                  <a:pt x="22808" y="14110"/>
                </a:lnTo>
                <a:lnTo>
                  <a:pt x="16604" y="14597"/>
                </a:lnTo>
                <a:lnTo>
                  <a:pt x="10522" y="14962"/>
                </a:lnTo>
                <a:lnTo>
                  <a:pt x="4987" y="15753"/>
                </a:lnTo>
                <a:lnTo>
                  <a:pt x="0" y="16969"/>
                </a:lnTo>
                <a:lnTo>
                  <a:pt x="0" y="141594"/>
                </a:lnTo>
                <a:lnTo>
                  <a:pt x="17699" y="141594"/>
                </a:lnTo>
                <a:lnTo>
                  <a:pt x="17699" y="94700"/>
                </a:lnTo>
                <a:lnTo>
                  <a:pt x="40629" y="94700"/>
                </a:lnTo>
                <a:lnTo>
                  <a:pt x="78521" y="82292"/>
                </a:lnTo>
                <a:lnTo>
                  <a:pt x="80981" y="79555"/>
                </a:lnTo>
                <a:lnTo>
                  <a:pt x="17699" y="79555"/>
                </a:lnTo>
                <a:lnTo>
                  <a:pt x="17699" y="29924"/>
                </a:lnTo>
                <a:lnTo>
                  <a:pt x="21713" y="29559"/>
                </a:lnTo>
                <a:lnTo>
                  <a:pt x="27491" y="29377"/>
                </a:lnTo>
                <a:lnTo>
                  <a:pt x="80358" y="29377"/>
                </a:lnTo>
                <a:lnTo>
                  <a:pt x="74446" y="24085"/>
                </a:lnTo>
                <a:lnTo>
                  <a:pt x="66554" y="19615"/>
                </a:lnTo>
                <a:lnTo>
                  <a:pt x="57112" y="16422"/>
                </a:lnTo>
                <a:lnTo>
                  <a:pt x="46642" y="14597"/>
                </a:lnTo>
                <a:lnTo>
                  <a:pt x="47910" y="14597"/>
                </a:lnTo>
                <a:lnTo>
                  <a:pt x="33573" y="13867"/>
                </a:lnTo>
                <a:close/>
              </a:path>
              <a:path w="772795" h="385445">
                <a:moveTo>
                  <a:pt x="80358" y="29377"/>
                </a:moveTo>
                <a:lnTo>
                  <a:pt x="39777" y="29377"/>
                </a:lnTo>
                <a:lnTo>
                  <a:pt x="44278" y="29742"/>
                </a:lnTo>
                <a:lnTo>
                  <a:pt x="52793" y="31201"/>
                </a:lnTo>
                <a:lnTo>
                  <a:pt x="56504" y="32539"/>
                </a:lnTo>
                <a:lnTo>
                  <a:pt x="59666" y="34486"/>
                </a:lnTo>
                <a:lnTo>
                  <a:pt x="62951" y="36310"/>
                </a:lnTo>
                <a:lnTo>
                  <a:pt x="65505" y="38804"/>
                </a:lnTo>
                <a:lnTo>
                  <a:pt x="67330" y="41967"/>
                </a:lnTo>
                <a:lnTo>
                  <a:pt x="69276" y="45130"/>
                </a:lnTo>
                <a:lnTo>
                  <a:pt x="70249" y="49144"/>
                </a:lnTo>
                <a:lnTo>
                  <a:pt x="70249" y="59119"/>
                </a:lnTo>
                <a:lnTo>
                  <a:pt x="37101" y="79555"/>
                </a:lnTo>
                <a:lnTo>
                  <a:pt x="80981" y="79555"/>
                </a:lnTo>
                <a:lnTo>
                  <a:pt x="82292" y="78096"/>
                </a:lnTo>
                <a:lnTo>
                  <a:pt x="84847" y="72986"/>
                </a:lnTo>
                <a:lnTo>
                  <a:pt x="87523" y="67756"/>
                </a:lnTo>
                <a:lnTo>
                  <a:pt x="88861" y="61491"/>
                </a:lnTo>
                <a:lnTo>
                  <a:pt x="88861" y="54192"/>
                </a:lnTo>
                <a:lnTo>
                  <a:pt x="87993" y="45130"/>
                </a:lnTo>
                <a:lnTo>
                  <a:pt x="87960" y="44784"/>
                </a:lnTo>
                <a:lnTo>
                  <a:pt x="85257" y="36630"/>
                </a:lnTo>
                <a:lnTo>
                  <a:pt x="80879" y="29924"/>
                </a:lnTo>
                <a:lnTo>
                  <a:pt x="80760" y="29742"/>
                </a:lnTo>
                <a:lnTo>
                  <a:pt x="80358" y="29377"/>
                </a:lnTo>
                <a:close/>
              </a:path>
              <a:path w="772795" h="385445">
                <a:moveTo>
                  <a:pt x="148053" y="44826"/>
                </a:moveTo>
                <a:lnTo>
                  <a:pt x="136315" y="44826"/>
                </a:lnTo>
                <a:lnTo>
                  <a:pt x="130232" y="45434"/>
                </a:lnTo>
                <a:lnTo>
                  <a:pt x="130570" y="45434"/>
                </a:lnTo>
                <a:lnTo>
                  <a:pt x="124880" y="46711"/>
                </a:lnTo>
                <a:lnTo>
                  <a:pt x="118919" y="47928"/>
                </a:lnTo>
                <a:lnTo>
                  <a:pt x="113932" y="49266"/>
                </a:lnTo>
                <a:lnTo>
                  <a:pt x="109918" y="50725"/>
                </a:lnTo>
                <a:lnTo>
                  <a:pt x="109918" y="141594"/>
                </a:lnTo>
                <a:lnTo>
                  <a:pt x="126887" y="141594"/>
                </a:lnTo>
                <a:lnTo>
                  <a:pt x="126887" y="61856"/>
                </a:lnTo>
                <a:lnTo>
                  <a:pt x="126713" y="61856"/>
                </a:lnTo>
                <a:lnTo>
                  <a:pt x="129867" y="61187"/>
                </a:lnTo>
                <a:lnTo>
                  <a:pt x="132908" y="60579"/>
                </a:lnTo>
                <a:lnTo>
                  <a:pt x="136071" y="59849"/>
                </a:lnTo>
                <a:lnTo>
                  <a:pt x="139234" y="59484"/>
                </a:lnTo>
                <a:lnTo>
                  <a:pt x="161549" y="59484"/>
                </a:lnTo>
                <a:lnTo>
                  <a:pt x="163832" y="47928"/>
                </a:lnTo>
                <a:lnTo>
                  <a:pt x="163928" y="47441"/>
                </a:lnTo>
                <a:lnTo>
                  <a:pt x="163198" y="47198"/>
                </a:lnTo>
                <a:lnTo>
                  <a:pt x="162042" y="46954"/>
                </a:lnTo>
                <a:lnTo>
                  <a:pt x="160461" y="46711"/>
                </a:lnTo>
                <a:lnTo>
                  <a:pt x="159001" y="46346"/>
                </a:lnTo>
                <a:lnTo>
                  <a:pt x="157359" y="46042"/>
                </a:lnTo>
                <a:lnTo>
                  <a:pt x="155534" y="45799"/>
                </a:lnTo>
                <a:lnTo>
                  <a:pt x="153710" y="45434"/>
                </a:lnTo>
                <a:lnTo>
                  <a:pt x="151824" y="45191"/>
                </a:lnTo>
                <a:lnTo>
                  <a:pt x="150790" y="45191"/>
                </a:lnTo>
                <a:lnTo>
                  <a:pt x="148053" y="44826"/>
                </a:lnTo>
                <a:close/>
              </a:path>
              <a:path w="772795" h="385445">
                <a:moveTo>
                  <a:pt x="161549" y="59484"/>
                </a:moveTo>
                <a:lnTo>
                  <a:pt x="147263" y="59484"/>
                </a:lnTo>
                <a:lnTo>
                  <a:pt x="151216" y="59849"/>
                </a:lnTo>
                <a:lnTo>
                  <a:pt x="154257" y="60579"/>
                </a:lnTo>
                <a:lnTo>
                  <a:pt x="157420" y="61187"/>
                </a:lnTo>
                <a:lnTo>
                  <a:pt x="160170" y="61856"/>
                </a:lnTo>
                <a:lnTo>
                  <a:pt x="160005" y="61856"/>
                </a:lnTo>
                <a:lnTo>
                  <a:pt x="161008" y="62221"/>
                </a:lnTo>
                <a:lnTo>
                  <a:pt x="161477" y="59849"/>
                </a:lnTo>
                <a:lnTo>
                  <a:pt x="161549" y="59484"/>
                </a:lnTo>
                <a:close/>
              </a:path>
              <a:path w="772795" h="385445">
                <a:moveTo>
                  <a:pt x="218256" y="44339"/>
                </a:moveTo>
                <a:lnTo>
                  <a:pt x="212782" y="44339"/>
                </a:lnTo>
                <a:lnTo>
                  <a:pt x="207430" y="45373"/>
                </a:lnTo>
                <a:lnTo>
                  <a:pt x="178754" y="72196"/>
                </a:lnTo>
                <a:lnTo>
                  <a:pt x="176228" y="78643"/>
                </a:lnTo>
                <a:lnTo>
                  <a:pt x="175011" y="85942"/>
                </a:lnTo>
                <a:lnTo>
                  <a:pt x="175011" y="101512"/>
                </a:lnTo>
                <a:lnTo>
                  <a:pt x="195326" y="137580"/>
                </a:lnTo>
                <a:lnTo>
                  <a:pt x="214546" y="143784"/>
                </a:lnTo>
                <a:lnTo>
                  <a:pt x="229387" y="143784"/>
                </a:lnTo>
                <a:lnTo>
                  <a:pt x="235226" y="143176"/>
                </a:lnTo>
                <a:lnTo>
                  <a:pt x="245565" y="140743"/>
                </a:lnTo>
                <a:lnTo>
                  <a:pt x="249215" y="139587"/>
                </a:lnTo>
                <a:lnTo>
                  <a:pt x="251283" y="138492"/>
                </a:lnTo>
                <a:lnTo>
                  <a:pt x="249671" y="128821"/>
                </a:lnTo>
                <a:lnTo>
                  <a:pt x="214059" y="128821"/>
                </a:lnTo>
                <a:lnTo>
                  <a:pt x="206274" y="126267"/>
                </a:lnTo>
                <a:lnTo>
                  <a:pt x="196299" y="116049"/>
                </a:lnTo>
                <a:lnTo>
                  <a:pt x="193441" y="108568"/>
                </a:lnTo>
                <a:lnTo>
                  <a:pt x="192711" y="98714"/>
                </a:lnTo>
                <a:lnTo>
                  <a:pt x="257669" y="98714"/>
                </a:lnTo>
                <a:lnTo>
                  <a:pt x="257791" y="97741"/>
                </a:lnTo>
                <a:lnTo>
                  <a:pt x="257852" y="92693"/>
                </a:lnTo>
                <a:lnTo>
                  <a:pt x="257475" y="85942"/>
                </a:lnTo>
                <a:lnTo>
                  <a:pt x="257424" y="85029"/>
                </a:lnTo>
                <a:lnTo>
                  <a:pt x="193076" y="85029"/>
                </a:lnTo>
                <a:lnTo>
                  <a:pt x="193441" y="81745"/>
                </a:lnTo>
                <a:lnTo>
                  <a:pt x="194143" y="78643"/>
                </a:lnTo>
                <a:lnTo>
                  <a:pt x="195265" y="75359"/>
                </a:lnTo>
                <a:lnTo>
                  <a:pt x="196388" y="72439"/>
                </a:lnTo>
                <a:lnTo>
                  <a:pt x="196482" y="72196"/>
                </a:lnTo>
                <a:lnTo>
                  <a:pt x="198124" y="69398"/>
                </a:lnTo>
                <a:lnTo>
                  <a:pt x="202260" y="64532"/>
                </a:lnTo>
                <a:lnTo>
                  <a:pt x="204754" y="62586"/>
                </a:lnTo>
                <a:lnTo>
                  <a:pt x="207430" y="61248"/>
                </a:lnTo>
                <a:lnTo>
                  <a:pt x="210714" y="59545"/>
                </a:lnTo>
                <a:lnTo>
                  <a:pt x="214181" y="58754"/>
                </a:lnTo>
                <a:lnTo>
                  <a:pt x="249212" y="58754"/>
                </a:lnTo>
                <a:lnTo>
                  <a:pt x="247633" y="56382"/>
                </a:lnTo>
                <a:lnTo>
                  <a:pt x="241965" y="51113"/>
                </a:lnTo>
                <a:lnTo>
                  <a:pt x="235180" y="47350"/>
                </a:lnTo>
                <a:lnTo>
                  <a:pt x="227277" y="45092"/>
                </a:lnTo>
                <a:lnTo>
                  <a:pt x="218256" y="44339"/>
                </a:lnTo>
                <a:close/>
              </a:path>
              <a:path w="772795" h="385445">
                <a:moveTo>
                  <a:pt x="248911" y="124260"/>
                </a:moveTo>
                <a:lnTo>
                  <a:pt x="230603" y="128821"/>
                </a:lnTo>
                <a:lnTo>
                  <a:pt x="249671" y="128821"/>
                </a:lnTo>
                <a:lnTo>
                  <a:pt x="248911" y="124260"/>
                </a:lnTo>
                <a:close/>
              </a:path>
              <a:path w="772795" h="385445">
                <a:moveTo>
                  <a:pt x="249212" y="58754"/>
                </a:moveTo>
                <a:lnTo>
                  <a:pt x="225007" y="58754"/>
                </a:lnTo>
                <a:lnTo>
                  <a:pt x="230421" y="61248"/>
                </a:lnTo>
                <a:lnTo>
                  <a:pt x="234313" y="66235"/>
                </a:lnTo>
                <a:lnTo>
                  <a:pt x="238328" y="71101"/>
                </a:lnTo>
                <a:lnTo>
                  <a:pt x="240274" y="77366"/>
                </a:lnTo>
                <a:lnTo>
                  <a:pt x="240152" y="85029"/>
                </a:lnTo>
                <a:lnTo>
                  <a:pt x="257424" y="85029"/>
                </a:lnTo>
                <a:lnTo>
                  <a:pt x="257240" y="81745"/>
                </a:lnTo>
                <a:lnTo>
                  <a:pt x="257213" y="81254"/>
                </a:lnTo>
                <a:lnTo>
                  <a:pt x="255297" y="71390"/>
                </a:lnTo>
                <a:lnTo>
                  <a:pt x="252104" y="63099"/>
                </a:lnTo>
                <a:lnTo>
                  <a:pt x="249212" y="58754"/>
                </a:lnTo>
                <a:close/>
              </a:path>
              <a:path w="772795" h="385445">
                <a:moveTo>
                  <a:pt x="325108" y="44522"/>
                </a:moveTo>
                <a:lnTo>
                  <a:pt x="312822" y="44522"/>
                </a:lnTo>
                <a:lnTo>
                  <a:pt x="306740" y="45738"/>
                </a:lnTo>
                <a:lnTo>
                  <a:pt x="279674" y="74081"/>
                </a:lnTo>
                <a:lnTo>
                  <a:pt x="276937" y="86854"/>
                </a:lnTo>
                <a:lnTo>
                  <a:pt x="276964" y="101987"/>
                </a:lnTo>
                <a:lnTo>
                  <a:pt x="299015" y="138006"/>
                </a:lnTo>
                <a:lnTo>
                  <a:pt x="317262" y="143784"/>
                </a:lnTo>
                <a:lnTo>
                  <a:pt x="332467" y="143784"/>
                </a:lnTo>
                <a:lnTo>
                  <a:pt x="339462" y="143236"/>
                </a:lnTo>
                <a:lnTo>
                  <a:pt x="351627" y="141047"/>
                </a:lnTo>
                <a:lnTo>
                  <a:pt x="356614" y="139952"/>
                </a:lnTo>
                <a:lnTo>
                  <a:pt x="360507" y="138857"/>
                </a:lnTo>
                <a:lnTo>
                  <a:pt x="360507" y="128821"/>
                </a:lnTo>
                <a:lnTo>
                  <a:pt x="315620" y="128821"/>
                </a:lnTo>
                <a:lnTo>
                  <a:pt x="308321" y="125841"/>
                </a:lnTo>
                <a:lnTo>
                  <a:pt x="294636" y="94153"/>
                </a:lnTo>
                <a:lnTo>
                  <a:pt x="294636" y="89287"/>
                </a:lnTo>
                <a:lnTo>
                  <a:pt x="295122" y="84725"/>
                </a:lnTo>
                <a:lnTo>
                  <a:pt x="297069" y="76210"/>
                </a:lnTo>
                <a:lnTo>
                  <a:pt x="298650" y="72561"/>
                </a:lnTo>
                <a:lnTo>
                  <a:pt x="300840" y="69520"/>
                </a:lnTo>
                <a:lnTo>
                  <a:pt x="303029" y="66357"/>
                </a:lnTo>
                <a:lnTo>
                  <a:pt x="305827" y="63924"/>
                </a:lnTo>
                <a:lnTo>
                  <a:pt x="309233" y="62221"/>
                </a:lnTo>
                <a:lnTo>
                  <a:pt x="312761" y="60396"/>
                </a:lnTo>
                <a:lnTo>
                  <a:pt x="316958" y="59484"/>
                </a:lnTo>
                <a:lnTo>
                  <a:pt x="360507" y="59484"/>
                </a:lnTo>
                <a:lnTo>
                  <a:pt x="360507" y="50908"/>
                </a:lnTo>
                <a:lnTo>
                  <a:pt x="343537" y="50908"/>
                </a:lnTo>
                <a:lnTo>
                  <a:pt x="341469" y="49570"/>
                </a:lnTo>
                <a:lnTo>
                  <a:pt x="338306" y="48171"/>
                </a:lnTo>
                <a:lnTo>
                  <a:pt x="334049" y="46711"/>
                </a:lnTo>
                <a:lnTo>
                  <a:pt x="329913" y="45251"/>
                </a:lnTo>
                <a:lnTo>
                  <a:pt x="325108" y="44522"/>
                </a:lnTo>
                <a:close/>
              </a:path>
              <a:path w="772795" h="385445">
                <a:moveTo>
                  <a:pt x="360507" y="59484"/>
                </a:moveTo>
                <a:lnTo>
                  <a:pt x="326446" y="59484"/>
                </a:lnTo>
                <a:lnTo>
                  <a:pt x="331359" y="60396"/>
                </a:lnTo>
                <a:lnTo>
                  <a:pt x="331003" y="60396"/>
                </a:lnTo>
                <a:lnTo>
                  <a:pt x="338489" y="63437"/>
                </a:lnTo>
                <a:lnTo>
                  <a:pt x="341469" y="65080"/>
                </a:lnTo>
                <a:lnTo>
                  <a:pt x="343537" y="66783"/>
                </a:lnTo>
                <a:lnTo>
                  <a:pt x="343537" y="126814"/>
                </a:lnTo>
                <a:lnTo>
                  <a:pt x="329365" y="128821"/>
                </a:lnTo>
                <a:lnTo>
                  <a:pt x="360507" y="128821"/>
                </a:lnTo>
                <a:lnTo>
                  <a:pt x="360507" y="59484"/>
                </a:lnTo>
                <a:close/>
              </a:path>
              <a:path w="772795" h="385445">
                <a:moveTo>
                  <a:pt x="360507" y="0"/>
                </a:moveTo>
                <a:lnTo>
                  <a:pt x="343537" y="2919"/>
                </a:lnTo>
                <a:lnTo>
                  <a:pt x="343537" y="50908"/>
                </a:lnTo>
                <a:lnTo>
                  <a:pt x="360507" y="50908"/>
                </a:lnTo>
                <a:lnTo>
                  <a:pt x="360507" y="0"/>
                </a:lnTo>
                <a:close/>
              </a:path>
              <a:path w="772795" h="385445">
                <a:moveTo>
                  <a:pt x="406647" y="46711"/>
                </a:moveTo>
                <a:lnTo>
                  <a:pt x="389677" y="46711"/>
                </a:lnTo>
                <a:lnTo>
                  <a:pt x="389677" y="141594"/>
                </a:lnTo>
                <a:lnTo>
                  <a:pt x="406647" y="141594"/>
                </a:lnTo>
                <a:lnTo>
                  <a:pt x="406647" y="46711"/>
                </a:lnTo>
                <a:close/>
              </a:path>
              <a:path w="772795" h="385445">
                <a:moveTo>
                  <a:pt x="401112" y="7298"/>
                </a:moveTo>
                <a:lnTo>
                  <a:pt x="395029" y="7298"/>
                </a:lnTo>
                <a:lnTo>
                  <a:pt x="392414" y="8332"/>
                </a:lnTo>
                <a:lnTo>
                  <a:pt x="388157" y="12346"/>
                </a:lnTo>
                <a:lnTo>
                  <a:pt x="387123" y="15023"/>
                </a:lnTo>
                <a:lnTo>
                  <a:pt x="387123" y="21835"/>
                </a:lnTo>
                <a:lnTo>
                  <a:pt x="388157" y="24572"/>
                </a:lnTo>
                <a:lnTo>
                  <a:pt x="390224" y="26640"/>
                </a:lnTo>
                <a:lnTo>
                  <a:pt x="392414" y="28586"/>
                </a:lnTo>
                <a:lnTo>
                  <a:pt x="395029" y="29559"/>
                </a:lnTo>
                <a:lnTo>
                  <a:pt x="401112" y="29559"/>
                </a:lnTo>
                <a:lnTo>
                  <a:pt x="403666" y="28586"/>
                </a:lnTo>
                <a:lnTo>
                  <a:pt x="407924" y="24572"/>
                </a:lnTo>
                <a:lnTo>
                  <a:pt x="409019" y="21835"/>
                </a:lnTo>
                <a:lnTo>
                  <a:pt x="409019" y="15023"/>
                </a:lnTo>
                <a:lnTo>
                  <a:pt x="407924" y="12346"/>
                </a:lnTo>
                <a:lnTo>
                  <a:pt x="405734" y="10400"/>
                </a:lnTo>
                <a:lnTo>
                  <a:pt x="403666" y="8332"/>
                </a:lnTo>
                <a:lnTo>
                  <a:pt x="401112" y="7298"/>
                </a:lnTo>
                <a:close/>
              </a:path>
              <a:path w="772795" h="385445">
                <a:moveTo>
                  <a:pt x="480229" y="44339"/>
                </a:moveTo>
                <a:lnTo>
                  <a:pt x="469038" y="44339"/>
                </a:lnTo>
                <a:lnTo>
                  <a:pt x="462712" y="45616"/>
                </a:lnTo>
                <a:lnTo>
                  <a:pt x="456995" y="48171"/>
                </a:lnTo>
                <a:lnTo>
                  <a:pt x="451399" y="50604"/>
                </a:lnTo>
                <a:lnTo>
                  <a:pt x="446655" y="54071"/>
                </a:lnTo>
                <a:lnTo>
                  <a:pt x="442762" y="58572"/>
                </a:lnTo>
                <a:lnTo>
                  <a:pt x="438870" y="62951"/>
                </a:lnTo>
                <a:lnTo>
                  <a:pt x="430537" y="101634"/>
                </a:lnTo>
                <a:lnTo>
                  <a:pt x="431530" y="108385"/>
                </a:lnTo>
                <a:lnTo>
                  <a:pt x="462797" y="142628"/>
                </a:lnTo>
                <a:lnTo>
                  <a:pt x="462989" y="142628"/>
                </a:lnTo>
                <a:lnTo>
                  <a:pt x="469403" y="143784"/>
                </a:lnTo>
                <a:lnTo>
                  <a:pt x="479499" y="143784"/>
                </a:lnTo>
                <a:lnTo>
                  <a:pt x="481993" y="143601"/>
                </a:lnTo>
                <a:lnTo>
                  <a:pt x="484547" y="143236"/>
                </a:lnTo>
                <a:lnTo>
                  <a:pt x="487224" y="142993"/>
                </a:lnTo>
                <a:lnTo>
                  <a:pt x="489717" y="142628"/>
                </a:lnTo>
                <a:lnTo>
                  <a:pt x="492028" y="142142"/>
                </a:lnTo>
                <a:lnTo>
                  <a:pt x="494340" y="141777"/>
                </a:lnTo>
                <a:lnTo>
                  <a:pt x="502429" y="139040"/>
                </a:lnTo>
                <a:lnTo>
                  <a:pt x="500726" y="128821"/>
                </a:lnTo>
                <a:lnTo>
                  <a:pt x="473660" y="128821"/>
                </a:lnTo>
                <a:lnTo>
                  <a:pt x="468916" y="128031"/>
                </a:lnTo>
                <a:lnTo>
                  <a:pt x="448236" y="99444"/>
                </a:lnTo>
                <a:lnTo>
                  <a:pt x="448236" y="94335"/>
                </a:lnTo>
                <a:lnTo>
                  <a:pt x="468125" y="59301"/>
                </a:lnTo>
                <a:lnTo>
                  <a:pt x="498205" y="59301"/>
                </a:lnTo>
                <a:lnTo>
                  <a:pt x="500969" y="48901"/>
                </a:lnTo>
                <a:lnTo>
                  <a:pt x="497077" y="47319"/>
                </a:lnTo>
                <a:lnTo>
                  <a:pt x="493002" y="46164"/>
                </a:lnTo>
                <a:lnTo>
                  <a:pt x="484486" y="44704"/>
                </a:lnTo>
                <a:lnTo>
                  <a:pt x="480229" y="44339"/>
                </a:lnTo>
                <a:close/>
              </a:path>
              <a:path w="772795" h="385445">
                <a:moveTo>
                  <a:pt x="500057" y="124807"/>
                </a:moveTo>
                <a:lnTo>
                  <a:pt x="497989" y="125780"/>
                </a:lnTo>
                <a:lnTo>
                  <a:pt x="495130" y="126693"/>
                </a:lnTo>
                <a:lnTo>
                  <a:pt x="487832" y="128396"/>
                </a:lnTo>
                <a:lnTo>
                  <a:pt x="483757" y="128821"/>
                </a:lnTo>
                <a:lnTo>
                  <a:pt x="500726" y="128821"/>
                </a:lnTo>
                <a:lnTo>
                  <a:pt x="500371" y="126693"/>
                </a:lnTo>
                <a:lnTo>
                  <a:pt x="500331" y="126449"/>
                </a:lnTo>
                <a:lnTo>
                  <a:pt x="500219" y="125780"/>
                </a:lnTo>
                <a:lnTo>
                  <a:pt x="500179" y="125537"/>
                </a:lnTo>
                <a:lnTo>
                  <a:pt x="500057" y="124807"/>
                </a:lnTo>
                <a:close/>
              </a:path>
              <a:path w="772795" h="385445">
                <a:moveTo>
                  <a:pt x="498205" y="59301"/>
                </a:moveTo>
                <a:lnTo>
                  <a:pt x="481385" y="59301"/>
                </a:lnTo>
                <a:lnTo>
                  <a:pt x="484912" y="59666"/>
                </a:lnTo>
                <a:lnTo>
                  <a:pt x="491603" y="61126"/>
                </a:lnTo>
                <a:lnTo>
                  <a:pt x="494583" y="62099"/>
                </a:lnTo>
                <a:lnTo>
                  <a:pt x="497138" y="63316"/>
                </a:lnTo>
                <a:lnTo>
                  <a:pt x="498108" y="59666"/>
                </a:lnTo>
                <a:lnTo>
                  <a:pt x="498205" y="59301"/>
                </a:lnTo>
                <a:close/>
              </a:path>
              <a:path w="772795" h="385445">
                <a:moveTo>
                  <a:pt x="536522" y="17334"/>
                </a:moveTo>
                <a:lnTo>
                  <a:pt x="519553" y="20253"/>
                </a:lnTo>
                <a:lnTo>
                  <a:pt x="519553" y="111244"/>
                </a:lnTo>
                <a:lnTo>
                  <a:pt x="541107" y="142932"/>
                </a:lnTo>
                <a:lnTo>
                  <a:pt x="541603" y="142932"/>
                </a:lnTo>
                <a:lnTo>
                  <a:pt x="546132" y="143601"/>
                </a:lnTo>
                <a:lnTo>
                  <a:pt x="558053" y="143601"/>
                </a:lnTo>
                <a:lnTo>
                  <a:pt x="562919" y="142932"/>
                </a:lnTo>
                <a:lnTo>
                  <a:pt x="567177" y="141594"/>
                </a:lnTo>
                <a:lnTo>
                  <a:pt x="571434" y="140378"/>
                </a:lnTo>
                <a:lnTo>
                  <a:pt x="574414" y="139344"/>
                </a:lnTo>
                <a:lnTo>
                  <a:pt x="576117" y="138492"/>
                </a:lnTo>
                <a:lnTo>
                  <a:pt x="573814" y="128639"/>
                </a:lnTo>
                <a:lnTo>
                  <a:pt x="551119" y="128639"/>
                </a:lnTo>
                <a:lnTo>
                  <a:pt x="548565" y="128274"/>
                </a:lnTo>
                <a:lnTo>
                  <a:pt x="536522" y="109480"/>
                </a:lnTo>
                <a:lnTo>
                  <a:pt x="536522" y="60944"/>
                </a:lnTo>
                <a:lnTo>
                  <a:pt x="572468" y="60944"/>
                </a:lnTo>
                <a:lnTo>
                  <a:pt x="572468" y="46711"/>
                </a:lnTo>
                <a:lnTo>
                  <a:pt x="536522" y="46711"/>
                </a:lnTo>
                <a:lnTo>
                  <a:pt x="536522" y="17334"/>
                </a:lnTo>
                <a:close/>
              </a:path>
              <a:path w="772795" h="385445">
                <a:moveTo>
                  <a:pt x="572833" y="124442"/>
                </a:moveTo>
                <a:lnTo>
                  <a:pt x="566264" y="126997"/>
                </a:lnTo>
                <a:lnTo>
                  <a:pt x="563223" y="128092"/>
                </a:lnTo>
                <a:lnTo>
                  <a:pt x="559148" y="128639"/>
                </a:lnTo>
                <a:lnTo>
                  <a:pt x="573814" y="128639"/>
                </a:lnTo>
                <a:lnTo>
                  <a:pt x="572833" y="124442"/>
                </a:lnTo>
                <a:close/>
              </a:path>
              <a:path w="772795" h="385445">
                <a:moveTo>
                  <a:pt x="630233" y="44339"/>
                </a:moveTo>
                <a:lnTo>
                  <a:pt x="624759" y="44339"/>
                </a:lnTo>
                <a:lnTo>
                  <a:pt x="619407" y="45373"/>
                </a:lnTo>
                <a:lnTo>
                  <a:pt x="590731" y="72196"/>
                </a:lnTo>
                <a:lnTo>
                  <a:pt x="588205" y="78643"/>
                </a:lnTo>
                <a:lnTo>
                  <a:pt x="586988" y="85942"/>
                </a:lnTo>
                <a:lnTo>
                  <a:pt x="586988" y="101512"/>
                </a:lnTo>
                <a:lnTo>
                  <a:pt x="607303" y="137580"/>
                </a:lnTo>
                <a:lnTo>
                  <a:pt x="626523" y="143784"/>
                </a:lnTo>
                <a:lnTo>
                  <a:pt x="641364" y="143784"/>
                </a:lnTo>
                <a:lnTo>
                  <a:pt x="647203" y="143176"/>
                </a:lnTo>
                <a:lnTo>
                  <a:pt x="657543" y="140743"/>
                </a:lnTo>
                <a:lnTo>
                  <a:pt x="661192" y="139587"/>
                </a:lnTo>
                <a:lnTo>
                  <a:pt x="663260" y="138492"/>
                </a:lnTo>
                <a:lnTo>
                  <a:pt x="661648" y="128821"/>
                </a:lnTo>
                <a:lnTo>
                  <a:pt x="626036" y="128821"/>
                </a:lnTo>
                <a:lnTo>
                  <a:pt x="618251" y="126267"/>
                </a:lnTo>
                <a:lnTo>
                  <a:pt x="608276" y="116049"/>
                </a:lnTo>
                <a:lnTo>
                  <a:pt x="605418" y="108568"/>
                </a:lnTo>
                <a:lnTo>
                  <a:pt x="604688" y="98714"/>
                </a:lnTo>
                <a:lnTo>
                  <a:pt x="669646" y="98714"/>
                </a:lnTo>
                <a:lnTo>
                  <a:pt x="669768" y="97741"/>
                </a:lnTo>
                <a:lnTo>
                  <a:pt x="669829" y="92693"/>
                </a:lnTo>
                <a:lnTo>
                  <a:pt x="669452" y="85942"/>
                </a:lnTo>
                <a:lnTo>
                  <a:pt x="669401" y="85029"/>
                </a:lnTo>
                <a:lnTo>
                  <a:pt x="605053" y="85029"/>
                </a:lnTo>
                <a:lnTo>
                  <a:pt x="605418" y="81745"/>
                </a:lnTo>
                <a:lnTo>
                  <a:pt x="606120" y="78643"/>
                </a:lnTo>
                <a:lnTo>
                  <a:pt x="607242" y="75359"/>
                </a:lnTo>
                <a:lnTo>
                  <a:pt x="608365" y="72439"/>
                </a:lnTo>
                <a:lnTo>
                  <a:pt x="608459" y="72196"/>
                </a:lnTo>
                <a:lnTo>
                  <a:pt x="610101" y="69398"/>
                </a:lnTo>
                <a:lnTo>
                  <a:pt x="614237" y="64532"/>
                </a:lnTo>
                <a:lnTo>
                  <a:pt x="616731" y="62586"/>
                </a:lnTo>
                <a:lnTo>
                  <a:pt x="619407" y="61248"/>
                </a:lnTo>
                <a:lnTo>
                  <a:pt x="622691" y="59545"/>
                </a:lnTo>
                <a:lnTo>
                  <a:pt x="626158" y="58754"/>
                </a:lnTo>
                <a:lnTo>
                  <a:pt x="661189" y="58754"/>
                </a:lnTo>
                <a:lnTo>
                  <a:pt x="659610" y="56382"/>
                </a:lnTo>
                <a:lnTo>
                  <a:pt x="653943" y="51113"/>
                </a:lnTo>
                <a:lnTo>
                  <a:pt x="647157" y="47350"/>
                </a:lnTo>
                <a:lnTo>
                  <a:pt x="639254" y="45092"/>
                </a:lnTo>
                <a:lnTo>
                  <a:pt x="630233" y="44339"/>
                </a:lnTo>
                <a:close/>
              </a:path>
              <a:path w="772795" h="385445">
                <a:moveTo>
                  <a:pt x="660888" y="124260"/>
                </a:moveTo>
                <a:lnTo>
                  <a:pt x="642580" y="128821"/>
                </a:lnTo>
                <a:lnTo>
                  <a:pt x="661648" y="128821"/>
                </a:lnTo>
                <a:lnTo>
                  <a:pt x="660888" y="124260"/>
                </a:lnTo>
                <a:close/>
              </a:path>
              <a:path w="772795" h="385445">
                <a:moveTo>
                  <a:pt x="661189" y="58754"/>
                </a:moveTo>
                <a:lnTo>
                  <a:pt x="636985" y="58754"/>
                </a:lnTo>
                <a:lnTo>
                  <a:pt x="642398" y="61248"/>
                </a:lnTo>
                <a:lnTo>
                  <a:pt x="646290" y="66235"/>
                </a:lnTo>
                <a:lnTo>
                  <a:pt x="650305" y="71101"/>
                </a:lnTo>
                <a:lnTo>
                  <a:pt x="652251" y="77366"/>
                </a:lnTo>
                <a:lnTo>
                  <a:pt x="652129" y="85029"/>
                </a:lnTo>
                <a:lnTo>
                  <a:pt x="669401" y="85029"/>
                </a:lnTo>
                <a:lnTo>
                  <a:pt x="669217" y="81745"/>
                </a:lnTo>
                <a:lnTo>
                  <a:pt x="669190" y="81254"/>
                </a:lnTo>
                <a:lnTo>
                  <a:pt x="667274" y="71390"/>
                </a:lnTo>
                <a:lnTo>
                  <a:pt x="664081" y="63099"/>
                </a:lnTo>
                <a:lnTo>
                  <a:pt x="661189" y="58754"/>
                </a:lnTo>
                <a:close/>
              </a:path>
              <a:path w="772795" h="385445">
                <a:moveTo>
                  <a:pt x="737085" y="44522"/>
                </a:moveTo>
                <a:lnTo>
                  <a:pt x="724799" y="44522"/>
                </a:lnTo>
                <a:lnTo>
                  <a:pt x="718717" y="45738"/>
                </a:lnTo>
                <a:lnTo>
                  <a:pt x="691651" y="74081"/>
                </a:lnTo>
                <a:lnTo>
                  <a:pt x="688914" y="86854"/>
                </a:lnTo>
                <a:lnTo>
                  <a:pt x="688941" y="101987"/>
                </a:lnTo>
                <a:lnTo>
                  <a:pt x="710992" y="138006"/>
                </a:lnTo>
                <a:lnTo>
                  <a:pt x="729239" y="143784"/>
                </a:lnTo>
                <a:lnTo>
                  <a:pt x="744445" y="143784"/>
                </a:lnTo>
                <a:lnTo>
                  <a:pt x="751439" y="143236"/>
                </a:lnTo>
                <a:lnTo>
                  <a:pt x="763604" y="141047"/>
                </a:lnTo>
                <a:lnTo>
                  <a:pt x="768591" y="139952"/>
                </a:lnTo>
                <a:lnTo>
                  <a:pt x="772484" y="138857"/>
                </a:lnTo>
                <a:lnTo>
                  <a:pt x="772484" y="128821"/>
                </a:lnTo>
                <a:lnTo>
                  <a:pt x="727597" y="128821"/>
                </a:lnTo>
                <a:lnTo>
                  <a:pt x="720298" y="125841"/>
                </a:lnTo>
                <a:lnTo>
                  <a:pt x="706613" y="94153"/>
                </a:lnTo>
                <a:lnTo>
                  <a:pt x="706613" y="89287"/>
                </a:lnTo>
                <a:lnTo>
                  <a:pt x="707100" y="84725"/>
                </a:lnTo>
                <a:lnTo>
                  <a:pt x="709046" y="76210"/>
                </a:lnTo>
                <a:lnTo>
                  <a:pt x="710627" y="72561"/>
                </a:lnTo>
                <a:lnTo>
                  <a:pt x="712817" y="69520"/>
                </a:lnTo>
                <a:lnTo>
                  <a:pt x="715007" y="66357"/>
                </a:lnTo>
                <a:lnTo>
                  <a:pt x="717804" y="63924"/>
                </a:lnTo>
                <a:lnTo>
                  <a:pt x="721210" y="62221"/>
                </a:lnTo>
                <a:lnTo>
                  <a:pt x="724738" y="60396"/>
                </a:lnTo>
                <a:lnTo>
                  <a:pt x="728935" y="59484"/>
                </a:lnTo>
                <a:lnTo>
                  <a:pt x="772484" y="59484"/>
                </a:lnTo>
                <a:lnTo>
                  <a:pt x="772484" y="50908"/>
                </a:lnTo>
                <a:lnTo>
                  <a:pt x="755514" y="50908"/>
                </a:lnTo>
                <a:lnTo>
                  <a:pt x="753446" y="49570"/>
                </a:lnTo>
                <a:lnTo>
                  <a:pt x="750283" y="48171"/>
                </a:lnTo>
                <a:lnTo>
                  <a:pt x="746026" y="46711"/>
                </a:lnTo>
                <a:lnTo>
                  <a:pt x="741890" y="45251"/>
                </a:lnTo>
                <a:lnTo>
                  <a:pt x="737085" y="44522"/>
                </a:lnTo>
                <a:close/>
              </a:path>
              <a:path w="772795" h="385445">
                <a:moveTo>
                  <a:pt x="772484" y="59484"/>
                </a:moveTo>
                <a:lnTo>
                  <a:pt x="738423" y="59484"/>
                </a:lnTo>
                <a:lnTo>
                  <a:pt x="743336" y="60396"/>
                </a:lnTo>
                <a:lnTo>
                  <a:pt x="742980" y="60396"/>
                </a:lnTo>
                <a:lnTo>
                  <a:pt x="750466" y="63437"/>
                </a:lnTo>
                <a:lnTo>
                  <a:pt x="753446" y="65080"/>
                </a:lnTo>
                <a:lnTo>
                  <a:pt x="755514" y="66783"/>
                </a:lnTo>
                <a:lnTo>
                  <a:pt x="755514" y="126814"/>
                </a:lnTo>
                <a:lnTo>
                  <a:pt x="741343" y="128821"/>
                </a:lnTo>
                <a:lnTo>
                  <a:pt x="772484" y="128821"/>
                </a:lnTo>
                <a:lnTo>
                  <a:pt x="772484" y="59484"/>
                </a:lnTo>
                <a:close/>
              </a:path>
              <a:path w="772795" h="385445">
                <a:moveTo>
                  <a:pt x="772484" y="0"/>
                </a:moveTo>
                <a:lnTo>
                  <a:pt x="755514" y="2919"/>
                </a:lnTo>
                <a:lnTo>
                  <a:pt x="755514" y="50908"/>
                </a:lnTo>
                <a:lnTo>
                  <a:pt x="772484" y="50908"/>
                </a:lnTo>
                <a:lnTo>
                  <a:pt x="772484" y="0"/>
                </a:lnTo>
                <a:close/>
              </a:path>
              <a:path w="772795" h="385445">
                <a:moveTo>
                  <a:pt x="78857" y="253997"/>
                </a:moveTo>
                <a:lnTo>
                  <a:pt x="63651" y="253997"/>
                </a:lnTo>
                <a:lnTo>
                  <a:pt x="56657" y="254605"/>
                </a:lnTo>
                <a:lnTo>
                  <a:pt x="50574" y="255822"/>
                </a:lnTo>
                <a:lnTo>
                  <a:pt x="44614" y="256917"/>
                </a:lnTo>
                <a:lnTo>
                  <a:pt x="39626" y="257951"/>
                </a:lnTo>
                <a:lnTo>
                  <a:pt x="35612" y="258924"/>
                </a:lnTo>
                <a:lnTo>
                  <a:pt x="35612" y="384644"/>
                </a:lnTo>
                <a:lnTo>
                  <a:pt x="52581" y="384644"/>
                </a:lnTo>
                <a:lnTo>
                  <a:pt x="52581" y="346691"/>
                </a:lnTo>
                <a:lnTo>
                  <a:pt x="100303" y="346691"/>
                </a:lnTo>
                <a:lnTo>
                  <a:pt x="104402" y="343589"/>
                </a:lnTo>
                <a:lnTo>
                  <a:pt x="108964" y="338115"/>
                </a:lnTo>
                <a:lnTo>
                  <a:pt x="69673" y="338115"/>
                </a:lnTo>
                <a:lnTo>
                  <a:pt x="65415" y="337324"/>
                </a:lnTo>
                <a:lnTo>
                  <a:pt x="57630" y="334161"/>
                </a:lnTo>
                <a:lnTo>
                  <a:pt x="54649" y="332519"/>
                </a:lnTo>
                <a:lnTo>
                  <a:pt x="52581" y="330816"/>
                </a:lnTo>
                <a:lnTo>
                  <a:pt x="52581" y="270967"/>
                </a:lnTo>
                <a:lnTo>
                  <a:pt x="54285" y="270480"/>
                </a:lnTo>
                <a:lnTo>
                  <a:pt x="56535" y="270054"/>
                </a:lnTo>
                <a:lnTo>
                  <a:pt x="62252" y="269324"/>
                </a:lnTo>
                <a:lnTo>
                  <a:pt x="66267" y="269142"/>
                </a:lnTo>
                <a:lnTo>
                  <a:pt x="107999" y="269142"/>
                </a:lnTo>
                <a:lnTo>
                  <a:pt x="102091" y="263060"/>
                </a:lnTo>
                <a:lnTo>
                  <a:pt x="97104" y="259775"/>
                </a:lnTo>
                <a:lnTo>
                  <a:pt x="85426" y="255153"/>
                </a:lnTo>
                <a:lnTo>
                  <a:pt x="78857" y="253997"/>
                </a:lnTo>
                <a:close/>
              </a:path>
              <a:path w="772795" h="385445">
                <a:moveTo>
                  <a:pt x="100303" y="346691"/>
                </a:moveTo>
                <a:lnTo>
                  <a:pt x="52581" y="346691"/>
                </a:lnTo>
                <a:lnTo>
                  <a:pt x="54649" y="348029"/>
                </a:lnTo>
                <a:lnTo>
                  <a:pt x="57751" y="349428"/>
                </a:lnTo>
                <a:lnTo>
                  <a:pt x="61887" y="350887"/>
                </a:lnTo>
                <a:lnTo>
                  <a:pt x="66145" y="352347"/>
                </a:lnTo>
                <a:lnTo>
                  <a:pt x="71011" y="353077"/>
                </a:lnTo>
                <a:lnTo>
                  <a:pt x="83297" y="353077"/>
                </a:lnTo>
                <a:lnTo>
                  <a:pt x="89318" y="351860"/>
                </a:lnTo>
                <a:lnTo>
                  <a:pt x="94549" y="349428"/>
                </a:lnTo>
                <a:lnTo>
                  <a:pt x="99901" y="346995"/>
                </a:lnTo>
                <a:lnTo>
                  <a:pt x="100303" y="346691"/>
                </a:lnTo>
                <a:close/>
              </a:path>
              <a:path w="772795" h="385445">
                <a:moveTo>
                  <a:pt x="107999" y="269142"/>
                </a:moveTo>
                <a:lnTo>
                  <a:pt x="80499" y="269142"/>
                </a:lnTo>
                <a:lnTo>
                  <a:pt x="87798" y="272122"/>
                </a:lnTo>
                <a:lnTo>
                  <a:pt x="93272" y="278083"/>
                </a:lnTo>
                <a:lnTo>
                  <a:pt x="96864" y="283032"/>
                </a:lnTo>
                <a:lnTo>
                  <a:pt x="99430" y="288940"/>
                </a:lnTo>
                <a:lnTo>
                  <a:pt x="100970" y="295805"/>
                </a:lnTo>
                <a:lnTo>
                  <a:pt x="101483" y="303628"/>
                </a:lnTo>
                <a:lnTo>
                  <a:pt x="101483" y="308494"/>
                </a:lnTo>
                <a:lnTo>
                  <a:pt x="83175" y="337324"/>
                </a:lnTo>
                <a:lnTo>
                  <a:pt x="83001" y="337324"/>
                </a:lnTo>
                <a:lnTo>
                  <a:pt x="79161" y="338115"/>
                </a:lnTo>
                <a:lnTo>
                  <a:pt x="108964" y="338115"/>
                </a:lnTo>
                <a:lnTo>
                  <a:pt x="111701" y="334830"/>
                </a:lnTo>
                <a:lnTo>
                  <a:pt x="114438" y="329599"/>
                </a:lnTo>
                <a:lnTo>
                  <a:pt x="116263" y="323517"/>
                </a:lnTo>
                <a:lnTo>
                  <a:pt x="118209" y="317435"/>
                </a:lnTo>
                <a:lnTo>
                  <a:pt x="119182" y="310805"/>
                </a:lnTo>
                <a:lnTo>
                  <a:pt x="119155" y="295805"/>
                </a:lnTo>
                <a:lnTo>
                  <a:pt x="118026" y="289092"/>
                </a:lnTo>
                <a:lnTo>
                  <a:pt x="115724" y="283032"/>
                </a:lnTo>
                <a:lnTo>
                  <a:pt x="113526" y="276806"/>
                </a:lnTo>
                <a:lnTo>
                  <a:pt x="110363" y="271575"/>
                </a:lnTo>
                <a:lnTo>
                  <a:pt x="107999" y="269142"/>
                </a:lnTo>
                <a:close/>
              </a:path>
              <a:path w="772795" h="385445">
                <a:moveTo>
                  <a:pt x="181197" y="254119"/>
                </a:moveTo>
                <a:lnTo>
                  <a:pt x="169458" y="254119"/>
                </a:lnTo>
                <a:lnTo>
                  <a:pt x="163376" y="254727"/>
                </a:lnTo>
                <a:lnTo>
                  <a:pt x="163713" y="254727"/>
                </a:lnTo>
                <a:lnTo>
                  <a:pt x="158023" y="256004"/>
                </a:lnTo>
                <a:lnTo>
                  <a:pt x="152063" y="257221"/>
                </a:lnTo>
                <a:lnTo>
                  <a:pt x="147075" y="258559"/>
                </a:lnTo>
                <a:lnTo>
                  <a:pt x="143061" y="260019"/>
                </a:lnTo>
                <a:lnTo>
                  <a:pt x="143061" y="350887"/>
                </a:lnTo>
                <a:lnTo>
                  <a:pt x="160031" y="350887"/>
                </a:lnTo>
                <a:lnTo>
                  <a:pt x="160031" y="271149"/>
                </a:lnTo>
                <a:lnTo>
                  <a:pt x="159857" y="271149"/>
                </a:lnTo>
                <a:lnTo>
                  <a:pt x="163011" y="270480"/>
                </a:lnTo>
                <a:lnTo>
                  <a:pt x="166052" y="269872"/>
                </a:lnTo>
                <a:lnTo>
                  <a:pt x="169215" y="269142"/>
                </a:lnTo>
                <a:lnTo>
                  <a:pt x="172377" y="268777"/>
                </a:lnTo>
                <a:lnTo>
                  <a:pt x="194693" y="268777"/>
                </a:lnTo>
                <a:lnTo>
                  <a:pt x="196975" y="257221"/>
                </a:lnTo>
                <a:lnTo>
                  <a:pt x="197071" y="256734"/>
                </a:lnTo>
                <a:lnTo>
                  <a:pt x="196342" y="256491"/>
                </a:lnTo>
                <a:lnTo>
                  <a:pt x="195186" y="256248"/>
                </a:lnTo>
                <a:lnTo>
                  <a:pt x="193605" y="256004"/>
                </a:lnTo>
                <a:lnTo>
                  <a:pt x="192145" y="255639"/>
                </a:lnTo>
                <a:lnTo>
                  <a:pt x="190503" y="255335"/>
                </a:lnTo>
                <a:lnTo>
                  <a:pt x="188678" y="255092"/>
                </a:lnTo>
                <a:lnTo>
                  <a:pt x="186853" y="254727"/>
                </a:lnTo>
                <a:lnTo>
                  <a:pt x="184968" y="254484"/>
                </a:lnTo>
                <a:lnTo>
                  <a:pt x="183934" y="254484"/>
                </a:lnTo>
                <a:lnTo>
                  <a:pt x="181197" y="254119"/>
                </a:lnTo>
                <a:close/>
              </a:path>
              <a:path w="772795" h="385445">
                <a:moveTo>
                  <a:pt x="194693" y="268777"/>
                </a:moveTo>
                <a:lnTo>
                  <a:pt x="180406" y="268777"/>
                </a:lnTo>
                <a:lnTo>
                  <a:pt x="184360" y="269142"/>
                </a:lnTo>
                <a:lnTo>
                  <a:pt x="187401" y="269872"/>
                </a:lnTo>
                <a:lnTo>
                  <a:pt x="190563" y="270480"/>
                </a:lnTo>
                <a:lnTo>
                  <a:pt x="193314" y="271149"/>
                </a:lnTo>
                <a:lnTo>
                  <a:pt x="193148" y="271149"/>
                </a:lnTo>
                <a:lnTo>
                  <a:pt x="194152" y="271514"/>
                </a:lnTo>
                <a:lnTo>
                  <a:pt x="194620" y="269142"/>
                </a:lnTo>
                <a:lnTo>
                  <a:pt x="194693" y="268777"/>
                </a:lnTo>
                <a:close/>
              </a:path>
              <a:path w="772795" h="385445">
                <a:moveTo>
                  <a:pt x="259124" y="253632"/>
                </a:moveTo>
                <a:lnTo>
                  <a:pt x="246230" y="253632"/>
                </a:lnTo>
                <a:lnTo>
                  <a:pt x="240269" y="254849"/>
                </a:lnTo>
                <a:lnTo>
                  <a:pt x="234795" y="257282"/>
                </a:lnTo>
                <a:lnTo>
                  <a:pt x="229321" y="259593"/>
                </a:lnTo>
                <a:lnTo>
                  <a:pt x="211439" y="283192"/>
                </a:lnTo>
                <a:lnTo>
                  <a:pt x="209321" y="289076"/>
                </a:lnTo>
                <a:lnTo>
                  <a:pt x="209250" y="289274"/>
                </a:lnTo>
                <a:lnTo>
                  <a:pt x="208185" y="295839"/>
                </a:lnTo>
                <a:lnTo>
                  <a:pt x="208167" y="311064"/>
                </a:lnTo>
                <a:lnTo>
                  <a:pt x="209272" y="317861"/>
                </a:lnTo>
                <a:lnTo>
                  <a:pt x="234795" y="349792"/>
                </a:lnTo>
                <a:lnTo>
                  <a:pt x="246230" y="353259"/>
                </a:lnTo>
                <a:lnTo>
                  <a:pt x="259124" y="353259"/>
                </a:lnTo>
                <a:lnTo>
                  <a:pt x="284609" y="339574"/>
                </a:lnTo>
                <a:lnTo>
                  <a:pt x="285780" y="338297"/>
                </a:lnTo>
                <a:lnTo>
                  <a:pt x="244405" y="338297"/>
                </a:lnTo>
                <a:lnTo>
                  <a:pt x="237836" y="335195"/>
                </a:lnTo>
                <a:lnTo>
                  <a:pt x="225854" y="303446"/>
                </a:lnTo>
                <a:lnTo>
                  <a:pt x="226288" y="296025"/>
                </a:lnTo>
                <a:lnTo>
                  <a:pt x="244405" y="268595"/>
                </a:lnTo>
                <a:lnTo>
                  <a:pt x="285780" y="268595"/>
                </a:lnTo>
                <a:lnTo>
                  <a:pt x="284609" y="267317"/>
                </a:lnTo>
                <a:lnTo>
                  <a:pt x="280716" y="262938"/>
                </a:lnTo>
                <a:lnTo>
                  <a:pt x="276033" y="259593"/>
                </a:lnTo>
                <a:lnTo>
                  <a:pt x="270559" y="257282"/>
                </a:lnTo>
                <a:lnTo>
                  <a:pt x="265085" y="254849"/>
                </a:lnTo>
                <a:lnTo>
                  <a:pt x="259124" y="253632"/>
                </a:lnTo>
                <a:close/>
              </a:path>
              <a:path w="772795" h="385445">
                <a:moveTo>
                  <a:pt x="285780" y="268595"/>
                </a:moveTo>
                <a:lnTo>
                  <a:pt x="260949" y="268595"/>
                </a:lnTo>
                <a:lnTo>
                  <a:pt x="267457" y="271757"/>
                </a:lnTo>
                <a:lnTo>
                  <a:pt x="272201" y="278083"/>
                </a:lnTo>
                <a:lnTo>
                  <a:pt x="275407" y="283192"/>
                </a:lnTo>
                <a:lnTo>
                  <a:pt x="277675" y="289076"/>
                </a:lnTo>
                <a:lnTo>
                  <a:pt x="279043" y="295839"/>
                </a:lnTo>
                <a:lnTo>
                  <a:pt x="279500" y="303446"/>
                </a:lnTo>
                <a:lnTo>
                  <a:pt x="279043" y="311064"/>
                </a:lnTo>
                <a:lnTo>
                  <a:pt x="260949" y="338297"/>
                </a:lnTo>
                <a:lnTo>
                  <a:pt x="285780" y="338297"/>
                </a:lnTo>
                <a:lnTo>
                  <a:pt x="288623" y="335195"/>
                </a:lnTo>
                <a:lnTo>
                  <a:pt x="291725" y="329964"/>
                </a:lnTo>
                <a:lnTo>
                  <a:pt x="296082" y="317861"/>
                </a:lnTo>
                <a:lnTo>
                  <a:pt x="297187" y="311064"/>
                </a:lnTo>
                <a:lnTo>
                  <a:pt x="297169" y="295839"/>
                </a:lnTo>
                <a:lnTo>
                  <a:pt x="296104" y="289274"/>
                </a:lnTo>
                <a:lnTo>
                  <a:pt x="293915" y="283192"/>
                </a:lnTo>
                <a:lnTo>
                  <a:pt x="291725" y="276988"/>
                </a:lnTo>
                <a:lnTo>
                  <a:pt x="288659" y="271757"/>
                </a:lnTo>
                <a:lnTo>
                  <a:pt x="285780" y="268595"/>
                </a:lnTo>
                <a:close/>
              </a:path>
              <a:path w="772795" h="385445">
                <a:moveTo>
                  <a:pt x="364318" y="253997"/>
                </a:moveTo>
                <a:lnTo>
                  <a:pt x="349113" y="253997"/>
                </a:lnTo>
                <a:lnTo>
                  <a:pt x="342118" y="254605"/>
                </a:lnTo>
                <a:lnTo>
                  <a:pt x="336036" y="255822"/>
                </a:lnTo>
                <a:lnTo>
                  <a:pt x="330075" y="256917"/>
                </a:lnTo>
                <a:lnTo>
                  <a:pt x="325088" y="257951"/>
                </a:lnTo>
                <a:lnTo>
                  <a:pt x="321074" y="258924"/>
                </a:lnTo>
                <a:lnTo>
                  <a:pt x="321074" y="384644"/>
                </a:lnTo>
                <a:lnTo>
                  <a:pt x="338043" y="384644"/>
                </a:lnTo>
                <a:lnTo>
                  <a:pt x="338043" y="346691"/>
                </a:lnTo>
                <a:lnTo>
                  <a:pt x="385765" y="346691"/>
                </a:lnTo>
                <a:lnTo>
                  <a:pt x="389864" y="343589"/>
                </a:lnTo>
                <a:lnTo>
                  <a:pt x="394426" y="338115"/>
                </a:lnTo>
                <a:lnTo>
                  <a:pt x="355134" y="338115"/>
                </a:lnTo>
                <a:lnTo>
                  <a:pt x="350877" y="337324"/>
                </a:lnTo>
                <a:lnTo>
                  <a:pt x="343091" y="334161"/>
                </a:lnTo>
                <a:lnTo>
                  <a:pt x="340111" y="332519"/>
                </a:lnTo>
                <a:lnTo>
                  <a:pt x="338043" y="330816"/>
                </a:lnTo>
                <a:lnTo>
                  <a:pt x="338043" y="270967"/>
                </a:lnTo>
                <a:lnTo>
                  <a:pt x="339746" y="270480"/>
                </a:lnTo>
                <a:lnTo>
                  <a:pt x="341997" y="270054"/>
                </a:lnTo>
                <a:lnTo>
                  <a:pt x="347714" y="269324"/>
                </a:lnTo>
                <a:lnTo>
                  <a:pt x="351728" y="269142"/>
                </a:lnTo>
                <a:lnTo>
                  <a:pt x="393461" y="269142"/>
                </a:lnTo>
                <a:lnTo>
                  <a:pt x="387553" y="263060"/>
                </a:lnTo>
                <a:lnTo>
                  <a:pt x="382565" y="259775"/>
                </a:lnTo>
                <a:lnTo>
                  <a:pt x="370887" y="255153"/>
                </a:lnTo>
                <a:lnTo>
                  <a:pt x="364318" y="253997"/>
                </a:lnTo>
                <a:close/>
              </a:path>
              <a:path w="772795" h="385445">
                <a:moveTo>
                  <a:pt x="385765" y="346691"/>
                </a:moveTo>
                <a:lnTo>
                  <a:pt x="338043" y="346691"/>
                </a:lnTo>
                <a:lnTo>
                  <a:pt x="340111" y="348029"/>
                </a:lnTo>
                <a:lnTo>
                  <a:pt x="343213" y="349428"/>
                </a:lnTo>
                <a:lnTo>
                  <a:pt x="347349" y="350887"/>
                </a:lnTo>
                <a:lnTo>
                  <a:pt x="351607" y="352347"/>
                </a:lnTo>
                <a:lnTo>
                  <a:pt x="356472" y="353077"/>
                </a:lnTo>
                <a:lnTo>
                  <a:pt x="368758" y="353077"/>
                </a:lnTo>
                <a:lnTo>
                  <a:pt x="374780" y="351860"/>
                </a:lnTo>
                <a:lnTo>
                  <a:pt x="380011" y="349428"/>
                </a:lnTo>
                <a:lnTo>
                  <a:pt x="385363" y="346995"/>
                </a:lnTo>
                <a:lnTo>
                  <a:pt x="385765" y="346691"/>
                </a:lnTo>
                <a:close/>
              </a:path>
              <a:path w="772795" h="385445">
                <a:moveTo>
                  <a:pt x="393461" y="269142"/>
                </a:moveTo>
                <a:lnTo>
                  <a:pt x="365961" y="269142"/>
                </a:lnTo>
                <a:lnTo>
                  <a:pt x="373259" y="272122"/>
                </a:lnTo>
                <a:lnTo>
                  <a:pt x="378733" y="278083"/>
                </a:lnTo>
                <a:lnTo>
                  <a:pt x="382326" y="283032"/>
                </a:lnTo>
                <a:lnTo>
                  <a:pt x="384892" y="288940"/>
                </a:lnTo>
                <a:lnTo>
                  <a:pt x="386431" y="295805"/>
                </a:lnTo>
                <a:lnTo>
                  <a:pt x="386944" y="303628"/>
                </a:lnTo>
                <a:lnTo>
                  <a:pt x="386944" y="308494"/>
                </a:lnTo>
                <a:lnTo>
                  <a:pt x="368637" y="337324"/>
                </a:lnTo>
                <a:lnTo>
                  <a:pt x="368463" y="337324"/>
                </a:lnTo>
                <a:lnTo>
                  <a:pt x="364623" y="338115"/>
                </a:lnTo>
                <a:lnTo>
                  <a:pt x="394426" y="338115"/>
                </a:lnTo>
                <a:lnTo>
                  <a:pt x="397163" y="334830"/>
                </a:lnTo>
                <a:lnTo>
                  <a:pt x="399900" y="329599"/>
                </a:lnTo>
                <a:lnTo>
                  <a:pt x="401724" y="323517"/>
                </a:lnTo>
                <a:lnTo>
                  <a:pt x="403671" y="317435"/>
                </a:lnTo>
                <a:lnTo>
                  <a:pt x="404644" y="310805"/>
                </a:lnTo>
                <a:lnTo>
                  <a:pt x="404617" y="295805"/>
                </a:lnTo>
                <a:lnTo>
                  <a:pt x="403488" y="289092"/>
                </a:lnTo>
                <a:lnTo>
                  <a:pt x="401185" y="283032"/>
                </a:lnTo>
                <a:lnTo>
                  <a:pt x="398987" y="276806"/>
                </a:lnTo>
                <a:lnTo>
                  <a:pt x="395824" y="271575"/>
                </a:lnTo>
                <a:lnTo>
                  <a:pt x="393461" y="269142"/>
                </a:lnTo>
                <a:close/>
              </a:path>
              <a:path w="772795" h="385445">
                <a:moveTo>
                  <a:pt x="466476" y="253632"/>
                </a:moveTo>
                <a:lnTo>
                  <a:pt x="461002" y="253632"/>
                </a:lnTo>
                <a:lnTo>
                  <a:pt x="455650" y="254666"/>
                </a:lnTo>
                <a:lnTo>
                  <a:pt x="426974" y="281489"/>
                </a:lnTo>
                <a:lnTo>
                  <a:pt x="424448" y="287936"/>
                </a:lnTo>
                <a:lnTo>
                  <a:pt x="423231" y="295235"/>
                </a:lnTo>
                <a:lnTo>
                  <a:pt x="423231" y="310805"/>
                </a:lnTo>
                <a:lnTo>
                  <a:pt x="443546" y="346873"/>
                </a:lnTo>
                <a:lnTo>
                  <a:pt x="462766" y="353077"/>
                </a:lnTo>
                <a:lnTo>
                  <a:pt x="477606" y="353077"/>
                </a:lnTo>
                <a:lnTo>
                  <a:pt x="483445" y="352469"/>
                </a:lnTo>
                <a:lnTo>
                  <a:pt x="493785" y="350036"/>
                </a:lnTo>
                <a:lnTo>
                  <a:pt x="497435" y="348880"/>
                </a:lnTo>
                <a:lnTo>
                  <a:pt x="499503" y="347785"/>
                </a:lnTo>
                <a:lnTo>
                  <a:pt x="497891" y="338115"/>
                </a:lnTo>
                <a:lnTo>
                  <a:pt x="462279" y="338115"/>
                </a:lnTo>
                <a:lnTo>
                  <a:pt x="454494" y="335560"/>
                </a:lnTo>
                <a:lnTo>
                  <a:pt x="444519" y="325342"/>
                </a:lnTo>
                <a:lnTo>
                  <a:pt x="441660" y="317861"/>
                </a:lnTo>
                <a:lnTo>
                  <a:pt x="440930" y="308007"/>
                </a:lnTo>
                <a:lnTo>
                  <a:pt x="505889" y="308007"/>
                </a:lnTo>
                <a:lnTo>
                  <a:pt x="506011" y="307034"/>
                </a:lnTo>
                <a:lnTo>
                  <a:pt x="506071" y="301986"/>
                </a:lnTo>
                <a:lnTo>
                  <a:pt x="505694" y="295235"/>
                </a:lnTo>
                <a:lnTo>
                  <a:pt x="505643" y="294322"/>
                </a:lnTo>
                <a:lnTo>
                  <a:pt x="441295" y="294322"/>
                </a:lnTo>
                <a:lnTo>
                  <a:pt x="441660" y="291038"/>
                </a:lnTo>
                <a:lnTo>
                  <a:pt x="455650" y="270541"/>
                </a:lnTo>
                <a:lnTo>
                  <a:pt x="458934" y="268838"/>
                </a:lnTo>
                <a:lnTo>
                  <a:pt x="462401" y="268047"/>
                </a:lnTo>
                <a:lnTo>
                  <a:pt x="497432" y="268047"/>
                </a:lnTo>
                <a:lnTo>
                  <a:pt x="495853" y="265675"/>
                </a:lnTo>
                <a:lnTo>
                  <a:pt x="490185" y="260406"/>
                </a:lnTo>
                <a:lnTo>
                  <a:pt x="483400" y="256643"/>
                </a:lnTo>
                <a:lnTo>
                  <a:pt x="475497" y="254385"/>
                </a:lnTo>
                <a:lnTo>
                  <a:pt x="466476" y="253632"/>
                </a:lnTo>
                <a:close/>
              </a:path>
              <a:path w="772795" h="385445">
                <a:moveTo>
                  <a:pt x="497130" y="333553"/>
                </a:moveTo>
                <a:lnTo>
                  <a:pt x="478823" y="338115"/>
                </a:lnTo>
                <a:lnTo>
                  <a:pt x="497891" y="338115"/>
                </a:lnTo>
                <a:lnTo>
                  <a:pt x="497130" y="333553"/>
                </a:lnTo>
                <a:close/>
              </a:path>
              <a:path w="772795" h="385445">
                <a:moveTo>
                  <a:pt x="497432" y="268047"/>
                </a:moveTo>
                <a:lnTo>
                  <a:pt x="473227" y="268047"/>
                </a:lnTo>
                <a:lnTo>
                  <a:pt x="478640" y="270541"/>
                </a:lnTo>
                <a:lnTo>
                  <a:pt x="482533" y="275528"/>
                </a:lnTo>
                <a:lnTo>
                  <a:pt x="486547" y="280394"/>
                </a:lnTo>
                <a:lnTo>
                  <a:pt x="488494" y="286659"/>
                </a:lnTo>
                <a:lnTo>
                  <a:pt x="488372" y="294322"/>
                </a:lnTo>
                <a:lnTo>
                  <a:pt x="505643" y="294322"/>
                </a:lnTo>
                <a:lnTo>
                  <a:pt x="505460" y="291038"/>
                </a:lnTo>
                <a:lnTo>
                  <a:pt x="505433" y="290548"/>
                </a:lnTo>
                <a:lnTo>
                  <a:pt x="503517" y="280683"/>
                </a:lnTo>
                <a:lnTo>
                  <a:pt x="500324" y="272392"/>
                </a:lnTo>
                <a:lnTo>
                  <a:pt x="497432" y="268047"/>
                </a:lnTo>
                <a:close/>
              </a:path>
              <a:path w="772795" h="385445">
                <a:moveTo>
                  <a:pt x="568584" y="254119"/>
                </a:moveTo>
                <a:lnTo>
                  <a:pt x="556845" y="254119"/>
                </a:lnTo>
                <a:lnTo>
                  <a:pt x="550763" y="254727"/>
                </a:lnTo>
                <a:lnTo>
                  <a:pt x="551100" y="254727"/>
                </a:lnTo>
                <a:lnTo>
                  <a:pt x="545410" y="256004"/>
                </a:lnTo>
                <a:lnTo>
                  <a:pt x="539450" y="257221"/>
                </a:lnTo>
                <a:lnTo>
                  <a:pt x="534462" y="258559"/>
                </a:lnTo>
                <a:lnTo>
                  <a:pt x="530448" y="260019"/>
                </a:lnTo>
                <a:lnTo>
                  <a:pt x="530448" y="350887"/>
                </a:lnTo>
                <a:lnTo>
                  <a:pt x="547417" y="350887"/>
                </a:lnTo>
                <a:lnTo>
                  <a:pt x="547417" y="271149"/>
                </a:lnTo>
                <a:lnTo>
                  <a:pt x="547244" y="271149"/>
                </a:lnTo>
                <a:lnTo>
                  <a:pt x="550398" y="270480"/>
                </a:lnTo>
                <a:lnTo>
                  <a:pt x="553439" y="269872"/>
                </a:lnTo>
                <a:lnTo>
                  <a:pt x="556601" y="269142"/>
                </a:lnTo>
                <a:lnTo>
                  <a:pt x="559764" y="268777"/>
                </a:lnTo>
                <a:lnTo>
                  <a:pt x="582079" y="268777"/>
                </a:lnTo>
                <a:lnTo>
                  <a:pt x="584362" y="257221"/>
                </a:lnTo>
                <a:lnTo>
                  <a:pt x="584458" y="256734"/>
                </a:lnTo>
                <a:lnTo>
                  <a:pt x="583728" y="256491"/>
                </a:lnTo>
                <a:lnTo>
                  <a:pt x="582573" y="256248"/>
                </a:lnTo>
                <a:lnTo>
                  <a:pt x="580991" y="256004"/>
                </a:lnTo>
                <a:lnTo>
                  <a:pt x="579532" y="255639"/>
                </a:lnTo>
                <a:lnTo>
                  <a:pt x="577889" y="255335"/>
                </a:lnTo>
                <a:lnTo>
                  <a:pt x="576065" y="255092"/>
                </a:lnTo>
                <a:lnTo>
                  <a:pt x="574240" y="254727"/>
                </a:lnTo>
                <a:lnTo>
                  <a:pt x="572355" y="254484"/>
                </a:lnTo>
                <a:lnTo>
                  <a:pt x="571321" y="254484"/>
                </a:lnTo>
                <a:lnTo>
                  <a:pt x="568584" y="254119"/>
                </a:lnTo>
                <a:close/>
              </a:path>
              <a:path w="772795" h="385445">
                <a:moveTo>
                  <a:pt x="582079" y="268777"/>
                </a:moveTo>
                <a:lnTo>
                  <a:pt x="567793" y="268777"/>
                </a:lnTo>
                <a:lnTo>
                  <a:pt x="571746" y="269142"/>
                </a:lnTo>
                <a:lnTo>
                  <a:pt x="574787" y="269872"/>
                </a:lnTo>
                <a:lnTo>
                  <a:pt x="577950" y="270480"/>
                </a:lnTo>
                <a:lnTo>
                  <a:pt x="580701" y="271149"/>
                </a:lnTo>
                <a:lnTo>
                  <a:pt x="580535" y="271149"/>
                </a:lnTo>
                <a:lnTo>
                  <a:pt x="581539" y="271514"/>
                </a:lnTo>
                <a:lnTo>
                  <a:pt x="582007" y="269142"/>
                </a:lnTo>
                <a:lnTo>
                  <a:pt x="582079" y="268777"/>
                </a:lnTo>
                <a:close/>
              </a:path>
              <a:path w="772795" h="385445">
                <a:moveTo>
                  <a:pt x="616708" y="226627"/>
                </a:moveTo>
                <a:lnTo>
                  <a:pt x="599738" y="229546"/>
                </a:lnTo>
                <a:lnTo>
                  <a:pt x="599738" y="320537"/>
                </a:lnTo>
                <a:lnTo>
                  <a:pt x="621293" y="352225"/>
                </a:lnTo>
                <a:lnTo>
                  <a:pt x="621789" y="352225"/>
                </a:lnTo>
                <a:lnTo>
                  <a:pt x="626318" y="352894"/>
                </a:lnTo>
                <a:lnTo>
                  <a:pt x="638239" y="352894"/>
                </a:lnTo>
                <a:lnTo>
                  <a:pt x="643105" y="352225"/>
                </a:lnTo>
                <a:lnTo>
                  <a:pt x="647362" y="350887"/>
                </a:lnTo>
                <a:lnTo>
                  <a:pt x="651620" y="349671"/>
                </a:lnTo>
                <a:lnTo>
                  <a:pt x="654600" y="348637"/>
                </a:lnTo>
                <a:lnTo>
                  <a:pt x="656303" y="347785"/>
                </a:lnTo>
                <a:lnTo>
                  <a:pt x="654000" y="337932"/>
                </a:lnTo>
                <a:lnTo>
                  <a:pt x="631305" y="337932"/>
                </a:lnTo>
                <a:lnTo>
                  <a:pt x="628751" y="337567"/>
                </a:lnTo>
                <a:lnTo>
                  <a:pt x="616708" y="318773"/>
                </a:lnTo>
                <a:lnTo>
                  <a:pt x="616708" y="270237"/>
                </a:lnTo>
                <a:lnTo>
                  <a:pt x="652654" y="270237"/>
                </a:lnTo>
                <a:lnTo>
                  <a:pt x="652654" y="256004"/>
                </a:lnTo>
                <a:lnTo>
                  <a:pt x="616708" y="256004"/>
                </a:lnTo>
                <a:lnTo>
                  <a:pt x="616708" y="226627"/>
                </a:lnTo>
                <a:close/>
              </a:path>
              <a:path w="772795" h="385445">
                <a:moveTo>
                  <a:pt x="653019" y="333735"/>
                </a:moveTo>
                <a:lnTo>
                  <a:pt x="646450" y="336290"/>
                </a:lnTo>
                <a:lnTo>
                  <a:pt x="643409" y="337385"/>
                </a:lnTo>
                <a:lnTo>
                  <a:pt x="639334" y="337932"/>
                </a:lnTo>
                <a:lnTo>
                  <a:pt x="654000" y="337932"/>
                </a:lnTo>
                <a:lnTo>
                  <a:pt x="653019" y="333735"/>
                </a:lnTo>
                <a:close/>
              </a:path>
              <a:path w="772795" h="385445">
                <a:moveTo>
                  <a:pt x="682447" y="384826"/>
                </a:moveTo>
                <a:lnTo>
                  <a:pt x="670599" y="384826"/>
                </a:lnTo>
                <a:lnTo>
                  <a:pt x="672788" y="385191"/>
                </a:lnTo>
                <a:lnTo>
                  <a:pt x="679783" y="385191"/>
                </a:lnTo>
                <a:lnTo>
                  <a:pt x="682447" y="384826"/>
                </a:lnTo>
                <a:close/>
              </a:path>
              <a:path w="772795" h="385445">
                <a:moveTo>
                  <a:pt x="663117" y="368587"/>
                </a:moveTo>
                <a:lnTo>
                  <a:pt x="660015" y="382272"/>
                </a:lnTo>
                <a:lnTo>
                  <a:pt x="660502" y="382515"/>
                </a:lnTo>
                <a:lnTo>
                  <a:pt x="661293" y="382819"/>
                </a:lnTo>
                <a:lnTo>
                  <a:pt x="662387" y="383184"/>
                </a:lnTo>
                <a:lnTo>
                  <a:pt x="663604" y="383549"/>
                </a:lnTo>
                <a:lnTo>
                  <a:pt x="664881" y="383853"/>
                </a:lnTo>
                <a:lnTo>
                  <a:pt x="666219" y="384096"/>
                </a:lnTo>
                <a:lnTo>
                  <a:pt x="665490" y="384096"/>
                </a:lnTo>
                <a:lnTo>
                  <a:pt x="669869" y="384826"/>
                </a:lnTo>
                <a:lnTo>
                  <a:pt x="683444" y="384826"/>
                </a:lnTo>
                <a:lnTo>
                  <a:pt x="691728" y="382272"/>
                </a:lnTo>
                <a:lnTo>
                  <a:pt x="691898" y="382272"/>
                </a:lnTo>
                <a:lnTo>
                  <a:pt x="695718" y="380265"/>
                </a:lnTo>
                <a:lnTo>
                  <a:pt x="702044" y="375155"/>
                </a:lnTo>
                <a:lnTo>
                  <a:pt x="704902" y="371871"/>
                </a:lnTo>
                <a:lnTo>
                  <a:pt x="705367" y="371141"/>
                </a:lnTo>
                <a:lnTo>
                  <a:pt x="672545" y="371141"/>
                </a:lnTo>
                <a:lnTo>
                  <a:pt x="670416" y="370837"/>
                </a:lnTo>
                <a:lnTo>
                  <a:pt x="668226" y="370229"/>
                </a:lnTo>
                <a:lnTo>
                  <a:pt x="666158" y="369742"/>
                </a:lnTo>
                <a:lnTo>
                  <a:pt x="664455" y="369195"/>
                </a:lnTo>
                <a:lnTo>
                  <a:pt x="663117" y="368587"/>
                </a:lnTo>
                <a:close/>
              </a:path>
              <a:path w="772795" h="385445">
                <a:moveTo>
                  <a:pt x="680817" y="256004"/>
                </a:moveTo>
                <a:lnTo>
                  <a:pt x="662570" y="256004"/>
                </a:lnTo>
                <a:lnTo>
                  <a:pt x="666060" y="268560"/>
                </a:lnTo>
                <a:lnTo>
                  <a:pt x="678992" y="305818"/>
                </a:lnTo>
                <a:lnTo>
                  <a:pt x="694867" y="341057"/>
                </a:lnTo>
                <a:lnTo>
                  <a:pt x="700523" y="352165"/>
                </a:lnTo>
                <a:lnTo>
                  <a:pt x="697482" y="358855"/>
                </a:lnTo>
                <a:lnTo>
                  <a:pt x="694076" y="363660"/>
                </a:lnTo>
                <a:lnTo>
                  <a:pt x="690305" y="366579"/>
                </a:lnTo>
                <a:lnTo>
                  <a:pt x="686383" y="369742"/>
                </a:lnTo>
                <a:lnTo>
                  <a:pt x="686116" y="369742"/>
                </a:lnTo>
                <a:lnTo>
                  <a:pt x="681303" y="371141"/>
                </a:lnTo>
                <a:lnTo>
                  <a:pt x="705367" y="371141"/>
                </a:lnTo>
                <a:lnTo>
                  <a:pt x="707457" y="367857"/>
                </a:lnTo>
                <a:lnTo>
                  <a:pt x="710133" y="363964"/>
                </a:lnTo>
                <a:lnTo>
                  <a:pt x="712688" y="359281"/>
                </a:lnTo>
                <a:lnTo>
                  <a:pt x="715121" y="353807"/>
                </a:lnTo>
                <a:lnTo>
                  <a:pt x="719694" y="342847"/>
                </a:lnTo>
                <a:lnTo>
                  <a:pt x="723663" y="332641"/>
                </a:lnTo>
                <a:lnTo>
                  <a:pt x="707822" y="332641"/>
                </a:lnTo>
                <a:lnTo>
                  <a:pt x="704902" y="326437"/>
                </a:lnTo>
                <a:lnTo>
                  <a:pt x="689636" y="286537"/>
                </a:lnTo>
                <a:lnTo>
                  <a:pt x="682155" y="261478"/>
                </a:lnTo>
                <a:lnTo>
                  <a:pt x="680817" y="256004"/>
                </a:lnTo>
                <a:close/>
              </a:path>
              <a:path w="772795" h="385445">
                <a:moveTo>
                  <a:pt x="747052" y="256004"/>
                </a:moveTo>
                <a:lnTo>
                  <a:pt x="729535" y="256004"/>
                </a:lnTo>
                <a:lnTo>
                  <a:pt x="727220" y="265880"/>
                </a:lnTo>
                <a:lnTo>
                  <a:pt x="724837" y="275620"/>
                </a:lnTo>
                <a:lnTo>
                  <a:pt x="714299" y="313573"/>
                </a:lnTo>
                <a:lnTo>
                  <a:pt x="707822" y="332641"/>
                </a:lnTo>
                <a:lnTo>
                  <a:pt x="723663" y="332641"/>
                </a:lnTo>
                <a:lnTo>
                  <a:pt x="736378" y="295109"/>
                </a:lnTo>
                <a:lnTo>
                  <a:pt x="743677" y="269290"/>
                </a:lnTo>
                <a:lnTo>
                  <a:pt x="747052" y="2560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8996731" y="5707030"/>
            <a:ext cx="1941195" cy="1441450"/>
          </a:xfrm>
          <a:custGeom>
            <a:avLst/>
            <a:gdLst/>
            <a:ahLst/>
            <a:cxnLst/>
            <a:rect l="l" t="t" r="r" b="b"/>
            <a:pathLst>
              <a:path w="1941195" h="1441450">
                <a:moveTo>
                  <a:pt x="1940877" y="77762"/>
                </a:moveTo>
                <a:lnTo>
                  <a:pt x="1933448" y="70319"/>
                </a:lnTo>
                <a:lnTo>
                  <a:pt x="1863128" y="0"/>
                </a:lnTo>
                <a:lnTo>
                  <a:pt x="1856232" y="0"/>
                </a:lnTo>
                <a:lnTo>
                  <a:pt x="1847735" y="8496"/>
                </a:lnTo>
                <a:lnTo>
                  <a:pt x="1847735" y="15392"/>
                </a:lnTo>
                <a:lnTo>
                  <a:pt x="1902663" y="70319"/>
                </a:lnTo>
                <a:lnTo>
                  <a:pt x="293243" y="70319"/>
                </a:lnTo>
                <a:lnTo>
                  <a:pt x="282371" y="70319"/>
                </a:lnTo>
                <a:lnTo>
                  <a:pt x="282371" y="1184681"/>
                </a:lnTo>
                <a:lnTo>
                  <a:pt x="0" y="1184681"/>
                </a:lnTo>
                <a:lnTo>
                  <a:pt x="0" y="1206436"/>
                </a:lnTo>
                <a:lnTo>
                  <a:pt x="293243" y="1206436"/>
                </a:lnTo>
                <a:lnTo>
                  <a:pt x="304126" y="1206436"/>
                </a:lnTo>
                <a:lnTo>
                  <a:pt x="304126" y="1184681"/>
                </a:lnTo>
                <a:lnTo>
                  <a:pt x="304126" y="92087"/>
                </a:lnTo>
                <a:lnTo>
                  <a:pt x="1902663" y="92087"/>
                </a:lnTo>
                <a:lnTo>
                  <a:pt x="1847735" y="147015"/>
                </a:lnTo>
                <a:lnTo>
                  <a:pt x="1847735" y="153911"/>
                </a:lnTo>
                <a:lnTo>
                  <a:pt x="1856232" y="162407"/>
                </a:lnTo>
                <a:lnTo>
                  <a:pt x="1863128" y="162407"/>
                </a:lnTo>
                <a:lnTo>
                  <a:pt x="1933448" y="92087"/>
                </a:lnTo>
                <a:lnTo>
                  <a:pt x="1940877" y="84645"/>
                </a:lnTo>
                <a:lnTo>
                  <a:pt x="1940877" y="77762"/>
                </a:lnTo>
                <a:close/>
              </a:path>
              <a:path w="1941195" h="1441450">
                <a:moveTo>
                  <a:pt x="1940890" y="279781"/>
                </a:moveTo>
                <a:lnTo>
                  <a:pt x="1933448" y="272338"/>
                </a:lnTo>
                <a:lnTo>
                  <a:pt x="1863128" y="202018"/>
                </a:lnTo>
                <a:lnTo>
                  <a:pt x="1856232" y="202018"/>
                </a:lnTo>
                <a:lnTo>
                  <a:pt x="1847735" y="210515"/>
                </a:lnTo>
                <a:lnTo>
                  <a:pt x="1847735" y="217411"/>
                </a:lnTo>
                <a:lnTo>
                  <a:pt x="1902663" y="272338"/>
                </a:lnTo>
                <a:lnTo>
                  <a:pt x="495261" y="272338"/>
                </a:lnTo>
                <a:lnTo>
                  <a:pt x="484390" y="272338"/>
                </a:lnTo>
                <a:lnTo>
                  <a:pt x="484390" y="1419275"/>
                </a:lnTo>
                <a:lnTo>
                  <a:pt x="6515" y="1419275"/>
                </a:lnTo>
                <a:lnTo>
                  <a:pt x="6515" y="1441043"/>
                </a:lnTo>
                <a:lnTo>
                  <a:pt x="495261" y="1441043"/>
                </a:lnTo>
                <a:lnTo>
                  <a:pt x="506145" y="1441043"/>
                </a:lnTo>
                <a:lnTo>
                  <a:pt x="506145" y="1419275"/>
                </a:lnTo>
                <a:lnTo>
                  <a:pt x="506145" y="294106"/>
                </a:lnTo>
                <a:lnTo>
                  <a:pt x="1902663" y="294106"/>
                </a:lnTo>
                <a:lnTo>
                  <a:pt x="1847735" y="349034"/>
                </a:lnTo>
                <a:lnTo>
                  <a:pt x="1847735" y="355930"/>
                </a:lnTo>
                <a:lnTo>
                  <a:pt x="1856232" y="364426"/>
                </a:lnTo>
                <a:lnTo>
                  <a:pt x="1863128" y="364426"/>
                </a:lnTo>
                <a:lnTo>
                  <a:pt x="1933448" y="294106"/>
                </a:lnTo>
                <a:lnTo>
                  <a:pt x="1940890" y="286664"/>
                </a:lnTo>
                <a:lnTo>
                  <a:pt x="1940890" y="279781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12633050" y="5707024"/>
            <a:ext cx="2214880" cy="162560"/>
          </a:xfrm>
          <a:custGeom>
            <a:avLst/>
            <a:gdLst/>
            <a:ahLst/>
            <a:cxnLst/>
            <a:rect l="l" t="t" r="r" b="b"/>
            <a:pathLst>
              <a:path w="2214880" h="162560">
                <a:moveTo>
                  <a:pt x="2136828" y="0"/>
                </a:moveTo>
                <a:lnTo>
                  <a:pt x="2129938" y="0"/>
                </a:lnTo>
                <a:lnTo>
                  <a:pt x="2121438" y="8500"/>
                </a:lnTo>
                <a:lnTo>
                  <a:pt x="2121438" y="15390"/>
                </a:lnTo>
                <a:lnTo>
                  <a:pt x="2187250" y="81203"/>
                </a:lnTo>
                <a:lnTo>
                  <a:pt x="2121438" y="147016"/>
                </a:lnTo>
                <a:lnTo>
                  <a:pt x="2121438" y="153907"/>
                </a:lnTo>
                <a:lnTo>
                  <a:pt x="2129938" y="162407"/>
                </a:lnTo>
                <a:lnTo>
                  <a:pt x="2136828" y="162407"/>
                </a:lnTo>
                <a:lnTo>
                  <a:pt x="2207149" y="92086"/>
                </a:lnTo>
                <a:lnTo>
                  <a:pt x="2202641" y="92086"/>
                </a:lnTo>
                <a:lnTo>
                  <a:pt x="2202641" y="70320"/>
                </a:lnTo>
                <a:lnTo>
                  <a:pt x="2207149" y="70320"/>
                </a:lnTo>
                <a:lnTo>
                  <a:pt x="2136828" y="0"/>
                </a:lnTo>
                <a:close/>
              </a:path>
              <a:path w="2214880" h="162560">
                <a:moveTo>
                  <a:pt x="2176368" y="70320"/>
                </a:moveTo>
                <a:lnTo>
                  <a:pt x="0" y="70320"/>
                </a:lnTo>
                <a:lnTo>
                  <a:pt x="0" y="92086"/>
                </a:lnTo>
                <a:lnTo>
                  <a:pt x="2176368" y="92086"/>
                </a:lnTo>
                <a:lnTo>
                  <a:pt x="2187250" y="81203"/>
                </a:lnTo>
                <a:lnTo>
                  <a:pt x="2176368" y="70320"/>
                </a:lnTo>
                <a:close/>
              </a:path>
              <a:path w="2214880" h="162560">
                <a:moveTo>
                  <a:pt x="2207149" y="70320"/>
                </a:moveTo>
                <a:lnTo>
                  <a:pt x="2202641" y="70320"/>
                </a:lnTo>
                <a:lnTo>
                  <a:pt x="2202641" y="92086"/>
                </a:lnTo>
                <a:lnTo>
                  <a:pt x="2207149" y="92086"/>
                </a:lnTo>
                <a:lnTo>
                  <a:pt x="2214587" y="84648"/>
                </a:lnTo>
                <a:lnTo>
                  <a:pt x="2214587" y="77758"/>
                </a:lnTo>
                <a:lnTo>
                  <a:pt x="2207149" y="70320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9" name="object 29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91533" y="6168378"/>
            <a:ext cx="1716061" cy="1716061"/>
          </a:xfrm>
          <a:prstGeom prst="rect">
            <a:avLst/>
          </a:prstGeom>
        </p:spPr>
      </p:pic>
      <p:sp>
        <p:nvSpPr>
          <p:cNvPr id="30" name="object 30" descr=""/>
          <p:cNvSpPr/>
          <p:nvPr/>
        </p:nvSpPr>
        <p:spPr>
          <a:xfrm>
            <a:off x="3692149" y="6270454"/>
            <a:ext cx="1485900" cy="391160"/>
          </a:xfrm>
          <a:custGeom>
            <a:avLst/>
            <a:gdLst/>
            <a:ahLst/>
            <a:cxnLst/>
            <a:rect l="l" t="t" r="r" b="b"/>
            <a:pathLst>
              <a:path w="1485900" h="391159">
                <a:moveTo>
                  <a:pt x="1485805" y="0"/>
                </a:moveTo>
                <a:lnTo>
                  <a:pt x="0" y="0"/>
                </a:lnTo>
                <a:lnTo>
                  <a:pt x="0" y="391001"/>
                </a:lnTo>
                <a:lnTo>
                  <a:pt x="1485805" y="391001"/>
                </a:lnTo>
                <a:lnTo>
                  <a:pt x="1485805" y="0"/>
                </a:lnTo>
                <a:close/>
              </a:path>
            </a:pathLst>
          </a:custGeom>
          <a:solidFill>
            <a:srgbClr val="55909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3692149" y="6804841"/>
            <a:ext cx="1485900" cy="391160"/>
          </a:xfrm>
          <a:custGeom>
            <a:avLst/>
            <a:gdLst/>
            <a:ahLst/>
            <a:cxnLst/>
            <a:rect l="l" t="t" r="r" b="b"/>
            <a:pathLst>
              <a:path w="1485900" h="391159">
                <a:moveTo>
                  <a:pt x="1485805" y="0"/>
                </a:moveTo>
                <a:lnTo>
                  <a:pt x="0" y="0"/>
                </a:lnTo>
                <a:lnTo>
                  <a:pt x="0" y="391001"/>
                </a:lnTo>
                <a:lnTo>
                  <a:pt x="1485805" y="391001"/>
                </a:lnTo>
                <a:lnTo>
                  <a:pt x="1485805" y="0"/>
                </a:lnTo>
                <a:close/>
              </a:path>
            </a:pathLst>
          </a:custGeom>
          <a:solidFill>
            <a:srgbClr val="436B8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3692149" y="7326170"/>
            <a:ext cx="1485900" cy="391160"/>
          </a:xfrm>
          <a:custGeom>
            <a:avLst/>
            <a:gdLst/>
            <a:ahLst/>
            <a:cxnLst/>
            <a:rect l="l" t="t" r="r" b="b"/>
            <a:pathLst>
              <a:path w="1485900" h="391159">
                <a:moveTo>
                  <a:pt x="1485805" y="0"/>
                </a:moveTo>
                <a:lnTo>
                  <a:pt x="0" y="0"/>
                </a:lnTo>
                <a:lnTo>
                  <a:pt x="0" y="391001"/>
                </a:lnTo>
                <a:lnTo>
                  <a:pt x="1485805" y="391001"/>
                </a:lnTo>
                <a:lnTo>
                  <a:pt x="1485805" y="0"/>
                </a:lnTo>
                <a:close/>
              </a:path>
            </a:pathLst>
          </a:custGeom>
          <a:solidFill>
            <a:srgbClr val="5CCBA8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3" name="object 33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042977" y="5148415"/>
            <a:ext cx="1485805" cy="1486992"/>
          </a:xfrm>
          <a:prstGeom prst="rect">
            <a:avLst/>
          </a:prstGeom>
        </p:spPr>
      </p:pic>
      <p:pic>
        <p:nvPicPr>
          <p:cNvPr id="34" name="object 34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291533" y="3939663"/>
            <a:ext cx="1716061" cy="1716061"/>
          </a:xfrm>
          <a:prstGeom prst="rect">
            <a:avLst/>
          </a:prstGeom>
        </p:spPr>
      </p:pic>
      <p:sp>
        <p:nvSpPr>
          <p:cNvPr id="35" name="object 35" descr=""/>
          <p:cNvSpPr/>
          <p:nvPr/>
        </p:nvSpPr>
        <p:spPr>
          <a:xfrm>
            <a:off x="4298202" y="6433965"/>
            <a:ext cx="267335" cy="94615"/>
          </a:xfrm>
          <a:custGeom>
            <a:avLst/>
            <a:gdLst/>
            <a:ahLst/>
            <a:cxnLst/>
            <a:rect l="l" t="t" r="r" b="b"/>
            <a:pathLst>
              <a:path w="267335" h="94615">
                <a:moveTo>
                  <a:pt x="49483" y="0"/>
                </a:moveTo>
                <a:lnTo>
                  <a:pt x="38969" y="0"/>
                </a:lnTo>
                <a:lnTo>
                  <a:pt x="33061" y="1042"/>
                </a:lnTo>
                <a:lnTo>
                  <a:pt x="22026" y="5213"/>
                </a:lnTo>
                <a:lnTo>
                  <a:pt x="17247" y="8297"/>
                </a:lnTo>
                <a:lnTo>
                  <a:pt x="13163" y="12381"/>
                </a:lnTo>
                <a:lnTo>
                  <a:pt x="9079" y="16378"/>
                </a:lnTo>
                <a:lnTo>
                  <a:pt x="5865" y="21287"/>
                </a:lnTo>
                <a:lnTo>
                  <a:pt x="1173" y="32931"/>
                </a:lnTo>
                <a:lnTo>
                  <a:pt x="0" y="39621"/>
                </a:lnTo>
                <a:lnTo>
                  <a:pt x="0" y="54653"/>
                </a:lnTo>
                <a:lnTo>
                  <a:pt x="20853" y="88887"/>
                </a:lnTo>
                <a:lnTo>
                  <a:pt x="38057" y="94101"/>
                </a:lnTo>
                <a:lnTo>
                  <a:pt x="52741" y="94101"/>
                </a:lnTo>
                <a:lnTo>
                  <a:pt x="59388" y="93536"/>
                </a:lnTo>
                <a:lnTo>
                  <a:pt x="64775" y="92406"/>
                </a:lnTo>
                <a:lnTo>
                  <a:pt x="70163" y="91364"/>
                </a:lnTo>
                <a:lnTo>
                  <a:pt x="74073" y="90364"/>
                </a:lnTo>
                <a:lnTo>
                  <a:pt x="76505" y="89409"/>
                </a:lnTo>
                <a:lnTo>
                  <a:pt x="76505" y="76766"/>
                </a:lnTo>
                <a:lnTo>
                  <a:pt x="41967" y="76766"/>
                </a:lnTo>
                <a:lnTo>
                  <a:pt x="38546" y="76114"/>
                </a:lnTo>
                <a:lnTo>
                  <a:pt x="38415" y="76114"/>
                </a:lnTo>
                <a:lnTo>
                  <a:pt x="35190" y="74681"/>
                </a:lnTo>
                <a:lnTo>
                  <a:pt x="21114" y="51612"/>
                </a:lnTo>
                <a:lnTo>
                  <a:pt x="21114" y="38057"/>
                </a:lnTo>
                <a:lnTo>
                  <a:pt x="23199" y="30889"/>
                </a:lnTo>
                <a:lnTo>
                  <a:pt x="31558" y="20462"/>
                </a:lnTo>
                <a:lnTo>
                  <a:pt x="31402" y="20462"/>
                </a:lnTo>
                <a:lnTo>
                  <a:pt x="38491" y="17725"/>
                </a:lnTo>
                <a:lnTo>
                  <a:pt x="71308" y="17725"/>
                </a:lnTo>
                <a:lnTo>
                  <a:pt x="75202" y="6907"/>
                </a:lnTo>
                <a:lnTo>
                  <a:pt x="74507" y="6473"/>
                </a:lnTo>
                <a:lnTo>
                  <a:pt x="73334" y="5865"/>
                </a:lnTo>
                <a:lnTo>
                  <a:pt x="71683" y="5083"/>
                </a:lnTo>
                <a:lnTo>
                  <a:pt x="70119" y="4301"/>
                </a:lnTo>
                <a:lnTo>
                  <a:pt x="68077" y="3562"/>
                </a:lnTo>
                <a:lnTo>
                  <a:pt x="65557" y="2867"/>
                </a:lnTo>
                <a:lnTo>
                  <a:pt x="63125" y="2085"/>
                </a:lnTo>
                <a:lnTo>
                  <a:pt x="60170" y="1433"/>
                </a:lnTo>
                <a:lnTo>
                  <a:pt x="56695" y="912"/>
                </a:lnTo>
                <a:lnTo>
                  <a:pt x="53306" y="304"/>
                </a:lnTo>
                <a:lnTo>
                  <a:pt x="49483" y="0"/>
                </a:lnTo>
                <a:close/>
              </a:path>
              <a:path w="267335" h="94615">
                <a:moveTo>
                  <a:pt x="76505" y="44704"/>
                </a:moveTo>
                <a:lnTo>
                  <a:pt x="56173" y="44704"/>
                </a:lnTo>
                <a:lnTo>
                  <a:pt x="56173" y="76114"/>
                </a:lnTo>
                <a:lnTo>
                  <a:pt x="54957" y="76375"/>
                </a:lnTo>
                <a:lnTo>
                  <a:pt x="56825" y="76375"/>
                </a:lnTo>
                <a:lnTo>
                  <a:pt x="49396" y="76766"/>
                </a:lnTo>
                <a:lnTo>
                  <a:pt x="76505" y="76766"/>
                </a:lnTo>
                <a:lnTo>
                  <a:pt x="76505" y="44704"/>
                </a:lnTo>
                <a:close/>
              </a:path>
              <a:path w="267335" h="94615">
                <a:moveTo>
                  <a:pt x="71308" y="17725"/>
                </a:moveTo>
                <a:lnTo>
                  <a:pt x="52220" y="17725"/>
                </a:lnTo>
                <a:lnTo>
                  <a:pt x="56130" y="18290"/>
                </a:lnTo>
                <a:lnTo>
                  <a:pt x="59692" y="19419"/>
                </a:lnTo>
                <a:lnTo>
                  <a:pt x="63342" y="20462"/>
                </a:lnTo>
                <a:lnTo>
                  <a:pt x="66557" y="21722"/>
                </a:lnTo>
                <a:lnTo>
                  <a:pt x="69337" y="23199"/>
                </a:lnTo>
                <a:lnTo>
                  <a:pt x="71308" y="17725"/>
                </a:lnTo>
                <a:close/>
              </a:path>
              <a:path w="267335" h="94615">
                <a:moveTo>
                  <a:pt x="141692" y="2085"/>
                </a:moveTo>
                <a:lnTo>
                  <a:pt x="122272" y="2085"/>
                </a:lnTo>
                <a:lnTo>
                  <a:pt x="119231" y="8341"/>
                </a:lnTo>
                <a:lnTo>
                  <a:pt x="101940" y="49396"/>
                </a:lnTo>
                <a:lnTo>
                  <a:pt x="88809" y="85246"/>
                </a:lnTo>
                <a:lnTo>
                  <a:pt x="86300" y="92406"/>
                </a:lnTo>
                <a:lnTo>
                  <a:pt x="107414" y="92406"/>
                </a:lnTo>
                <a:lnTo>
                  <a:pt x="108370" y="89278"/>
                </a:lnTo>
                <a:lnTo>
                  <a:pt x="109412" y="86063"/>
                </a:lnTo>
                <a:lnTo>
                  <a:pt x="110542" y="82761"/>
                </a:lnTo>
                <a:lnTo>
                  <a:pt x="111758" y="79460"/>
                </a:lnTo>
                <a:lnTo>
                  <a:pt x="112931" y="76158"/>
                </a:lnTo>
                <a:lnTo>
                  <a:pt x="114061" y="72856"/>
                </a:lnTo>
                <a:lnTo>
                  <a:pt x="170729" y="72856"/>
                </a:lnTo>
                <a:lnTo>
                  <a:pt x="164794" y="56695"/>
                </a:lnTo>
                <a:lnTo>
                  <a:pt x="118753" y="56695"/>
                </a:lnTo>
                <a:lnTo>
                  <a:pt x="120143" y="52785"/>
                </a:lnTo>
                <a:lnTo>
                  <a:pt x="122793" y="45486"/>
                </a:lnTo>
                <a:lnTo>
                  <a:pt x="124116" y="42097"/>
                </a:lnTo>
                <a:lnTo>
                  <a:pt x="130440" y="25632"/>
                </a:lnTo>
                <a:lnTo>
                  <a:pt x="131091" y="23851"/>
                </a:lnTo>
                <a:lnTo>
                  <a:pt x="131526" y="22547"/>
                </a:lnTo>
                <a:lnTo>
                  <a:pt x="150940" y="22547"/>
                </a:lnTo>
                <a:lnTo>
                  <a:pt x="147557" y="14771"/>
                </a:lnTo>
                <a:lnTo>
                  <a:pt x="144646" y="8341"/>
                </a:lnTo>
                <a:lnTo>
                  <a:pt x="141692" y="2085"/>
                </a:lnTo>
                <a:close/>
              </a:path>
              <a:path w="267335" h="94615">
                <a:moveTo>
                  <a:pt x="170729" y="72856"/>
                </a:moveTo>
                <a:lnTo>
                  <a:pt x="149251" y="72856"/>
                </a:lnTo>
                <a:lnTo>
                  <a:pt x="152640" y="82761"/>
                </a:lnTo>
                <a:lnTo>
                  <a:pt x="153856" y="86063"/>
                </a:lnTo>
                <a:lnTo>
                  <a:pt x="154942" y="89278"/>
                </a:lnTo>
                <a:lnTo>
                  <a:pt x="155898" y="92406"/>
                </a:lnTo>
                <a:lnTo>
                  <a:pt x="177664" y="92406"/>
                </a:lnTo>
                <a:lnTo>
                  <a:pt x="175155" y="85246"/>
                </a:lnTo>
                <a:lnTo>
                  <a:pt x="172711" y="78363"/>
                </a:lnTo>
                <a:lnTo>
                  <a:pt x="170729" y="72856"/>
                </a:lnTo>
                <a:close/>
              </a:path>
              <a:path w="267335" h="94615">
                <a:moveTo>
                  <a:pt x="150940" y="22547"/>
                </a:moveTo>
                <a:lnTo>
                  <a:pt x="131526" y="22547"/>
                </a:lnTo>
                <a:lnTo>
                  <a:pt x="132047" y="23851"/>
                </a:lnTo>
                <a:lnTo>
                  <a:pt x="136609" y="35711"/>
                </a:lnTo>
                <a:lnTo>
                  <a:pt x="137825" y="38665"/>
                </a:lnTo>
                <a:lnTo>
                  <a:pt x="139085" y="41924"/>
                </a:lnTo>
                <a:lnTo>
                  <a:pt x="141692" y="49048"/>
                </a:lnTo>
                <a:lnTo>
                  <a:pt x="144429" y="56695"/>
                </a:lnTo>
                <a:lnTo>
                  <a:pt x="164794" y="56695"/>
                </a:lnTo>
                <a:lnTo>
                  <a:pt x="161980" y="49396"/>
                </a:lnTo>
                <a:lnTo>
                  <a:pt x="159026" y="42097"/>
                </a:lnTo>
                <a:lnTo>
                  <a:pt x="156159" y="34799"/>
                </a:lnTo>
                <a:lnTo>
                  <a:pt x="153291" y="27891"/>
                </a:lnTo>
                <a:lnTo>
                  <a:pt x="150940" y="22547"/>
                </a:lnTo>
                <a:close/>
              </a:path>
              <a:path w="267335" h="94615">
                <a:moveTo>
                  <a:pt x="205908" y="2085"/>
                </a:moveTo>
                <a:lnTo>
                  <a:pt x="189355" y="2085"/>
                </a:lnTo>
                <a:lnTo>
                  <a:pt x="189355" y="92406"/>
                </a:lnTo>
                <a:lnTo>
                  <a:pt x="209427" y="92406"/>
                </a:lnTo>
                <a:lnTo>
                  <a:pt x="209427" y="33235"/>
                </a:lnTo>
                <a:lnTo>
                  <a:pt x="231447" y="33235"/>
                </a:lnTo>
                <a:lnTo>
                  <a:pt x="229628" y="30758"/>
                </a:lnTo>
                <a:lnTo>
                  <a:pt x="225979" y="26066"/>
                </a:lnTo>
                <a:lnTo>
                  <a:pt x="222417" y="21287"/>
                </a:lnTo>
                <a:lnTo>
                  <a:pt x="218898" y="16813"/>
                </a:lnTo>
                <a:lnTo>
                  <a:pt x="211946" y="8471"/>
                </a:lnTo>
                <a:lnTo>
                  <a:pt x="208775" y="4952"/>
                </a:lnTo>
                <a:lnTo>
                  <a:pt x="205908" y="2085"/>
                </a:lnTo>
                <a:close/>
              </a:path>
              <a:path w="267335" h="94615">
                <a:moveTo>
                  <a:pt x="231447" y="33235"/>
                </a:moveTo>
                <a:lnTo>
                  <a:pt x="209427" y="33235"/>
                </a:lnTo>
                <a:lnTo>
                  <a:pt x="215080" y="40053"/>
                </a:lnTo>
                <a:lnTo>
                  <a:pt x="220570" y="47083"/>
                </a:lnTo>
                <a:lnTo>
                  <a:pt x="245505" y="84676"/>
                </a:lnTo>
                <a:lnTo>
                  <a:pt x="249960" y="92406"/>
                </a:lnTo>
                <a:lnTo>
                  <a:pt x="267034" y="92406"/>
                </a:lnTo>
                <a:lnTo>
                  <a:pt x="267034" y="55391"/>
                </a:lnTo>
                <a:lnTo>
                  <a:pt x="246832" y="55391"/>
                </a:lnTo>
                <a:lnTo>
                  <a:pt x="243704" y="50699"/>
                </a:lnTo>
                <a:lnTo>
                  <a:pt x="240359" y="45834"/>
                </a:lnTo>
                <a:lnTo>
                  <a:pt x="236797" y="40794"/>
                </a:lnTo>
                <a:lnTo>
                  <a:pt x="233234" y="35668"/>
                </a:lnTo>
                <a:lnTo>
                  <a:pt x="231447" y="33235"/>
                </a:lnTo>
                <a:close/>
              </a:path>
              <a:path w="267335" h="94615">
                <a:moveTo>
                  <a:pt x="267034" y="2085"/>
                </a:moveTo>
                <a:lnTo>
                  <a:pt x="246832" y="2085"/>
                </a:lnTo>
                <a:lnTo>
                  <a:pt x="246832" y="55391"/>
                </a:lnTo>
                <a:lnTo>
                  <a:pt x="267034" y="55391"/>
                </a:lnTo>
                <a:lnTo>
                  <a:pt x="267034" y="20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4255192" y="6957390"/>
            <a:ext cx="365125" cy="90805"/>
          </a:xfrm>
          <a:custGeom>
            <a:avLst/>
            <a:gdLst/>
            <a:ahLst/>
            <a:cxnLst/>
            <a:rect l="l" t="t" r="r" b="b"/>
            <a:pathLst>
              <a:path w="365125" h="90804">
                <a:moveTo>
                  <a:pt x="47571" y="17334"/>
                </a:moveTo>
                <a:lnTo>
                  <a:pt x="27239" y="17334"/>
                </a:lnTo>
                <a:lnTo>
                  <a:pt x="27239" y="90321"/>
                </a:lnTo>
                <a:lnTo>
                  <a:pt x="47571" y="90321"/>
                </a:lnTo>
                <a:lnTo>
                  <a:pt x="47571" y="17334"/>
                </a:lnTo>
                <a:close/>
              </a:path>
              <a:path w="365125" h="90804">
                <a:moveTo>
                  <a:pt x="111379" y="42619"/>
                </a:moveTo>
                <a:lnTo>
                  <a:pt x="73582" y="42619"/>
                </a:lnTo>
                <a:lnTo>
                  <a:pt x="73582" y="60214"/>
                </a:lnTo>
                <a:lnTo>
                  <a:pt x="111379" y="60214"/>
                </a:lnTo>
                <a:lnTo>
                  <a:pt x="111379" y="42619"/>
                </a:lnTo>
                <a:close/>
              </a:path>
              <a:path w="365125" h="90804">
                <a:moveTo>
                  <a:pt x="74811" y="0"/>
                </a:moveTo>
                <a:lnTo>
                  <a:pt x="0" y="0"/>
                </a:lnTo>
                <a:lnTo>
                  <a:pt x="0" y="17334"/>
                </a:lnTo>
                <a:lnTo>
                  <a:pt x="74811" y="17334"/>
                </a:lnTo>
                <a:lnTo>
                  <a:pt x="74811" y="0"/>
                </a:lnTo>
                <a:close/>
              </a:path>
              <a:path w="365125" h="90804">
                <a:moveTo>
                  <a:pt x="134392" y="0"/>
                </a:moveTo>
                <a:lnTo>
                  <a:pt x="111975" y="0"/>
                </a:lnTo>
                <a:lnTo>
                  <a:pt x="113886" y="5734"/>
                </a:lnTo>
                <a:lnTo>
                  <a:pt x="129863" y="48500"/>
                </a:lnTo>
                <a:lnTo>
                  <a:pt x="145283" y="84594"/>
                </a:lnTo>
                <a:lnTo>
                  <a:pt x="147947" y="90321"/>
                </a:lnTo>
                <a:lnTo>
                  <a:pt x="167497" y="90321"/>
                </a:lnTo>
                <a:lnTo>
                  <a:pt x="170161" y="84594"/>
                </a:lnTo>
                <a:lnTo>
                  <a:pt x="172808" y="78754"/>
                </a:lnTo>
                <a:lnTo>
                  <a:pt x="175439" y="72799"/>
                </a:lnTo>
                <a:lnTo>
                  <a:pt x="178219" y="66339"/>
                </a:lnTo>
                <a:lnTo>
                  <a:pt x="158113" y="66339"/>
                </a:lnTo>
                <a:lnTo>
                  <a:pt x="156375" y="62343"/>
                </a:lnTo>
                <a:lnTo>
                  <a:pt x="154507" y="57607"/>
                </a:lnTo>
                <a:lnTo>
                  <a:pt x="146252" y="34929"/>
                </a:lnTo>
                <a:lnTo>
                  <a:pt x="139996" y="16943"/>
                </a:lnTo>
                <a:lnTo>
                  <a:pt x="134392" y="0"/>
                </a:lnTo>
                <a:close/>
              </a:path>
              <a:path w="365125" h="90804">
                <a:moveTo>
                  <a:pt x="252898" y="0"/>
                </a:moveTo>
                <a:lnTo>
                  <a:pt x="233478" y="0"/>
                </a:lnTo>
                <a:lnTo>
                  <a:pt x="230437" y="6256"/>
                </a:lnTo>
                <a:lnTo>
                  <a:pt x="213146" y="47311"/>
                </a:lnTo>
                <a:lnTo>
                  <a:pt x="200015" y="83161"/>
                </a:lnTo>
                <a:lnTo>
                  <a:pt x="197506" y="90321"/>
                </a:lnTo>
                <a:lnTo>
                  <a:pt x="218620" y="90321"/>
                </a:lnTo>
                <a:lnTo>
                  <a:pt x="219576" y="87193"/>
                </a:lnTo>
                <a:lnTo>
                  <a:pt x="220619" y="83978"/>
                </a:lnTo>
                <a:lnTo>
                  <a:pt x="221748" y="80676"/>
                </a:lnTo>
                <a:lnTo>
                  <a:pt x="222965" y="77374"/>
                </a:lnTo>
                <a:lnTo>
                  <a:pt x="224138" y="74073"/>
                </a:lnTo>
                <a:lnTo>
                  <a:pt x="225267" y="70771"/>
                </a:lnTo>
                <a:lnTo>
                  <a:pt x="281935" y="70771"/>
                </a:lnTo>
                <a:lnTo>
                  <a:pt x="276000" y="54609"/>
                </a:lnTo>
                <a:lnTo>
                  <a:pt x="229959" y="54609"/>
                </a:lnTo>
                <a:lnTo>
                  <a:pt x="231350" y="50699"/>
                </a:lnTo>
                <a:lnTo>
                  <a:pt x="234000" y="43401"/>
                </a:lnTo>
                <a:lnTo>
                  <a:pt x="235322" y="40012"/>
                </a:lnTo>
                <a:lnTo>
                  <a:pt x="241646" y="23546"/>
                </a:lnTo>
                <a:lnTo>
                  <a:pt x="242298" y="21765"/>
                </a:lnTo>
                <a:lnTo>
                  <a:pt x="242732" y="20462"/>
                </a:lnTo>
                <a:lnTo>
                  <a:pt x="262147" y="20462"/>
                </a:lnTo>
                <a:lnTo>
                  <a:pt x="258763" y="12685"/>
                </a:lnTo>
                <a:lnTo>
                  <a:pt x="255852" y="6256"/>
                </a:lnTo>
                <a:lnTo>
                  <a:pt x="252898" y="0"/>
                </a:lnTo>
                <a:close/>
              </a:path>
              <a:path w="365125" h="90804">
                <a:moveTo>
                  <a:pt x="281935" y="70771"/>
                </a:moveTo>
                <a:lnTo>
                  <a:pt x="260457" y="70771"/>
                </a:lnTo>
                <a:lnTo>
                  <a:pt x="263846" y="80676"/>
                </a:lnTo>
                <a:lnTo>
                  <a:pt x="265063" y="83978"/>
                </a:lnTo>
                <a:lnTo>
                  <a:pt x="266149" y="87193"/>
                </a:lnTo>
                <a:lnTo>
                  <a:pt x="267104" y="90321"/>
                </a:lnTo>
                <a:lnTo>
                  <a:pt x="288870" y="90321"/>
                </a:lnTo>
                <a:lnTo>
                  <a:pt x="286361" y="83161"/>
                </a:lnTo>
                <a:lnTo>
                  <a:pt x="283918" y="76277"/>
                </a:lnTo>
                <a:lnTo>
                  <a:pt x="281935" y="70771"/>
                </a:lnTo>
                <a:close/>
              </a:path>
              <a:path w="365125" h="90804">
                <a:moveTo>
                  <a:pt x="203469" y="0"/>
                </a:moveTo>
                <a:lnTo>
                  <a:pt x="181834" y="0"/>
                </a:lnTo>
                <a:lnTo>
                  <a:pt x="180096" y="5213"/>
                </a:lnTo>
                <a:lnTo>
                  <a:pt x="176099" y="16943"/>
                </a:lnTo>
                <a:lnTo>
                  <a:pt x="174100" y="22938"/>
                </a:lnTo>
                <a:lnTo>
                  <a:pt x="172015" y="28934"/>
                </a:lnTo>
                <a:lnTo>
                  <a:pt x="169843" y="34929"/>
                </a:lnTo>
                <a:lnTo>
                  <a:pt x="167757" y="40924"/>
                </a:lnTo>
                <a:lnTo>
                  <a:pt x="165672" y="46659"/>
                </a:lnTo>
                <a:lnTo>
                  <a:pt x="163587" y="52133"/>
                </a:lnTo>
                <a:lnTo>
                  <a:pt x="161588" y="57607"/>
                </a:lnTo>
                <a:lnTo>
                  <a:pt x="159764" y="62343"/>
                </a:lnTo>
                <a:lnTo>
                  <a:pt x="158113" y="66339"/>
                </a:lnTo>
                <a:lnTo>
                  <a:pt x="178219" y="66339"/>
                </a:lnTo>
                <a:lnTo>
                  <a:pt x="193955" y="26848"/>
                </a:lnTo>
                <a:lnTo>
                  <a:pt x="201470" y="5734"/>
                </a:lnTo>
                <a:lnTo>
                  <a:pt x="203469" y="0"/>
                </a:lnTo>
                <a:close/>
              </a:path>
              <a:path w="365125" h="90804">
                <a:moveTo>
                  <a:pt x="262147" y="20462"/>
                </a:moveTo>
                <a:lnTo>
                  <a:pt x="242732" y="20462"/>
                </a:lnTo>
                <a:lnTo>
                  <a:pt x="243253" y="21765"/>
                </a:lnTo>
                <a:lnTo>
                  <a:pt x="247815" y="33626"/>
                </a:lnTo>
                <a:lnTo>
                  <a:pt x="249032" y="36580"/>
                </a:lnTo>
                <a:lnTo>
                  <a:pt x="250291" y="39838"/>
                </a:lnTo>
                <a:lnTo>
                  <a:pt x="252787" y="46659"/>
                </a:lnTo>
                <a:lnTo>
                  <a:pt x="255635" y="54609"/>
                </a:lnTo>
                <a:lnTo>
                  <a:pt x="276000" y="54609"/>
                </a:lnTo>
                <a:lnTo>
                  <a:pt x="273046" y="46963"/>
                </a:lnTo>
                <a:lnTo>
                  <a:pt x="270232" y="40012"/>
                </a:lnTo>
                <a:lnTo>
                  <a:pt x="267365" y="32713"/>
                </a:lnTo>
                <a:lnTo>
                  <a:pt x="264498" y="25806"/>
                </a:lnTo>
                <a:lnTo>
                  <a:pt x="262147" y="20462"/>
                </a:lnTo>
                <a:close/>
              </a:path>
              <a:path w="365125" h="90804">
                <a:moveTo>
                  <a:pt x="361558" y="0"/>
                </a:moveTo>
                <a:lnTo>
                  <a:pt x="300562" y="0"/>
                </a:lnTo>
                <a:lnTo>
                  <a:pt x="300562" y="90321"/>
                </a:lnTo>
                <a:lnTo>
                  <a:pt x="364555" y="90321"/>
                </a:lnTo>
                <a:lnTo>
                  <a:pt x="364555" y="73247"/>
                </a:lnTo>
                <a:lnTo>
                  <a:pt x="320894" y="73247"/>
                </a:lnTo>
                <a:lnTo>
                  <a:pt x="320894" y="51481"/>
                </a:lnTo>
                <a:lnTo>
                  <a:pt x="356996" y="51481"/>
                </a:lnTo>
                <a:lnTo>
                  <a:pt x="356996" y="34799"/>
                </a:lnTo>
                <a:lnTo>
                  <a:pt x="320894" y="34799"/>
                </a:lnTo>
                <a:lnTo>
                  <a:pt x="320894" y="17073"/>
                </a:lnTo>
                <a:lnTo>
                  <a:pt x="361558" y="17073"/>
                </a:lnTo>
                <a:lnTo>
                  <a:pt x="3615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4203058" y="7489669"/>
            <a:ext cx="458470" cy="94615"/>
          </a:xfrm>
          <a:custGeom>
            <a:avLst/>
            <a:gdLst/>
            <a:ahLst/>
            <a:cxnLst/>
            <a:rect l="l" t="t" r="r" b="b"/>
            <a:pathLst>
              <a:path w="458470" h="94615">
                <a:moveTo>
                  <a:pt x="47571" y="19419"/>
                </a:moveTo>
                <a:lnTo>
                  <a:pt x="27239" y="19419"/>
                </a:lnTo>
                <a:lnTo>
                  <a:pt x="27239" y="92406"/>
                </a:lnTo>
                <a:lnTo>
                  <a:pt x="47571" y="92406"/>
                </a:lnTo>
                <a:lnTo>
                  <a:pt x="47571" y="19419"/>
                </a:lnTo>
                <a:close/>
              </a:path>
              <a:path w="458470" h="94615">
                <a:moveTo>
                  <a:pt x="111379" y="44704"/>
                </a:moveTo>
                <a:lnTo>
                  <a:pt x="73582" y="44704"/>
                </a:lnTo>
                <a:lnTo>
                  <a:pt x="73582" y="62299"/>
                </a:lnTo>
                <a:lnTo>
                  <a:pt x="111379" y="62299"/>
                </a:lnTo>
                <a:lnTo>
                  <a:pt x="111379" y="44704"/>
                </a:lnTo>
                <a:close/>
              </a:path>
              <a:path w="458470" h="94615">
                <a:moveTo>
                  <a:pt x="74811" y="2085"/>
                </a:moveTo>
                <a:lnTo>
                  <a:pt x="0" y="2085"/>
                </a:lnTo>
                <a:lnTo>
                  <a:pt x="0" y="19419"/>
                </a:lnTo>
                <a:lnTo>
                  <a:pt x="74811" y="19419"/>
                </a:lnTo>
                <a:lnTo>
                  <a:pt x="74811" y="2085"/>
                </a:lnTo>
                <a:close/>
              </a:path>
              <a:path w="458470" h="94615">
                <a:moveTo>
                  <a:pt x="173640" y="0"/>
                </a:moveTo>
                <a:lnTo>
                  <a:pt x="163214" y="0"/>
                </a:lnTo>
                <a:lnTo>
                  <a:pt x="157088" y="1042"/>
                </a:lnTo>
                <a:lnTo>
                  <a:pt x="145792" y="5213"/>
                </a:lnTo>
                <a:lnTo>
                  <a:pt x="140927" y="8297"/>
                </a:lnTo>
                <a:lnTo>
                  <a:pt x="136843" y="12381"/>
                </a:lnTo>
                <a:lnTo>
                  <a:pt x="132759" y="16378"/>
                </a:lnTo>
                <a:lnTo>
                  <a:pt x="129544" y="21331"/>
                </a:lnTo>
                <a:lnTo>
                  <a:pt x="127198" y="27239"/>
                </a:lnTo>
                <a:lnTo>
                  <a:pt x="124852" y="33061"/>
                </a:lnTo>
                <a:lnTo>
                  <a:pt x="123679" y="39708"/>
                </a:lnTo>
                <a:lnTo>
                  <a:pt x="123679" y="47180"/>
                </a:lnTo>
                <a:lnTo>
                  <a:pt x="124396" y="57811"/>
                </a:lnTo>
                <a:lnTo>
                  <a:pt x="126547" y="67154"/>
                </a:lnTo>
                <a:lnTo>
                  <a:pt x="130030" y="74985"/>
                </a:lnTo>
                <a:lnTo>
                  <a:pt x="130131" y="75210"/>
                </a:lnTo>
                <a:lnTo>
                  <a:pt x="135149" y="81979"/>
                </a:lnTo>
                <a:lnTo>
                  <a:pt x="141831" y="87454"/>
                </a:lnTo>
                <a:lnTo>
                  <a:pt x="149355" y="91168"/>
                </a:lnTo>
                <a:lnTo>
                  <a:pt x="158692" y="93536"/>
                </a:lnTo>
                <a:lnTo>
                  <a:pt x="159369" y="93536"/>
                </a:lnTo>
                <a:lnTo>
                  <a:pt x="168775" y="94231"/>
                </a:lnTo>
                <a:lnTo>
                  <a:pt x="175639" y="94231"/>
                </a:lnTo>
                <a:lnTo>
                  <a:pt x="181678" y="93536"/>
                </a:lnTo>
                <a:lnTo>
                  <a:pt x="192104" y="90755"/>
                </a:lnTo>
                <a:lnTo>
                  <a:pt x="196145" y="89191"/>
                </a:lnTo>
                <a:lnTo>
                  <a:pt x="199012" y="87454"/>
                </a:lnTo>
                <a:lnTo>
                  <a:pt x="195156" y="76245"/>
                </a:lnTo>
                <a:lnTo>
                  <a:pt x="165907" y="76245"/>
                </a:lnTo>
                <a:lnTo>
                  <a:pt x="161910" y="75506"/>
                </a:lnTo>
                <a:lnTo>
                  <a:pt x="144793" y="50960"/>
                </a:lnTo>
                <a:lnTo>
                  <a:pt x="144793" y="41576"/>
                </a:lnTo>
                <a:lnTo>
                  <a:pt x="166429" y="17986"/>
                </a:lnTo>
                <a:lnTo>
                  <a:pt x="193752" y="17986"/>
                </a:lnTo>
                <a:lnTo>
                  <a:pt x="197709" y="6907"/>
                </a:lnTo>
                <a:lnTo>
                  <a:pt x="188455" y="2867"/>
                </a:lnTo>
                <a:lnTo>
                  <a:pt x="186109" y="2085"/>
                </a:lnTo>
                <a:lnTo>
                  <a:pt x="183372" y="1433"/>
                </a:lnTo>
                <a:lnTo>
                  <a:pt x="180244" y="912"/>
                </a:lnTo>
                <a:lnTo>
                  <a:pt x="177116" y="304"/>
                </a:lnTo>
                <a:lnTo>
                  <a:pt x="173640" y="0"/>
                </a:lnTo>
                <a:close/>
              </a:path>
              <a:path w="458470" h="94615">
                <a:moveTo>
                  <a:pt x="193408" y="71162"/>
                </a:moveTo>
                <a:lnTo>
                  <a:pt x="173554" y="76245"/>
                </a:lnTo>
                <a:lnTo>
                  <a:pt x="195156" y="76245"/>
                </a:lnTo>
                <a:lnTo>
                  <a:pt x="193408" y="71162"/>
                </a:lnTo>
                <a:close/>
              </a:path>
              <a:path w="458470" h="94615">
                <a:moveTo>
                  <a:pt x="193752" y="17986"/>
                </a:moveTo>
                <a:lnTo>
                  <a:pt x="174249" y="17986"/>
                </a:lnTo>
                <a:lnTo>
                  <a:pt x="178419" y="18507"/>
                </a:lnTo>
                <a:lnTo>
                  <a:pt x="185805" y="20592"/>
                </a:lnTo>
                <a:lnTo>
                  <a:pt x="189063" y="21852"/>
                </a:lnTo>
                <a:lnTo>
                  <a:pt x="191844" y="23329"/>
                </a:lnTo>
                <a:lnTo>
                  <a:pt x="193752" y="17986"/>
                </a:lnTo>
                <a:close/>
              </a:path>
              <a:path w="458470" h="94615">
                <a:moveTo>
                  <a:pt x="227942" y="2085"/>
                </a:moveTo>
                <a:lnTo>
                  <a:pt x="205525" y="2085"/>
                </a:lnTo>
                <a:lnTo>
                  <a:pt x="207436" y="7820"/>
                </a:lnTo>
                <a:lnTo>
                  <a:pt x="223413" y="50585"/>
                </a:lnTo>
                <a:lnTo>
                  <a:pt x="238833" y="86680"/>
                </a:lnTo>
                <a:lnTo>
                  <a:pt x="241497" y="92406"/>
                </a:lnTo>
                <a:lnTo>
                  <a:pt x="261047" y="92406"/>
                </a:lnTo>
                <a:lnTo>
                  <a:pt x="263711" y="86680"/>
                </a:lnTo>
                <a:lnTo>
                  <a:pt x="266358" y="80839"/>
                </a:lnTo>
                <a:lnTo>
                  <a:pt x="268989" y="74884"/>
                </a:lnTo>
                <a:lnTo>
                  <a:pt x="271769" y="68425"/>
                </a:lnTo>
                <a:lnTo>
                  <a:pt x="251663" y="68425"/>
                </a:lnTo>
                <a:lnTo>
                  <a:pt x="249925" y="64428"/>
                </a:lnTo>
                <a:lnTo>
                  <a:pt x="248057" y="59692"/>
                </a:lnTo>
                <a:lnTo>
                  <a:pt x="239803" y="37014"/>
                </a:lnTo>
                <a:lnTo>
                  <a:pt x="233547" y="19028"/>
                </a:lnTo>
                <a:lnTo>
                  <a:pt x="227942" y="2085"/>
                </a:lnTo>
                <a:close/>
              </a:path>
              <a:path w="458470" h="94615">
                <a:moveTo>
                  <a:pt x="346448" y="2085"/>
                </a:moveTo>
                <a:lnTo>
                  <a:pt x="327028" y="2085"/>
                </a:lnTo>
                <a:lnTo>
                  <a:pt x="323987" y="8341"/>
                </a:lnTo>
                <a:lnTo>
                  <a:pt x="306696" y="49396"/>
                </a:lnTo>
                <a:lnTo>
                  <a:pt x="293565" y="85246"/>
                </a:lnTo>
                <a:lnTo>
                  <a:pt x="291056" y="92406"/>
                </a:lnTo>
                <a:lnTo>
                  <a:pt x="312170" y="92406"/>
                </a:lnTo>
                <a:lnTo>
                  <a:pt x="313126" y="89278"/>
                </a:lnTo>
                <a:lnTo>
                  <a:pt x="314169" y="86063"/>
                </a:lnTo>
                <a:lnTo>
                  <a:pt x="315298" y="82761"/>
                </a:lnTo>
                <a:lnTo>
                  <a:pt x="316515" y="79460"/>
                </a:lnTo>
                <a:lnTo>
                  <a:pt x="317688" y="76158"/>
                </a:lnTo>
                <a:lnTo>
                  <a:pt x="318817" y="72856"/>
                </a:lnTo>
                <a:lnTo>
                  <a:pt x="375485" y="72856"/>
                </a:lnTo>
                <a:lnTo>
                  <a:pt x="369550" y="56695"/>
                </a:lnTo>
                <a:lnTo>
                  <a:pt x="323509" y="56695"/>
                </a:lnTo>
                <a:lnTo>
                  <a:pt x="324900" y="52785"/>
                </a:lnTo>
                <a:lnTo>
                  <a:pt x="327550" y="45486"/>
                </a:lnTo>
                <a:lnTo>
                  <a:pt x="328872" y="42097"/>
                </a:lnTo>
                <a:lnTo>
                  <a:pt x="335196" y="25632"/>
                </a:lnTo>
                <a:lnTo>
                  <a:pt x="335848" y="23851"/>
                </a:lnTo>
                <a:lnTo>
                  <a:pt x="336282" y="22547"/>
                </a:lnTo>
                <a:lnTo>
                  <a:pt x="355697" y="22547"/>
                </a:lnTo>
                <a:lnTo>
                  <a:pt x="352313" y="14771"/>
                </a:lnTo>
                <a:lnTo>
                  <a:pt x="349402" y="8341"/>
                </a:lnTo>
                <a:lnTo>
                  <a:pt x="346448" y="2085"/>
                </a:lnTo>
                <a:close/>
              </a:path>
              <a:path w="458470" h="94615">
                <a:moveTo>
                  <a:pt x="375485" y="72856"/>
                </a:moveTo>
                <a:lnTo>
                  <a:pt x="354008" y="72856"/>
                </a:lnTo>
                <a:lnTo>
                  <a:pt x="357396" y="82761"/>
                </a:lnTo>
                <a:lnTo>
                  <a:pt x="358613" y="86063"/>
                </a:lnTo>
                <a:lnTo>
                  <a:pt x="359699" y="89278"/>
                </a:lnTo>
                <a:lnTo>
                  <a:pt x="360655" y="92406"/>
                </a:lnTo>
                <a:lnTo>
                  <a:pt x="382420" y="92406"/>
                </a:lnTo>
                <a:lnTo>
                  <a:pt x="379911" y="85246"/>
                </a:lnTo>
                <a:lnTo>
                  <a:pt x="377468" y="78363"/>
                </a:lnTo>
                <a:lnTo>
                  <a:pt x="375485" y="72856"/>
                </a:lnTo>
                <a:close/>
              </a:path>
              <a:path w="458470" h="94615">
                <a:moveTo>
                  <a:pt x="297019" y="2085"/>
                </a:moveTo>
                <a:lnTo>
                  <a:pt x="275384" y="2085"/>
                </a:lnTo>
                <a:lnTo>
                  <a:pt x="273646" y="7298"/>
                </a:lnTo>
                <a:lnTo>
                  <a:pt x="269649" y="19028"/>
                </a:lnTo>
                <a:lnTo>
                  <a:pt x="267651" y="25024"/>
                </a:lnTo>
                <a:lnTo>
                  <a:pt x="265565" y="31019"/>
                </a:lnTo>
                <a:lnTo>
                  <a:pt x="263393" y="37014"/>
                </a:lnTo>
                <a:lnTo>
                  <a:pt x="261308" y="43010"/>
                </a:lnTo>
                <a:lnTo>
                  <a:pt x="259222" y="48744"/>
                </a:lnTo>
                <a:lnTo>
                  <a:pt x="257137" y="54218"/>
                </a:lnTo>
                <a:lnTo>
                  <a:pt x="255139" y="59692"/>
                </a:lnTo>
                <a:lnTo>
                  <a:pt x="253314" y="64428"/>
                </a:lnTo>
                <a:lnTo>
                  <a:pt x="251663" y="68425"/>
                </a:lnTo>
                <a:lnTo>
                  <a:pt x="271769" y="68425"/>
                </a:lnTo>
                <a:lnTo>
                  <a:pt x="287505" y="28934"/>
                </a:lnTo>
                <a:lnTo>
                  <a:pt x="295021" y="7820"/>
                </a:lnTo>
                <a:lnTo>
                  <a:pt x="297019" y="2085"/>
                </a:lnTo>
                <a:close/>
              </a:path>
              <a:path w="458470" h="94615">
                <a:moveTo>
                  <a:pt x="355697" y="22547"/>
                </a:moveTo>
                <a:lnTo>
                  <a:pt x="336282" y="22547"/>
                </a:lnTo>
                <a:lnTo>
                  <a:pt x="336804" y="23851"/>
                </a:lnTo>
                <a:lnTo>
                  <a:pt x="341365" y="35711"/>
                </a:lnTo>
                <a:lnTo>
                  <a:pt x="342582" y="38665"/>
                </a:lnTo>
                <a:lnTo>
                  <a:pt x="343842" y="41924"/>
                </a:lnTo>
                <a:lnTo>
                  <a:pt x="346337" y="48744"/>
                </a:lnTo>
                <a:lnTo>
                  <a:pt x="349185" y="56695"/>
                </a:lnTo>
                <a:lnTo>
                  <a:pt x="369550" y="56695"/>
                </a:lnTo>
                <a:lnTo>
                  <a:pt x="366596" y="49048"/>
                </a:lnTo>
                <a:lnTo>
                  <a:pt x="363783" y="42097"/>
                </a:lnTo>
                <a:lnTo>
                  <a:pt x="360915" y="34799"/>
                </a:lnTo>
                <a:lnTo>
                  <a:pt x="358048" y="27891"/>
                </a:lnTo>
                <a:lnTo>
                  <a:pt x="355697" y="22547"/>
                </a:lnTo>
                <a:close/>
              </a:path>
              <a:path w="458470" h="94615">
                <a:moveTo>
                  <a:pt x="455108" y="2085"/>
                </a:moveTo>
                <a:lnTo>
                  <a:pt x="394112" y="2085"/>
                </a:lnTo>
                <a:lnTo>
                  <a:pt x="394112" y="92406"/>
                </a:lnTo>
                <a:lnTo>
                  <a:pt x="458106" y="92406"/>
                </a:lnTo>
                <a:lnTo>
                  <a:pt x="458106" y="75332"/>
                </a:lnTo>
                <a:lnTo>
                  <a:pt x="414444" y="75332"/>
                </a:lnTo>
                <a:lnTo>
                  <a:pt x="414444" y="53567"/>
                </a:lnTo>
                <a:lnTo>
                  <a:pt x="450546" y="53567"/>
                </a:lnTo>
                <a:lnTo>
                  <a:pt x="450546" y="36884"/>
                </a:lnTo>
                <a:lnTo>
                  <a:pt x="414444" y="36884"/>
                </a:lnTo>
                <a:lnTo>
                  <a:pt x="414444" y="19159"/>
                </a:lnTo>
                <a:lnTo>
                  <a:pt x="455108" y="19159"/>
                </a:lnTo>
                <a:lnTo>
                  <a:pt x="455108" y="20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8" name="object 38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113209" y="5102963"/>
            <a:ext cx="1200716" cy="1383264"/>
          </a:xfrm>
          <a:prstGeom prst="rect">
            <a:avLst/>
          </a:prstGeom>
        </p:spPr>
      </p:pic>
      <p:pic>
        <p:nvPicPr>
          <p:cNvPr id="39" name="object 39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5378588" y="7021886"/>
            <a:ext cx="869455" cy="582538"/>
          </a:xfrm>
          <a:prstGeom prst="rect">
            <a:avLst/>
          </a:prstGeom>
        </p:spPr>
      </p:pic>
      <p:grpSp>
        <p:nvGrpSpPr>
          <p:cNvPr id="40" name="object 40" descr=""/>
          <p:cNvGrpSpPr/>
          <p:nvPr/>
        </p:nvGrpSpPr>
        <p:grpSpPr>
          <a:xfrm>
            <a:off x="3300851" y="3321271"/>
            <a:ext cx="7624445" cy="4850130"/>
            <a:chOff x="3300851" y="3321271"/>
            <a:chExt cx="7624445" cy="4850130"/>
          </a:xfrm>
        </p:grpSpPr>
        <p:pic>
          <p:nvPicPr>
            <p:cNvPr id="41" name="object 4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05181" y="4224217"/>
              <a:ext cx="1420638" cy="1432640"/>
            </a:xfrm>
            <a:prstGeom prst="rect">
              <a:avLst/>
            </a:prstGeom>
          </p:spPr>
        </p:pic>
        <p:sp>
          <p:nvSpPr>
            <p:cNvPr id="42" name="object 42" descr=""/>
            <p:cNvSpPr/>
            <p:nvPr/>
          </p:nvSpPr>
          <p:spPr>
            <a:xfrm>
              <a:off x="3300844" y="3321271"/>
              <a:ext cx="7624445" cy="4850130"/>
            </a:xfrm>
            <a:custGeom>
              <a:avLst/>
              <a:gdLst/>
              <a:ahLst/>
              <a:cxnLst/>
              <a:rect l="l" t="t" r="r" b="b"/>
              <a:pathLst>
                <a:path w="7624445" h="4850130">
                  <a:moveTo>
                    <a:pt x="7624254" y="0"/>
                  </a:moveTo>
                  <a:lnTo>
                    <a:pt x="0" y="0"/>
                  </a:lnTo>
                  <a:lnTo>
                    <a:pt x="0" y="1352550"/>
                  </a:lnTo>
                  <a:lnTo>
                    <a:pt x="0" y="1946910"/>
                  </a:lnTo>
                  <a:lnTo>
                    <a:pt x="0" y="4850130"/>
                  </a:lnTo>
                  <a:lnTo>
                    <a:pt x="7624254" y="4850130"/>
                  </a:lnTo>
                  <a:lnTo>
                    <a:pt x="7624254" y="1946910"/>
                  </a:lnTo>
                  <a:lnTo>
                    <a:pt x="7618273" y="1946910"/>
                  </a:lnTo>
                  <a:lnTo>
                    <a:pt x="7618273" y="1352550"/>
                  </a:lnTo>
                  <a:lnTo>
                    <a:pt x="7624254" y="1352550"/>
                  </a:lnTo>
                  <a:lnTo>
                    <a:pt x="7624254" y="0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3" name="object 43" descr=""/>
          <p:cNvSpPr/>
          <p:nvPr/>
        </p:nvSpPr>
        <p:spPr>
          <a:xfrm>
            <a:off x="12647284" y="4221741"/>
            <a:ext cx="4168140" cy="3827145"/>
          </a:xfrm>
          <a:custGeom>
            <a:avLst/>
            <a:gdLst/>
            <a:ahLst/>
            <a:cxnLst/>
            <a:rect l="l" t="t" r="r" b="b"/>
            <a:pathLst>
              <a:path w="4168140" h="3827145">
                <a:moveTo>
                  <a:pt x="4167923" y="0"/>
                </a:moveTo>
                <a:lnTo>
                  <a:pt x="0" y="0"/>
                </a:lnTo>
                <a:lnTo>
                  <a:pt x="0" y="3827074"/>
                </a:lnTo>
                <a:lnTo>
                  <a:pt x="4167923" y="3827074"/>
                </a:lnTo>
                <a:lnTo>
                  <a:pt x="4167923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3891" y="562878"/>
            <a:ext cx="4866045" cy="244872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5429661" y="5868553"/>
            <a:ext cx="1751964" cy="191135"/>
          </a:xfrm>
          <a:custGeom>
            <a:avLst/>
            <a:gdLst/>
            <a:ahLst/>
            <a:cxnLst/>
            <a:rect l="l" t="t" r="r" b="b"/>
            <a:pathLst>
              <a:path w="1751965" h="191135">
                <a:moveTo>
                  <a:pt x="1586207" y="0"/>
                </a:moveTo>
                <a:lnTo>
                  <a:pt x="1586207" y="190731"/>
                </a:lnTo>
                <a:lnTo>
                  <a:pt x="1722776" y="111883"/>
                </a:lnTo>
                <a:lnTo>
                  <a:pt x="1602725" y="111883"/>
                </a:lnTo>
                <a:lnTo>
                  <a:pt x="1602725" y="78848"/>
                </a:lnTo>
                <a:lnTo>
                  <a:pt x="1722776" y="78848"/>
                </a:lnTo>
                <a:lnTo>
                  <a:pt x="1586207" y="0"/>
                </a:lnTo>
                <a:close/>
              </a:path>
              <a:path w="1751965" h="191135">
                <a:moveTo>
                  <a:pt x="1586207" y="78848"/>
                </a:moveTo>
                <a:lnTo>
                  <a:pt x="0" y="78848"/>
                </a:lnTo>
                <a:lnTo>
                  <a:pt x="0" y="111883"/>
                </a:lnTo>
                <a:lnTo>
                  <a:pt x="1586207" y="111883"/>
                </a:lnTo>
                <a:lnTo>
                  <a:pt x="1586207" y="78848"/>
                </a:lnTo>
                <a:close/>
              </a:path>
              <a:path w="1751965" h="191135">
                <a:moveTo>
                  <a:pt x="1722776" y="78848"/>
                </a:moveTo>
                <a:lnTo>
                  <a:pt x="1602725" y="78848"/>
                </a:lnTo>
                <a:lnTo>
                  <a:pt x="1602725" y="111883"/>
                </a:lnTo>
                <a:lnTo>
                  <a:pt x="1722776" y="111883"/>
                </a:lnTo>
                <a:lnTo>
                  <a:pt x="1751385" y="95365"/>
                </a:lnTo>
                <a:lnTo>
                  <a:pt x="1722776" y="78848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8555530" y="5045747"/>
            <a:ext cx="3418840" cy="1783080"/>
          </a:xfrm>
          <a:custGeom>
            <a:avLst/>
            <a:gdLst/>
            <a:ahLst/>
            <a:cxnLst/>
            <a:rect l="l" t="t" r="r" b="b"/>
            <a:pathLst>
              <a:path w="3418840" h="1783079">
                <a:moveTo>
                  <a:pt x="3253143" y="1591928"/>
                </a:moveTo>
                <a:lnTo>
                  <a:pt x="3253143" y="1782660"/>
                </a:lnTo>
                <a:lnTo>
                  <a:pt x="3389712" y="1703812"/>
                </a:lnTo>
                <a:lnTo>
                  <a:pt x="3269661" y="1703812"/>
                </a:lnTo>
                <a:lnTo>
                  <a:pt x="3269661" y="1670776"/>
                </a:lnTo>
                <a:lnTo>
                  <a:pt x="3389712" y="1670776"/>
                </a:lnTo>
                <a:lnTo>
                  <a:pt x="3253143" y="1591928"/>
                </a:lnTo>
                <a:close/>
              </a:path>
              <a:path w="3418840" h="1783079">
                <a:moveTo>
                  <a:pt x="2304712" y="1687294"/>
                </a:moveTo>
                <a:lnTo>
                  <a:pt x="2289936" y="1694678"/>
                </a:lnTo>
                <a:lnTo>
                  <a:pt x="2294501" y="1703812"/>
                </a:lnTo>
                <a:lnTo>
                  <a:pt x="2304712" y="1703812"/>
                </a:lnTo>
                <a:lnTo>
                  <a:pt x="2304712" y="1687294"/>
                </a:lnTo>
                <a:close/>
              </a:path>
              <a:path w="3418840" h="1783079">
                <a:moveTo>
                  <a:pt x="3253143" y="1670776"/>
                </a:moveTo>
                <a:lnTo>
                  <a:pt x="2314923" y="1670776"/>
                </a:lnTo>
                <a:lnTo>
                  <a:pt x="2319488" y="1679910"/>
                </a:lnTo>
                <a:lnTo>
                  <a:pt x="2304712" y="1687294"/>
                </a:lnTo>
                <a:lnTo>
                  <a:pt x="2304712" y="1703812"/>
                </a:lnTo>
                <a:lnTo>
                  <a:pt x="3253143" y="1703812"/>
                </a:lnTo>
                <a:lnTo>
                  <a:pt x="3253143" y="1670776"/>
                </a:lnTo>
                <a:close/>
              </a:path>
              <a:path w="3418840" h="1783079">
                <a:moveTo>
                  <a:pt x="3389712" y="1670776"/>
                </a:moveTo>
                <a:lnTo>
                  <a:pt x="3269661" y="1670776"/>
                </a:lnTo>
                <a:lnTo>
                  <a:pt x="3269661" y="1703812"/>
                </a:lnTo>
                <a:lnTo>
                  <a:pt x="3389712" y="1703812"/>
                </a:lnTo>
                <a:lnTo>
                  <a:pt x="3418322" y="1687294"/>
                </a:lnTo>
                <a:lnTo>
                  <a:pt x="3389712" y="1670776"/>
                </a:lnTo>
                <a:close/>
              </a:path>
              <a:path w="3418840" h="1783079">
                <a:moveTo>
                  <a:pt x="1921687" y="920837"/>
                </a:moveTo>
                <a:lnTo>
                  <a:pt x="1906911" y="928221"/>
                </a:lnTo>
                <a:lnTo>
                  <a:pt x="2289936" y="1694678"/>
                </a:lnTo>
                <a:lnTo>
                  <a:pt x="2304712" y="1687294"/>
                </a:lnTo>
                <a:lnTo>
                  <a:pt x="2304712" y="1670776"/>
                </a:lnTo>
                <a:lnTo>
                  <a:pt x="2314923" y="1670776"/>
                </a:lnTo>
                <a:lnTo>
                  <a:pt x="1948407" y="937355"/>
                </a:lnTo>
                <a:lnTo>
                  <a:pt x="1921687" y="937355"/>
                </a:lnTo>
                <a:lnTo>
                  <a:pt x="1921687" y="920837"/>
                </a:lnTo>
                <a:close/>
              </a:path>
              <a:path w="3418840" h="1783079">
                <a:moveTo>
                  <a:pt x="2314923" y="1670776"/>
                </a:moveTo>
                <a:lnTo>
                  <a:pt x="2304712" y="1670776"/>
                </a:lnTo>
                <a:lnTo>
                  <a:pt x="2304712" y="1687294"/>
                </a:lnTo>
                <a:lnTo>
                  <a:pt x="2319488" y="1679910"/>
                </a:lnTo>
                <a:lnTo>
                  <a:pt x="2314923" y="1670776"/>
                </a:lnTo>
                <a:close/>
              </a:path>
              <a:path w="3418840" h="1783079">
                <a:moveTo>
                  <a:pt x="16517" y="904319"/>
                </a:moveTo>
                <a:lnTo>
                  <a:pt x="7395" y="904319"/>
                </a:lnTo>
                <a:lnTo>
                  <a:pt x="0" y="911714"/>
                </a:lnTo>
                <a:lnTo>
                  <a:pt x="0" y="929959"/>
                </a:lnTo>
                <a:lnTo>
                  <a:pt x="7395" y="937355"/>
                </a:lnTo>
                <a:lnTo>
                  <a:pt x="16517" y="937355"/>
                </a:lnTo>
                <a:lnTo>
                  <a:pt x="16517" y="904319"/>
                </a:lnTo>
                <a:close/>
              </a:path>
              <a:path w="3418840" h="1783079">
                <a:moveTo>
                  <a:pt x="1911142" y="904319"/>
                </a:moveTo>
                <a:lnTo>
                  <a:pt x="16517" y="904319"/>
                </a:lnTo>
                <a:lnTo>
                  <a:pt x="16517" y="937355"/>
                </a:lnTo>
                <a:lnTo>
                  <a:pt x="1911476" y="937355"/>
                </a:lnTo>
                <a:lnTo>
                  <a:pt x="1906911" y="928221"/>
                </a:lnTo>
                <a:lnTo>
                  <a:pt x="1921687" y="920837"/>
                </a:lnTo>
                <a:lnTo>
                  <a:pt x="1906704" y="913884"/>
                </a:lnTo>
                <a:lnTo>
                  <a:pt x="1911142" y="904319"/>
                </a:lnTo>
                <a:close/>
              </a:path>
              <a:path w="3418840" h="1783079">
                <a:moveTo>
                  <a:pt x="1921687" y="920837"/>
                </a:moveTo>
                <a:lnTo>
                  <a:pt x="1921687" y="937355"/>
                </a:lnTo>
                <a:lnTo>
                  <a:pt x="1948407" y="937355"/>
                </a:lnTo>
                <a:lnTo>
                  <a:pt x="1943627" y="927789"/>
                </a:lnTo>
                <a:lnTo>
                  <a:pt x="1936670" y="927789"/>
                </a:lnTo>
                <a:lnTo>
                  <a:pt x="1921687" y="920837"/>
                </a:lnTo>
                <a:close/>
              </a:path>
              <a:path w="3418840" h="1783079">
                <a:moveTo>
                  <a:pt x="1936463" y="913453"/>
                </a:moveTo>
                <a:lnTo>
                  <a:pt x="1921687" y="920837"/>
                </a:lnTo>
                <a:lnTo>
                  <a:pt x="1936670" y="927789"/>
                </a:lnTo>
                <a:lnTo>
                  <a:pt x="1939896" y="920837"/>
                </a:lnTo>
                <a:lnTo>
                  <a:pt x="1940020" y="920571"/>
                </a:lnTo>
                <a:lnTo>
                  <a:pt x="1936463" y="913453"/>
                </a:lnTo>
                <a:close/>
              </a:path>
              <a:path w="3418840" h="1783079">
                <a:moveTo>
                  <a:pt x="1940020" y="920571"/>
                </a:moveTo>
                <a:lnTo>
                  <a:pt x="1936670" y="927789"/>
                </a:lnTo>
                <a:lnTo>
                  <a:pt x="1943627" y="927789"/>
                </a:lnTo>
                <a:lnTo>
                  <a:pt x="1940020" y="920571"/>
                </a:lnTo>
                <a:close/>
              </a:path>
              <a:path w="3418840" h="1783079">
                <a:moveTo>
                  <a:pt x="2289728" y="88414"/>
                </a:moveTo>
                <a:lnTo>
                  <a:pt x="1906704" y="913884"/>
                </a:lnTo>
                <a:lnTo>
                  <a:pt x="1921687" y="920837"/>
                </a:lnTo>
                <a:lnTo>
                  <a:pt x="1921687" y="904319"/>
                </a:lnTo>
                <a:lnTo>
                  <a:pt x="1947561" y="904319"/>
                </a:lnTo>
                <a:lnTo>
                  <a:pt x="2315257" y="111884"/>
                </a:lnTo>
                <a:lnTo>
                  <a:pt x="2304712" y="111884"/>
                </a:lnTo>
                <a:lnTo>
                  <a:pt x="2304712" y="95366"/>
                </a:lnTo>
                <a:lnTo>
                  <a:pt x="2289728" y="88414"/>
                </a:lnTo>
                <a:close/>
              </a:path>
              <a:path w="3418840" h="1783079">
                <a:moveTo>
                  <a:pt x="1947561" y="904319"/>
                </a:moveTo>
                <a:lnTo>
                  <a:pt x="1921687" y="904319"/>
                </a:lnTo>
                <a:lnTo>
                  <a:pt x="1921687" y="920837"/>
                </a:lnTo>
                <a:lnTo>
                  <a:pt x="1936463" y="913453"/>
                </a:lnTo>
                <a:lnTo>
                  <a:pt x="1943323" y="913453"/>
                </a:lnTo>
                <a:lnTo>
                  <a:pt x="1947561" y="904319"/>
                </a:lnTo>
                <a:close/>
              </a:path>
              <a:path w="3418840" h="1783079">
                <a:moveTo>
                  <a:pt x="1943323" y="913453"/>
                </a:moveTo>
                <a:lnTo>
                  <a:pt x="1936463" y="913453"/>
                </a:lnTo>
                <a:lnTo>
                  <a:pt x="1940020" y="920571"/>
                </a:lnTo>
                <a:lnTo>
                  <a:pt x="1943323" y="913453"/>
                </a:lnTo>
                <a:close/>
              </a:path>
              <a:path w="3418840" h="1783079">
                <a:moveTo>
                  <a:pt x="3253143" y="0"/>
                </a:moveTo>
                <a:lnTo>
                  <a:pt x="3253143" y="190731"/>
                </a:lnTo>
                <a:lnTo>
                  <a:pt x="3389710" y="111884"/>
                </a:lnTo>
                <a:lnTo>
                  <a:pt x="3269661" y="111884"/>
                </a:lnTo>
                <a:lnTo>
                  <a:pt x="3269661" y="78848"/>
                </a:lnTo>
                <a:lnTo>
                  <a:pt x="3389714" y="78848"/>
                </a:lnTo>
                <a:lnTo>
                  <a:pt x="3253143" y="0"/>
                </a:lnTo>
                <a:close/>
              </a:path>
              <a:path w="3418840" h="1783079">
                <a:moveTo>
                  <a:pt x="2304712" y="95366"/>
                </a:moveTo>
                <a:lnTo>
                  <a:pt x="2304712" y="111884"/>
                </a:lnTo>
                <a:lnTo>
                  <a:pt x="2315257" y="111884"/>
                </a:lnTo>
                <a:lnTo>
                  <a:pt x="2319695" y="102319"/>
                </a:lnTo>
                <a:lnTo>
                  <a:pt x="2304712" y="95366"/>
                </a:lnTo>
                <a:close/>
              </a:path>
              <a:path w="3418840" h="1783079">
                <a:moveTo>
                  <a:pt x="3253143" y="78848"/>
                </a:moveTo>
                <a:lnTo>
                  <a:pt x="2304712" y="78848"/>
                </a:lnTo>
                <a:lnTo>
                  <a:pt x="2304712" y="95366"/>
                </a:lnTo>
                <a:lnTo>
                  <a:pt x="2319695" y="102319"/>
                </a:lnTo>
                <a:lnTo>
                  <a:pt x="2315257" y="111884"/>
                </a:lnTo>
                <a:lnTo>
                  <a:pt x="3253143" y="111884"/>
                </a:lnTo>
                <a:lnTo>
                  <a:pt x="3253143" y="78848"/>
                </a:lnTo>
                <a:close/>
              </a:path>
              <a:path w="3418840" h="1783079">
                <a:moveTo>
                  <a:pt x="3389714" y="78848"/>
                </a:moveTo>
                <a:lnTo>
                  <a:pt x="3269661" y="78848"/>
                </a:lnTo>
                <a:lnTo>
                  <a:pt x="3269661" y="111884"/>
                </a:lnTo>
                <a:lnTo>
                  <a:pt x="3389710" y="111884"/>
                </a:lnTo>
                <a:lnTo>
                  <a:pt x="3418320" y="95366"/>
                </a:lnTo>
                <a:lnTo>
                  <a:pt x="3389714" y="78848"/>
                </a:lnTo>
                <a:close/>
              </a:path>
              <a:path w="3418840" h="1783079">
                <a:moveTo>
                  <a:pt x="2304712" y="78848"/>
                </a:moveTo>
                <a:lnTo>
                  <a:pt x="2294167" y="78848"/>
                </a:lnTo>
                <a:lnTo>
                  <a:pt x="2289728" y="88414"/>
                </a:lnTo>
                <a:lnTo>
                  <a:pt x="2304712" y="95366"/>
                </a:lnTo>
                <a:lnTo>
                  <a:pt x="2304712" y="78848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38994" y="5621792"/>
            <a:ext cx="1522631" cy="244872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92618" y="5624304"/>
            <a:ext cx="1783848" cy="242361"/>
          </a:xfrm>
          <a:prstGeom prst="rect">
            <a:avLst/>
          </a:prstGeom>
        </p:spPr>
      </p:pic>
      <p:sp>
        <p:nvSpPr>
          <p:cNvPr id="7" name="object 7" descr=""/>
          <p:cNvSpPr/>
          <p:nvPr/>
        </p:nvSpPr>
        <p:spPr>
          <a:xfrm>
            <a:off x="10989771" y="4778418"/>
            <a:ext cx="746125" cy="188595"/>
          </a:xfrm>
          <a:custGeom>
            <a:avLst/>
            <a:gdLst/>
            <a:ahLst/>
            <a:cxnLst/>
            <a:rect l="l" t="t" r="r" b="b"/>
            <a:pathLst>
              <a:path w="746125" h="188595">
                <a:moveTo>
                  <a:pt x="113018" y="3767"/>
                </a:moveTo>
                <a:lnTo>
                  <a:pt x="0" y="3767"/>
                </a:lnTo>
                <a:lnTo>
                  <a:pt x="0" y="184596"/>
                </a:lnTo>
                <a:lnTo>
                  <a:pt x="113018" y="184596"/>
                </a:lnTo>
                <a:lnTo>
                  <a:pt x="113018" y="166890"/>
                </a:lnTo>
                <a:lnTo>
                  <a:pt x="18459" y="166890"/>
                </a:lnTo>
                <a:lnTo>
                  <a:pt x="18459" y="101716"/>
                </a:lnTo>
                <a:lnTo>
                  <a:pt x="97949" y="101716"/>
                </a:lnTo>
                <a:lnTo>
                  <a:pt x="97949" y="84010"/>
                </a:lnTo>
                <a:lnTo>
                  <a:pt x="18459" y="84010"/>
                </a:lnTo>
                <a:lnTo>
                  <a:pt x="18459" y="21473"/>
                </a:lnTo>
                <a:lnTo>
                  <a:pt x="113018" y="21473"/>
                </a:lnTo>
                <a:lnTo>
                  <a:pt x="113018" y="3767"/>
                </a:lnTo>
                <a:close/>
              </a:path>
              <a:path w="746125" h="188595">
                <a:moveTo>
                  <a:pt x="164206" y="0"/>
                </a:moveTo>
                <a:lnTo>
                  <a:pt x="145746" y="0"/>
                </a:lnTo>
                <a:lnTo>
                  <a:pt x="145746" y="184596"/>
                </a:lnTo>
                <a:lnTo>
                  <a:pt x="164206" y="184596"/>
                </a:lnTo>
                <a:lnTo>
                  <a:pt x="164206" y="0"/>
                </a:lnTo>
                <a:close/>
              </a:path>
              <a:path w="746125" h="188595">
                <a:moveTo>
                  <a:pt x="290384" y="110632"/>
                </a:moveTo>
                <a:lnTo>
                  <a:pt x="221776" y="110632"/>
                </a:lnTo>
                <a:lnTo>
                  <a:pt x="216085" y="113060"/>
                </a:lnTo>
                <a:lnTo>
                  <a:pt x="194318" y="140812"/>
                </a:lnTo>
                <a:lnTo>
                  <a:pt x="194318" y="155379"/>
                </a:lnTo>
                <a:lnTo>
                  <a:pt x="220430" y="185255"/>
                </a:lnTo>
                <a:lnTo>
                  <a:pt x="240656" y="188363"/>
                </a:lnTo>
                <a:lnTo>
                  <a:pt x="250466" y="187790"/>
                </a:lnTo>
                <a:lnTo>
                  <a:pt x="235507" y="172415"/>
                </a:lnTo>
                <a:lnTo>
                  <a:pt x="229647" y="171201"/>
                </a:lnTo>
                <a:lnTo>
                  <a:pt x="212778" y="143323"/>
                </a:lnTo>
                <a:lnTo>
                  <a:pt x="213908" y="139263"/>
                </a:lnTo>
                <a:lnTo>
                  <a:pt x="216169" y="135998"/>
                </a:lnTo>
                <a:lnTo>
                  <a:pt x="218513" y="132733"/>
                </a:lnTo>
                <a:lnTo>
                  <a:pt x="221485" y="130138"/>
                </a:lnTo>
                <a:lnTo>
                  <a:pt x="225084" y="128212"/>
                </a:lnTo>
                <a:lnTo>
                  <a:pt x="228684" y="126203"/>
                </a:lnTo>
                <a:lnTo>
                  <a:pt x="269664" y="117622"/>
                </a:lnTo>
                <a:lnTo>
                  <a:pt x="290335" y="115209"/>
                </a:lnTo>
                <a:lnTo>
                  <a:pt x="290384" y="110632"/>
                </a:lnTo>
                <a:close/>
              </a:path>
              <a:path w="746125" h="188595">
                <a:moveTo>
                  <a:pt x="308718" y="150565"/>
                </a:moveTo>
                <a:lnTo>
                  <a:pt x="292268" y="150565"/>
                </a:lnTo>
                <a:lnTo>
                  <a:pt x="297039" y="152574"/>
                </a:lnTo>
                <a:lnTo>
                  <a:pt x="293107" y="160784"/>
                </a:lnTo>
                <a:lnTo>
                  <a:pt x="292268" y="162034"/>
                </a:lnTo>
                <a:lnTo>
                  <a:pt x="292268" y="184596"/>
                </a:lnTo>
                <a:lnTo>
                  <a:pt x="308718" y="184596"/>
                </a:lnTo>
                <a:lnTo>
                  <a:pt x="308718" y="150565"/>
                </a:lnTo>
                <a:close/>
              </a:path>
              <a:path w="746125" h="188595">
                <a:moveTo>
                  <a:pt x="290524" y="99079"/>
                </a:moveTo>
                <a:lnTo>
                  <a:pt x="284105" y="99958"/>
                </a:lnTo>
                <a:lnTo>
                  <a:pt x="268115" y="101883"/>
                </a:lnTo>
                <a:lnTo>
                  <a:pt x="259953" y="103014"/>
                </a:lnTo>
                <a:lnTo>
                  <a:pt x="243293" y="105609"/>
                </a:lnTo>
                <a:lnTo>
                  <a:pt x="235717" y="107074"/>
                </a:lnTo>
                <a:lnTo>
                  <a:pt x="228852" y="108748"/>
                </a:lnTo>
                <a:lnTo>
                  <a:pt x="221586" y="110632"/>
                </a:lnTo>
                <a:lnTo>
                  <a:pt x="290384" y="110632"/>
                </a:lnTo>
                <a:lnTo>
                  <a:pt x="297416" y="114274"/>
                </a:lnTo>
                <a:lnTo>
                  <a:pt x="290335" y="115209"/>
                </a:lnTo>
                <a:lnTo>
                  <a:pt x="290232" y="124068"/>
                </a:lnTo>
                <a:lnTo>
                  <a:pt x="290108" y="128212"/>
                </a:lnTo>
                <a:lnTo>
                  <a:pt x="289630" y="132398"/>
                </a:lnTo>
                <a:lnTo>
                  <a:pt x="288626" y="136752"/>
                </a:lnTo>
                <a:lnTo>
                  <a:pt x="287490" y="143323"/>
                </a:lnTo>
                <a:lnTo>
                  <a:pt x="258948" y="170866"/>
                </a:lnTo>
                <a:lnTo>
                  <a:pt x="251414" y="172415"/>
                </a:lnTo>
                <a:lnTo>
                  <a:pt x="283971" y="172415"/>
                </a:lnTo>
                <a:lnTo>
                  <a:pt x="288218" y="167957"/>
                </a:lnTo>
                <a:lnTo>
                  <a:pt x="292255" y="162034"/>
                </a:lnTo>
                <a:lnTo>
                  <a:pt x="292268" y="150565"/>
                </a:lnTo>
                <a:lnTo>
                  <a:pt x="308718" y="150565"/>
                </a:lnTo>
                <a:lnTo>
                  <a:pt x="308718" y="102093"/>
                </a:lnTo>
                <a:lnTo>
                  <a:pt x="290635" y="102093"/>
                </a:lnTo>
                <a:lnTo>
                  <a:pt x="290524" y="99079"/>
                </a:lnTo>
                <a:close/>
              </a:path>
              <a:path w="746125" h="188595">
                <a:moveTo>
                  <a:pt x="292268" y="150565"/>
                </a:moveTo>
                <a:lnTo>
                  <a:pt x="292268" y="162034"/>
                </a:lnTo>
                <a:lnTo>
                  <a:pt x="293107" y="160784"/>
                </a:lnTo>
                <a:lnTo>
                  <a:pt x="297039" y="152574"/>
                </a:lnTo>
                <a:lnTo>
                  <a:pt x="292268" y="150565"/>
                </a:lnTo>
                <a:close/>
              </a:path>
              <a:path w="746125" h="188595">
                <a:moveTo>
                  <a:pt x="290384" y="110632"/>
                </a:moveTo>
                <a:lnTo>
                  <a:pt x="290335" y="115209"/>
                </a:lnTo>
                <a:lnTo>
                  <a:pt x="297416" y="114274"/>
                </a:lnTo>
                <a:lnTo>
                  <a:pt x="290384" y="110632"/>
                </a:lnTo>
                <a:close/>
              </a:path>
              <a:path w="746125" h="188595">
                <a:moveTo>
                  <a:pt x="297165" y="98074"/>
                </a:moveTo>
                <a:lnTo>
                  <a:pt x="290524" y="99079"/>
                </a:lnTo>
                <a:lnTo>
                  <a:pt x="290635" y="102093"/>
                </a:lnTo>
                <a:lnTo>
                  <a:pt x="297165" y="98074"/>
                </a:lnTo>
                <a:close/>
              </a:path>
              <a:path w="746125" h="188595">
                <a:moveTo>
                  <a:pt x="308718" y="98074"/>
                </a:moveTo>
                <a:lnTo>
                  <a:pt x="297165" y="98074"/>
                </a:lnTo>
                <a:lnTo>
                  <a:pt x="290635" y="102093"/>
                </a:lnTo>
                <a:lnTo>
                  <a:pt x="308718" y="102093"/>
                </a:lnTo>
                <a:lnTo>
                  <a:pt x="308718" y="98074"/>
                </a:lnTo>
                <a:close/>
              </a:path>
              <a:path w="746125" h="188595">
                <a:moveTo>
                  <a:pt x="298871" y="62662"/>
                </a:moveTo>
                <a:lnTo>
                  <a:pt x="254469" y="62662"/>
                </a:lnTo>
                <a:lnTo>
                  <a:pt x="263825" y="63266"/>
                </a:lnTo>
                <a:lnTo>
                  <a:pt x="271673" y="65079"/>
                </a:lnTo>
                <a:lnTo>
                  <a:pt x="290487" y="98074"/>
                </a:lnTo>
                <a:lnTo>
                  <a:pt x="290524" y="99079"/>
                </a:lnTo>
                <a:lnTo>
                  <a:pt x="297165" y="98074"/>
                </a:lnTo>
                <a:lnTo>
                  <a:pt x="308718" y="98074"/>
                </a:lnTo>
                <a:lnTo>
                  <a:pt x="308718" y="95312"/>
                </a:lnTo>
                <a:lnTo>
                  <a:pt x="301521" y="66131"/>
                </a:lnTo>
                <a:lnTo>
                  <a:pt x="298871" y="62662"/>
                </a:lnTo>
                <a:close/>
              </a:path>
              <a:path w="746125" h="188595">
                <a:moveTo>
                  <a:pt x="254720" y="45207"/>
                </a:moveTo>
                <a:lnTo>
                  <a:pt x="211734" y="60786"/>
                </a:lnTo>
                <a:lnTo>
                  <a:pt x="199467" y="83507"/>
                </a:lnTo>
                <a:lnTo>
                  <a:pt x="217424" y="88782"/>
                </a:lnTo>
                <a:lnTo>
                  <a:pt x="220020" y="79740"/>
                </a:lnTo>
                <a:lnTo>
                  <a:pt x="224498" y="73127"/>
                </a:lnTo>
                <a:lnTo>
                  <a:pt x="237307" y="64755"/>
                </a:lnTo>
                <a:lnTo>
                  <a:pt x="245177" y="62662"/>
                </a:lnTo>
                <a:lnTo>
                  <a:pt x="298871" y="62662"/>
                </a:lnTo>
                <a:lnTo>
                  <a:pt x="297439" y="60786"/>
                </a:lnTo>
                <a:lnTo>
                  <a:pt x="263660" y="45646"/>
                </a:lnTo>
                <a:lnTo>
                  <a:pt x="254720" y="45207"/>
                </a:lnTo>
                <a:close/>
              </a:path>
              <a:path w="746125" h="188595">
                <a:moveTo>
                  <a:pt x="352711" y="146170"/>
                </a:moveTo>
                <a:lnTo>
                  <a:pt x="333874" y="149309"/>
                </a:lnTo>
                <a:lnTo>
                  <a:pt x="336370" y="157974"/>
                </a:lnTo>
                <a:lnTo>
                  <a:pt x="340342" y="165634"/>
                </a:lnTo>
                <a:lnTo>
                  <a:pt x="380612" y="187594"/>
                </a:lnTo>
                <a:lnTo>
                  <a:pt x="392016" y="188238"/>
                </a:lnTo>
                <a:lnTo>
                  <a:pt x="403157" y="187594"/>
                </a:lnTo>
                <a:lnTo>
                  <a:pt x="403635" y="187594"/>
                </a:lnTo>
                <a:lnTo>
                  <a:pt x="414306" y="185506"/>
                </a:lnTo>
                <a:lnTo>
                  <a:pt x="423426" y="182092"/>
                </a:lnTo>
                <a:lnTo>
                  <a:pt x="431196" y="177313"/>
                </a:lnTo>
                <a:lnTo>
                  <a:pt x="437320" y="171411"/>
                </a:lnTo>
                <a:lnTo>
                  <a:pt x="393021" y="171411"/>
                </a:lnTo>
                <a:lnTo>
                  <a:pt x="385423" y="170987"/>
                </a:lnTo>
                <a:lnTo>
                  <a:pt x="354720" y="153872"/>
                </a:lnTo>
                <a:lnTo>
                  <a:pt x="352711" y="146170"/>
                </a:lnTo>
                <a:close/>
              </a:path>
              <a:path w="746125" h="188595">
                <a:moveTo>
                  <a:pt x="389504" y="45207"/>
                </a:moveTo>
                <a:lnTo>
                  <a:pt x="381889" y="45521"/>
                </a:lnTo>
                <a:lnTo>
                  <a:pt x="382020" y="45521"/>
                </a:lnTo>
                <a:lnTo>
                  <a:pt x="374993" y="46463"/>
                </a:lnTo>
                <a:lnTo>
                  <a:pt x="344548" y="63666"/>
                </a:lnTo>
                <a:lnTo>
                  <a:pt x="340195" y="69443"/>
                </a:lnTo>
                <a:lnTo>
                  <a:pt x="338018" y="76182"/>
                </a:lnTo>
                <a:lnTo>
                  <a:pt x="338018" y="90247"/>
                </a:lnTo>
                <a:lnTo>
                  <a:pt x="369663" y="116659"/>
                </a:lnTo>
                <a:lnTo>
                  <a:pt x="394182" y="123927"/>
                </a:lnTo>
                <a:lnTo>
                  <a:pt x="401183" y="126015"/>
                </a:lnTo>
                <a:lnTo>
                  <a:pt x="423410" y="137128"/>
                </a:lnTo>
                <a:lnTo>
                  <a:pt x="425335" y="139724"/>
                </a:lnTo>
                <a:lnTo>
                  <a:pt x="426298" y="143114"/>
                </a:lnTo>
                <a:lnTo>
                  <a:pt x="426298" y="154751"/>
                </a:lnTo>
                <a:lnTo>
                  <a:pt x="423326" y="160653"/>
                </a:lnTo>
                <a:lnTo>
                  <a:pt x="417382" y="165006"/>
                </a:lnTo>
                <a:lnTo>
                  <a:pt x="411438" y="169276"/>
                </a:lnTo>
                <a:lnTo>
                  <a:pt x="403318" y="171411"/>
                </a:lnTo>
                <a:lnTo>
                  <a:pt x="437320" y="171411"/>
                </a:lnTo>
                <a:lnTo>
                  <a:pt x="437459" y="171277"/>
                </a:lnTo>
                <a:lnTo>
                  <a:pt x="441932" y="164221"/>
                </a:lnTo>
                <a:lnTo>
                  <a:pt x="444617" y="156145"/>
                </a:lnTo>
                <a:lnTo>
                  <a:pt x="445511" y="147049"/>
                </a:lnTo>
                <a:lnTo>
                  <a:pt x="445436" y="139724"/>
                </a:lnTo>
                <a:lnTo>
                  <a:pt x="413113" y="111762"/>
                </a:lnTo>
                <a:lnTo>
                  <a:pt x="388892" y="104895"/>
                </a:lnTo>
                <a:lnTo>
                  <a:pt x="382284" y="103003"/>
                </a:lnTo>
                <a:lnTo>
                  <a:pt x="356729" y="86605"/>
                </a:lnTo>
                <a:lnTo>
                  <a:pt x="356729" y="76559"/>
                </a:lnTo>
                <a:lnTo>
                  <a:pt x="359743" y="71410"/>
                </a:lnTo>
                <a:lnTo>
                  <a:pt x="365771" y="67559"/>
                </a:lnTo>
                <a:lnTo>
                  <a:pt x="371734" y="63666"/>
                </a:lnTo>
                <a:lnTo>
                  <a:pt x="379626" y="61783"/>
                </a:lnTo>
                <a:lnTo>
                  <a:pt x="434592" y="61783"/>
                </a:lnTo>
                <a:lnTo>
                  <a:pt x="431531" y="58099"/>
                </a:lnTo>
                <a:lnTo>
                  <a:pt x="396961" y="45521"/>
                </a:lnTo>
                <a:lnTo>
                  <a:pt x="389504" y="45207"/>
                </a:lnTo>
                <a:close/>
              </a:path>
              <a:path w="746125" h="188595">
                <a:moveTo>
                  <a:pt x="434592" y="61783"/>
                </a:moveTo>
                <a:lnTo>
                  <a:pt x="379626" y="61783"/>
                </a:lnTo>
                <a:lnTo>
                  <a:pt x="389253" y="62034"/>
                </a:lnTo>
                <a:lnTo>
                  <a:pt x="396576" y="62583"/>
                </a:lnTo>
                <a:lnTo>
                  <a:pt x="426424" y="88154"/>
                </a:lnTo>
                <a:lnTo>
                  <a:pt x="445260" y="84763"/>
                </a:lnTo>
                <a:lnTo>
                  <a:pt x="444339" y="76894"/>
                </a:lnTo>
                <a:lnTo>
                  <a:pt x="441409" y="69987"/>
                </a:lnTo>
                <a:lnTo>
                  <a:pt x="434592" y="61783"/>
                </a:lnTo>
                <a:close/>
              </a:path>
              <a:path w="746125" h="188595">
                <a:moveTo>
                  <a:pt x="505635" y="11301"/>
                </a:moveTo>
                <a:lnTo>
                  <a:pt x="487301" y="11301"/>
                </a:lnTo>
                <a:lnTo>
                  <a:pt x="487418" y="149058"/>
                </a:lnTo>
                <a:lnTo>
                  <a:pt x="510790" y="184596"/>
                </a:lnTo>
                <a:lnTo>
                  <a:pt x="517404" y="186187"/>
                </a:lnTo>
                <a:lnTo>
                  <a:pt x="518156" y="186187"/>
                </a:lnTo>
                <a:lnTo>
                  <a:pt x="532047" y="186815"/>
                </a:lnTo>
                <a:lnTo>
                  <a:pt x="539582" y="186187"/>
                </a:lnTo>
                <a:lnTo>
                  <a:pt x="547200" y="184596"/>
                </a:lnTo>
                <a:lnTo>
                  <a:pt x="547200" y="170239"/>
                </a:lnTo>
                <a:lnTo>
                  <a:pt x="529327" y="170239"/>
                </a:lnTo>
                <a:lnTo>
                  <a:pt x="516183" y="168062"/>
                </a:lnTo>
                <a:lnTo>
                  <a:pt x="505760" y="149058"/>
                </a:lnTo>
                <a:lnTo>
                  <a:pt x="505635" y="11301"/>
                </a:lnTo>
                <a:close/>
              </a:path>
              <a:path w="746125" h="188595">
                <a:moveTo>
                  <a:pt x="547200" y="168397"/>
                </a:moveTo>
                <a:lnTo>
                  <a:pt x="537489" y="169987"/>
                </a:lnTo>
                <a:lnTo>
                  <a:pt x="529327" y="170239"/>
                </a:lnTo>
                <a:lnTo>
                  <a:pt x="547200" y="170239"/>
                </a:lnTo>
                <a:lnTo>
                  <a:pt x="547200" y="168397"/>
                </a:lnTo>
                <a:close/>
              </a:path>
              <a:path w="746125" h="188595">
                <a:moveTo>
                  <a:pt x="487324" y="48974"/>
                </a:moveTo>
                <a:lnTo>
                  <a:pt x="458293" y="48974"/>
                </a:lnTo>
                <a:lnTo>
                  <a:pt x="458293" y="64797"/>
                </a:lnTo>
                <a:lnTo>
                  <a:pt x="487333" y="64797"/>
                </a:lnTo>
                <a:lnTo>
                  <a:pt x="487324" y="48974"/>
                </a:lnTo>
                <a:close/>
              </a:path>
              <a:path w="746125" h="188595">
                <a:moveTo>
                  <a:pt x="547200" y="48974"/>
                </a:moveTo>
                <a:lnTo>
                  <a:pt x="505669" y="48974"/>
                </a:lnTo>
                <a:lnTo>
                  <a:pt x="505683" y="64797"/>
                </a:lnTo>
                <a:lnTo>
                  <a:pt x="547200" y="64797"/>
                </a:lnTo>
                <a:lnTo>
                  <a:pt x="547200" y="48974"/>
                </a:lnTo>
                <a:close/>
              </a:path>
              <a:path w="746125" h="188595">
                <a:moveTo>
                  <a:pt x="594892" y="2511"/>
                </a:moveTo>
                <a:lnTo>
                  <a:pt x="576432" y="2511"/>
                </a:lnTo>
                <a:lnTo>
                  <a:pt x="576432" y="23231"/>
                </a:lnTo>
                <a:lnTo>
                  <a:pt x="594892" y="23231"/>
                </a:lnTo>
                <a:lnTo>
                  <a:pt x="594892" y="2511"/>
                </a:lnTo>
                <a:close/>
              </a:path>
              <a:path w="746125" h="188595">
                <a:moveTo>
                  <a:pt x="594892" y="48974"/>
                </a:moveTo>
                <a:lnTo>
                  <a:pt x="576432" y="48974"/>
                </a:lnTo>
                <a:lnTo>
                  <a:pt x="576432" y="184596"/>
                </a:lnTo>
                <a:lnTo>
                  <a:pt x="594892" y="184596"/>
                </a:lnTo>
                <a:lnTo>
                  <a:pt x="594892" y="48974"/>
                </a:lnTo>
                <a:close/>
              </a:path>
              <a:path w="746125" h="188595">
                <a:moveTo>
                  <a:pt x="688922" y="45207"/>
                </a:moveTo>
                <a:lnTo>
                  <a:pt x="678109" y="45835"/>
                </a:lnTo>
                <a:lnTo>
                  <a:pt x="678858" y="45835"/>
                </a:lnTo>
                <a:lnTo>
                  <a:pt x="670212" y="47467"/>
                </a:lnTo>
                <a:lnTo>
                  <a:pt x="636973" y="71719"/>
                </a:lnTo>
                <a:lnTo>
                  <a:pt x="625004" y="116785"/>
                </a:lnTo>
                <a:lnTo>
                  <a:pt x="625569" y="126972"/>
                </a:lnTo>
                <a:lnTo>
                  <a:pt x="641643" y="168303"/>
                </a:lnTo>
                <a:lnTo>
                  <a:pt x="678955" y="187790"/>
                </a:lnTo>
                <a:lnTo>
                  <a:pt x="688797" y="188363"/>
                </a:lnTo>
                <a:lnTo>
                  <a:pt x="698292" y="187790"/>
                </a:lnTo>
                <a:lnTo>
                  <a:pt x="698472" y="187790"/>
                </a:lnTo>
                <a:lnTo>
                  <a:pt x="707280" y="186072"/>
                </a:lnTo>
                <a:lnTo>
                  <a:pt x="707424" y="186072"/>
                </a:lnTo>
                <a:lnTo>
                  <a:pt x="715945" y="183066"/>
                </a:lnTo>
                <a:lnTo>
                  <a:pt x="723581" y="178945"/>
                </a:lnTo>
                <a:lnTo>
                  <a:pt x="730425" y="173640"/>
                </a:lnTo>
                <a:lnTo>
                  <a:pt x="733217" y="170657"/>
                </a:lnTo>
                <a:lnTo>
                  <a:pt x="688797" y="170657"/>
                </a:lnTo>
                <a:lnTo>
                  <a:pt x="678547" y="169739"/>
                </a:lnTo>
                <a:lnTo>
                  <a:pt x="647545" y="138761"/>
                </a:lnTo>
                <a:lnTo>
                  <a:pt x="644594" y="116785"/>
                </a:lnTo>
                <a:lnTo>
                  <a:pt x="644947" y="109101"/>
                </a:lnTo>
                <a:lnTo>
                  <a:pt x="657414" y="74490"/>
                </a:lnTo>
                <a:lnTo>
                  <a:pt x="657528" y="74340"/>
                </a:lnTo>
                <a:lnTo>
                  <a:pt x="688797" y="62913"/>
                </a:lnTo>
                <a:lnTo>
                  <a:pt x="733750" y="62913"/>
                </a:lnTo>
                <a:lnTo>
                  <a:pt x="731767" y="60739"/>
                </a:lnTo>
                <a:lnTo>
                  <a:pt x="724712" y="55253"/>
                </a:lnTo>
                <a:lnTo>
                  <a:pt x="716777" y="50858"/>
                </a:lnTo>
                <a:lnTo>
                  <a:pt x="708167" y="47718"/>
                </a:lnTo>
                <a:lnTo>
                  <a:pt x="698882" y="45835"/>
                </a:lnTo>
                <a:lnTo>
                  <a:pt x="688922" y="45207"/>
                </a:lnTo>
                <a:close/>
              </a:path>
              <a:path w="746125" h="188595">
                <a:moveTo>
                  <a:pt x="727098" y="145793"/>
                </a:moveTo>
                <a:lnTo>
                  <a:pt x="723715" y="153956"/>
                </a:lnTo>
                <a:lnTo>
                  <a:pt x="718810" y="160109"/>
                </a:lnTo>
                <a:lnTo>
                  <a:pt x="705833" y="168564"/>
                </a:lnTo>
                <a:lnTo>
                  <a:pt x="698006" y="170657"/>
                </a:lnTo>
                <a:lnTo>
                  <a:pt x="733217" y="170657"/>
                </a:lnTo>
                <a:lnTo>
                  <a:pt x="736390" y="167267"/>
                </a:lnTo>
                <a:lnTo>
                  <a:pt x="741476" y="159826"/>
                </a:lnTo>
                <a:lnTo>
                  <a:pt x="745683" y="151318"/>
                </a:lnTo>
                <a:lnTo>
                  <a:pt x="727098" y="145793"/>
                </a:lnTo>
                <a:close/>
              </a:path>
              <a:path w="746125" h="188595">
                <a:moveTo>
                  <a:pt x="733750" y="62913"/>
                </a:moveTo>
                <a:lnTo>
                  <a:pt x="697671" y="62913"/>
                </a:lnTo>
                <a:lnTo>
                  <a:pt x="705540" y="65173"/>
                </a:lnTo>
                <a:lnTo>
                  <a:pt x="712602" y="69820"/>
                </a:lnTo>
                <a:lnTo>
                  <a:pt x="719354" y="74131"/>
                </a:lnTo>
                <a:lnTo>
                  <a:pt x="724419" y="80410"/>
                </a:lnTo>
                <a:lnTo>
                  <a:pt x="727600" y="88530"/>
                </a:lnTo>
                <a:lnTo>
                  <a:pt x="745683" y="82754"/>
                </a:lnTo>
                <a:lnTo>
                  <a:pt x="742253" y="74490"/>
                </a:lnTo>
                <a:lnTo>
                  <a:pt x="737615" y="67151"/>
                </a:lnTo>
                <a:lnTo>
                  <a:pt x="733750" y="62913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0989771" y="6424021"/>
            <a:ext cx="754380" cy="188595"/>
          </a:xfrm>
          <a:custGeom>
            <a:avLst/>
            <a:gdLst/>
            <a:ahLst/>
            <a:cxnLst/>
            <a:rect l="l" t="t" r="r" b="b"/>
            <a:pathLst>
              <a:path w="754379" h="188595">
                <a:moveTo>
                  <a:pt x="73545" y="3850"/>
                </a:moveTo>
                <a:lnTo>
                  <a:pt x="0" y="3850"/>
                </a:lnTo>
                <a:lnTo>
                  <a:pt x="0" y="184596"/>
                </a:lnTo>
                <a:lnTo>
                  <a:pt x="18459" y="184596"/>
                </a:lnTo>
                <a:lnTo>
                  <a:pt x="18459" y="115906"/>
                </a:lnTo>
                <a:lnTo>
                  <a:pt x="72436" y="115906"/>
                </a:lnTo>
                <a:lnTo>
                  <a:pt x="112976" y="99916"/>
                </a:lnTo>
                <a:lnTo>
                  <a:pt x="114207" y="98325"/>
                </a:lnTo>
                <a:lnTo>
                  <a:pt x="18459" y="98325"/>
                </a:lnTo>
                <a:lnTo>
                  <a:pt x="18459" y="21557"/>
                </a:lnTo>
                <a:lnTo>
                  <a:pt x="114460" y="21557"/>
                </a:lnTo>
                <a:lnTo>
                  <a:pt x="113102" y="19799"/>
                </a:lnTo>
                <a:lnTo>
                  <a:pt x="77982" y="4102"/>
                </a:lnTo>
                <a:lnTo>
                  <a:pt x="76810" y="4102"/>
                </a:lnTo>
                <a:lnTo>
                  <a:pt x="73545" y="3850"/>
                </a:lnTo>
                <a:close/>
              </a:path>
              <a:path w="754379" h="188595">
                <a:moveTo>
                  <a:pt x="114460" y="21557"/>
                </a:moveTo>
                <a:lnTo>
                  <a:pt x="72582" y="21557"/>
                </a:lnTo>
                <a:lnTo>
                  <a:pt x="75596" y="21808"/>
                </a:lnTo>
                <a:lnTo>
                  <a:pt x="76601" y="21808"/>
                </a:lnTo>
                <a:lnTo>
                  <a:pt x="78568" y="22059"/>
                </a:lnTo>
                <a:lnTo>
                  <a:pt x="104604" y="43700"/>
                </a:lnTo>
                <a:lnTo>
                  <a:pt x="106613" y="48890"/>
                </a:lnTo>
                <a:lnTo>
                  <a:pt x="107618" y="54290"/>
                </a:lnTo>
                <a:lnTo>
                  <a:pt x="107618" y="65508"/>
                </a:lnTo>
                <a:lnTo>
                  <a:pt x="106613" y="70908"/>
                </a:lnTo>
                <a:lnTo>
                  <a:pt x="104604" y="76098"/>
                </a:lnTo>
                <a:lnTo>
                  <a:pt x="102679" y="81289"/>
                </a:lnTo>
                <a:lnTo>
                  <a:pt x="71578" y="98325"/>
                </a:lnTo>
                <a:lnTo>
                  <a:pt x="114207" y="98325"/>
                </a:lnTo>
                <a:lnTo>
                  <a:pt x="126580" y="59899"/>
                </a:lnTo>
                <a:lnTo>
                  <a:pt x="126320" y="54290"/>
                </a:lnTo>
                <a:lnTo>
                  <a:pt x="126258" y="52961"/>
                </a:lnTo>
                <a:lnTo>
                  <a:pt x="116207" y="23817"/>
                </a:lnTo>
                <a:lnTo>
                  <a:pt x="114460" y="21557"/>
                </a:lnTo>
                <a:close/>
              </a:path>
              <a:path w="754379" h="188595">
                <a:moveTo>
                  <a:pt x="172545" y="0"/>
                </a:moveTo>
                <a:lnTo>
                  <a:pt x="154085" y="0"/>
                </a:lnTo>
                <a:lnTo>
                  <a:pt x="154085" y="184596"/>
                </a:lnTo>
                <a:lnTo>
                  <a:pt x="172545" y="184596"/>
                </a:lnTo>
                <a:lnTo>
                  <a:pt x="172545" y="0"/>
                </a:lnTo>
                <a:close/>
              </a:path>
              <a:path w="754379" h="188595">
                <a:moveTo>
                  <a:pt x="298723" y="110632"/>
                </a:moveTo>
                <a:lnTo>
                  <a:pt x="230115" y="110632"/>
                </a:lnTo>
                <a:lnTo>
                  <a:pt x="224424" y="113060"/>
                </a:lnTo>
                <a:lnTo>
                  <a:pt x="202657" y="140812"/>
                </a:lnTo>
                <a:lnTo>
                  <a:pt x="202657" y="155379"/>
                </a:lnTo>
                <a:lnTo>
                  <a:pt x="228769" y="185255"/>
                </a:lnTo>
                <a:lnTo>
                  <a:pt x="248995" y="188363"/>
                </a:lnTo>
                <a:lnTo>
                  <a:pt x="258805" y="187790"/>
                </a:lnTo>
                <a:lnTo>
                  <a:pt x="243846" y="172415"/>
                </a:lnTo>
                <a:lnTo>
                  <a:pt x="237986" y="171201"/>
                </a:lnTo>
                <a:lnTo>
                  <a:pt x="221117" y="143323"/>
                </a:lnTo>
                <a:lnTo>
                  <a:pt x="222247" y="139263"/>
                </a:lnTo>
                <a:lnTo>
                  <a:pt x="224508" y="135998"/>
                </a:lnTo>
                <a:lnTo>
                  <a:pt x="226852" y="132733"/>
                </a:lnTo>
                <a:lnTo>
                  <a:pt x="229824" y="130138"/>
                </a:lnTo>
                <a:lnTo>
                  <a:pt x="233423" y="128212"/>
                </a:lnTo>
                <a:lnTo>
                  <a:pt x="237023" y="126203"/>
                </a:lnTo>
                <a:lnTo>
                  <a:pt x="278003" y="117622"/>
                </a:lnTo>
                <a:lnTo>
                  <a:pt x="298674" y="115209"/>
                </a:lnTo>
                <a:lnTo>
                  <a:pt x="298723" y="110632"/>
                </a:lnTo>
                <a:close/>
              </a:path>
              <a:path w="754379" h="188595">
                <a:moveTo>
                  <a:pt x="317057" y="150565"/>
                </a:moveTo>
                <a:lnTo>
                  <a:pt x="300607" y="150565"/>
                </a:lnTo>
                <a:lnTo>
                  <a:pt x="305378" y="152574"/>
                </a:lnTo>
                <a:lnTo>
                  <a:pt x="301446" y="160784"/>
                </a:lnTo>
                <a:lnTo>
                  <a:pt x="300607" y="162034"/>
                </a:lnTo>
                <a:lnTo>
                  <a:pt x="300607" y="184596"/>
                </a:lnTo>
                <a:lnTo>
                  <a:pt x="317057" y="184596"/>
                </a:lnTo>
                <a:lnTo>
                  <a:pt x="317057" y="150565"/>
                </a:lnTo>
                <a:close/>
              </a:path>
              <a:path w="754379" h="188595">
                <a:moveTo>
                  <a:pt x="298863" y="99079"/>
                </a:moveTo>
                <a:lnTo>
                  <a:pt x="292444" y="99958"/>
                </a:lnTo>
                <a:lnTo>
                  <a:pt x="276454" y="101883"/>
                </a:lnTo>
                <a:lnTo>
                  <a:pt x="268292" y="103014"/>
                </a:lnTo>
                <a:lnTo>
                  <a:pt x="251632" y="105609"/>
                </a:lnTo>
                <a:lnTo>
                  <a:pt x="244056" y="107074"/>
                </a:lnTo>
                <a:lnTo>
                  <a:pt x="237191" y="108748"/>
                </a:lnTo>
                <a:lnTo>
                  <a:pt x="229925" y="110632"/>
                </a:lnTo>
                <a:lnTo>
                  <a:pt x="298723" y="110632"/>
                </a:lnTo>
                <a:lnTo>
                  <a:pt x="305755" y="114274"/>
                </a:lnTo>
                <a:lnTo>
                  <a:pt x="298674" y="115209"/>
                </a:lnTo>
                <a:lnTo>
                  <a:pt x="298571" y="124068"/>
                </a:lnTo>
                <a:lnTo>
                  <a:pt x="298447" y="128212"/>
                </a:lnTo>
                <a:lnTo>
                  <a:pt x="297969" y="132398"/>
                </a:lnTo>
                <a:lnTo>
                  <a:pt x="296965" y="136752"/>
                </a:lnTo>
                <a:lnTo>
                  <a:pt x="295829" y="143323"/>
                </a:lnTo>
                <a:lnTo>
                  <a:pt x="267287" y="170866"/>
                </a:lnTo>
                <a:lnTo>
                  <a:pt x="259753" y="172415"/>
                </a:lnTo>
                <a:lnTo>
                  <a:pt x="292310" y="172415"/>
                </a:lnTo>
                <a:lnTo>
                  <a:pt x="296557" y="167957"/>
                </a:lnTo>
                <a:lnTo>
                  <a:pt x="300594" y="162034"/>
                </a:lnTo>
                <a:lnTo>
                  <a:pt x="300607" y="150565"/>
                </a:lnTo>
                <a:lnTo>
                  <a:pt x="317057" y="150565"/>
                </a:lnTo>
                <a:lnTo>
                  <a:pt x="317057" y="102093"/>
                </a:lnTo>
                <a:lnTo>
                  <a:pt x="298974" y="102093"/>
                </a:lnTo>
                <a:lnTo>
                  <a:pt x="298863" y="99079"/>
                </a:lnTo>
                <a:close/>
              </a:path>
              <a:path w="754379" h="188595">
                <a:moveTo>
                  <a:pt x="300607" y="150565"/>
                </a:moveTo>
                <a:lnTo>
                  <a:pt x="300607" y="162034"/>
                </a:lnTo>
                <a:lnTo>
                  <a:pt x="301446" y="160784"/>
                </a:lnTo>
                <a:lnTo>
                  <a:pt x="305378" y="152574"/>
                </a:lnTo>
                <a:lnTo>
                  <a:pt x="300607" y="150565"/>
                </a:lnTo>
                <a:close/>
              </a:path>
              <a:path w="754379" h="188595">
                <a:moveTo>
                  <a:pt x="298723" y="110632"/>
                </a:moveTo>
                <a:lnTo>
                  <a:pt x="298674" y="115209"/>
                </a:lnTo>
                <a:lnTo>
                  <a:pt x="305755" y="114274"/>
                </a:lnTo>
                <a:lnTo>
                  <a:pt x="298723" y="110632"/>
                </a:lnTo>
                <a:close/>
              </a:path>
              <a:path w="754379" h="188595">
                <a:moveTo>
                  <a:pt x="305504" y="98074"/>
                </a:moveTo>
                <a:lnTo>
                  <a:pt x="298863" y="99079"/>
                </a:lnTo>
                <a:lnTo>
                  <a:pt x="298974" y="102093"/>
                </a:lnTo>
                <a:lnTo>
                  <a:pt x="305504" y="98074"/>
                </a:lnTo>
                <a:close/>
              </a:path>
              <a:path w="754379" h="188595">
                <a:moveTo>
                  <a:pt x="317057" y="98074"/>
                </a:moveTo>
                <a:lnTo>
                  <a:pt x="305504" y="98074"/>
                </a:lnTo>
                <a:lnTo>
                  <a:pt x="298974" y="102093"/>
                </a:lnTo>
                <a:lnTo>
                  <a:pt x="317057" y="102093"/>
                </a:lnTo>
                <a:lnTo>
                  <a:pt x="317057" y="98074"/>
                </a:lnTo>
                <a:close/>
              </a:path>
              <a:path w="754379" h="188595">
                <a:moveTo>
                  <a:pt x="307210" y="62662"/>
                </a:moveTo>
                <a:lnTo>
                  <a:pt x="262808" y="62662"/>
                </a:lnTo>
                <a:lnTo>
                  <a:pt x="272164" y="63266"/>
                </a:lnTo>
                <a:lnTo>
                  <a:pt x="280012" y="65079"/>
                </a:lnTo>
                <a:lnTo>
                  <a:pt x="298725" y="95312"/>
                </a:lnTo>
                <a:lnTo>
                  <a:pt x="298826" y="98074"/>
                </a:lnTo>
                <a:lnTo>
                  <a:pt x="298863" y="99079"/>
                </a:lnTo>
                <a:lnTo>
                  <a:pt x="305504" y="98074"/>
                </a:lnTo>
                <a:lnTo>
                  <a:pt x="317057" y="98074"/>
                </a:lnTo>
                <a:lnTo>
                  <a:pt x="317057" y="95312"/>
                </a:lnTo>
                <a:lnTo>
                  <a:pt x="316924" y="92698"/>
                </a:lnTo>
                <a:lnTo>
                  <a:pt x="316806" y="90372"/>
                </a:lnTo>
                <a:lnTo>
                  <a:pt x="315801" y="80661"/>
                </a:lnTo>
                <a:lnTo>
                  <a:pt x="314713" y="76266"/>
                </a:lnTo>
                <a:lnTo>
                  <a:pt x="313039" y="72331"/>
                </a:lnTo>
                <a:lnTo>
                  <a:pt x="309860" y="66131"/>
                </a:lnTo>
                <a:lnTo>
                  <a:pt x="307210" y="62662"/>
                </a:lnTo>
                <a:close/>
              </a:path>
              <a:path w="754379" h="188595">
                <a:moveTo>
                  <a:pt x="263059" y="45207"/>
                </a:moveTo>
                <a:lnTo>
                  <a:pt x="220073" y="60786"/>
                </a:lnTo>
                <a:lnTo>
                  <a:pt x="207806" y="83507"/>
                </a:lnTo>
                <a:lnTo>
                  <a:pt x="225763" y="88782"/>
                </a:lnTo>
                <a:lnTo>
                  <a:pt x="228359" y="79740"/>
                </a:lnTo>
                <a:lnTo>
                  <a:pt x="232837" y="73127"/>
                </a:lnTo>
                <a:lnTo>
                  <a:pt x="245646" y="64755"/>
                </a:lnTo>
                <a:lnTo>
                  <a:pt x="253516" y="62662"/>
                </a:lnTo>
                <a:lnTo>
                  <a:pt x="307210" y="62662"/>
                </a:lnTo>
                <a:lnTo>
                  <a:pt x="305778" y="60786"/>
                </a:lnTo>
                <a:lnTo>
                  <a:pt x="271999" y="45646"/>
                </a:lnTo>
                <a:lnTo>
                  <a:pt x="263059" y="45207"/>
                </a:lnTo>
                <a:close/>
              </a:path>
              <a:path w="754379" h="188595">
                <a:moveTo>
                  <a:pt x="361050" y="146170"/>
                </a:moveTo>
                <a:lnTo>
                  <a:pt x="342213" y="149309"/>
                </a:lnTo>
                <a:lnTo>
                  <a:pt x="344709" y="157974"/>
                </a:lnTo>
                <a:lnTo>
                  <a:pt x="348681" y="165634"/>
                </a:lnTo>
                <a:lnTo>
                  <a:pt x="388951" y="187594"/>
                </a:lnTo>
                <a:lnTo>
                  <a:pt x="400355" y="188238"/>
                </a:lnTo>
                <a:lnTo>
                  <a:pt x="411496" y="187594"/>
                </a:lnTo>
                <a:lnTo>
                  <a:pt x="411974" y="187594"/>
                </a:lnTo>
                <a:lnTo>
                  <a:pt x="422645" y="185506"/>
                </a:lnTo>
                <a:lnTo>
                  <a:pt x="431765" y="182092"/>
                </a:lnTo>
                <a:lnTo>
                  <a:pt x="439535" y="177313"/>
                </a:lnTo>
                <a:lnTo>
                  <a:pt x="445659" y="171411"/>
                </a:lnTo>
                <a:lnTo>
                  <a:pt x="401360" y="171411"/>
                </a:lnTo>
                <a:lnTo>
                  <a:pt x="393762" y="170987"/>
                </a:lnTo>
                <a:lnTo>
                  <a:pt x="363059" y="153872"/>
                </a:lnTo>
                <a:lnTo>
                  <a:pt x="361050" y="146170"/>
                </a:lnTo>
                <a:close/>
              </a:path>
              <a:path w="754379" h="188595">
                <a:moveTo>
                  <a:pt x="397843" y="45207"/>
                </a:moveTo>
                <a:lnTo>
                  <a:pt x="390228" y="45521"/>
                </a:lnTo>
                <a:lnTo>
                  <a:pt x="390359" y="45521"/>
                </a:lnTo>
                <a:lnTo>
                  <a:pt x="383332" y="46463"/>
                </a:lnTo>
                <a:lnTo>
                  <a:pt x="352887" y="63666"/>
                </a:lnTo>
                <a:lnTo>
                  <a:pt x="348534" y="69443"/>
                </a:lnTo>
                <a:lnTo>
                  <a:pt x="346357" y="76182"/>
                </a:lnTo>
                <a:lnTo>
                  <a:pt x="346357" y="90247"/>
                </a:lnTo>
                <a:lnTo>
                  <a:pt x="378003" y="116659"/>
                </a:lnTo>
                <a:lnTo>
                  <a:pt x="402521" y="123927"/>
                </a:lnTo>
                <a:lnTo>
                  <a:pt x="409522" y="126015"/>
                </a:lnTo>
                <a:lnTo>
                  <a:pt x="431749" y="137128"/>
                </a:lnTo>
                <a:lnTo>
                  <a:pt x="433674" y="139724"/>
                </a:lnTo>
                <a:lnTo>
                  <a:pt x="434637" y="143114"/>
                </a:lnTo>
                <a:lnTo>
                  <a:pt x="434637" y="154751"/>
                </a:lnTo>
                <a:lnTo>
                  <a:pt x="431665" y="160653"/>
                </a:lnTo>
                <a:lnTo>
                  <a:pt x="425721" y="165006"/>
                </a:lnTo>
                <a:lnTo>
                  <a:pt x="419777" y="169276"/>
                </a:lnTo>
                <a:lnTo>
                  <a:pt x="411657" y="171411"/>
                </a:lnTo>
                <a:lnTo>
                  <a:pt x="445659" y="171411"/>
                </a:lnTo>
                <a:lnTo>
                  <a:pt x="445798" y="171277"/>
                </a:lnTo>
                <a:lnTo>
                  <a:pt x="450271" y="164221"/>
                </a:lnTo>
                <a:lnTo>
                  <a:pt x="452956" y="156145"/>
                </a:lnTo>
                <a:lnTo>
                  <a:pt x="453850" y="147049"/>
                </a:lnTo>
                <a:lnTo>
                  <a:pt x="453776" y="139724"/>
                </a:lnTo>
                <a:lnTo>
                  <a:pt x="421452" y="111762"/>
                </a:lnTo>
                <a:lnTo>
                  <a:pt x="397231" y="104895"/>
                </a:lnTo>
                <a:lnTo>
                  <a:pt x="390623" y="103003"/>
                </a:lnTo>
                <a:lnTo>
                  <a:pt x="365068" y="86605"/>
                </a:lnTo>
                <a:lnTo>
                  <a:pt x="365068" y="76559"/>
                </a:lnTo>
                <a:lnTo>
                  <a:pt x="368082" y="71410"/>
                </a:lnTo>
                <a:lnTo>
                  <a:pt x="374110" y="67559"/>
                </a:lnTo>
                <a:lnTo>
                  <a:pt x="380073" y="63666"/>
                </a:lnTo>
                <a:lnTo>
                  <a:pt x="387965" y="61783"/>
                </a:lnTo>
                <a:lnTo>
                  <a:pt x="442931" y="61783"/>
                </a:lnTo>
                <a:lnTo>
                  <a:pt x="439870" y="58099"/>
                </a:lnTo>
                <a:lnTo>
                  <a:pt x="405300" y="45521"/>
                </a:lnTo>
                <a:lnTo>
                  <a:pt x="397843" y="45207"/>
                </a:lnTo>
                <a:close/>
              </a:path>
              <a:path w="754379" h="188595">
                <a:moveTo>
                  <a:pt x="442931" y="61783"/>
                </a:moveTo>
                <a:lnTo>
                  <a:pt x="387965" y="61783"/>
                </a:lnTo>
                <a:lnTo>
                  <a:pt x="397592" y="62034"/>
                </a:lnTo>
                <a:lnTo>
                  <a:pt x="404915" y="62583"/>
                </a:lnTo>
                <a:lnTo>
                  <a:pt x="434763" y="88154"/>
                </a:lnTo>
                <a:lnTo>
                  <a:pt x="453599" y="84763"/>
                </a:lnTo>
                <a:lnTo>
                  <a:pt x="452678" y="76894"/>
                </a:lnTo>
                <a:lnTo>
                  <a:pt x="449748" y="69987"/>
                </a:lnTo>
                <a:lnTo>
                  <a:pt x="442931" y="61783"/>
                </a:lnTo>
                <a:close/>
              </a:path>
              <a:path w="754379" h="188595">
                <a:moveTo>
                  <a:pt x="513974" y="11301"/>
                </a:moveTo>
                <a:lnTo>
                  <a:pt x="495640" y="11301"/>
                </a:lnTo>
                <a:lnTo>
                  <a:pt x="495757" y="149058"/>
                </a:lnTo>
                <a:lnTo>
                  <a:pt x="519129" y="184596"/>
                </a:lnTo>
                <a:lnTo>
                  <a:pt x="525743" y="186187"/>
                </a:lnTo>
                <a:lnTo>
                  <a:pt x="526495" y="186187"/>
                </a:lnTo>
                <a:lnTo>
                  <a:pt x="540386" y="186815"/>
                </a:lnTo>
                <a:lnTo>
                  <a:pt x="547921" y="186187"/>
                </a:lnTo>
                <a:lnTo>
                  <a:pt x="555539" y="184596"/>
                </a:lnTo>
                <a:lnTo>
                  <a:pt x="555539" y="170239"/>
                </a:lnTo>
                <a:lnTo>
                  <a:pt x="537666" y="170239"/>
                </a:lnTo>
                <a:lnTo>
                  <a:pt x="524522" y="168062"/>
                </a:lnTo>
                <a:lnTo>
                  <a:pt x="514099" y="149058"/>
                </a:lnTo>
                <a:lnTo>
                  <a:pt x="513974" y="11301"/>
                </a:lnTo>
                <a:close/>
              </a:path>
              <a:path w="754379" h="188595">
                <a:moveTo>
                  <a:pt x="555539" y="168397"/>
                </a:moveTo>
                <a:lnTo>
                  <a:pt x="545828" y="169987"/>
                </a:lnTo>
                <a:lnTo>
                  <a:pt x="537666" y="170239"/>
                </a:lnTo>
                <a:lnTo>
                  <a:pt x="555539" y="170239"/>
                </a:lnTo>
                <a:lnTo>
                  <a:pt x="555539" y="168397"/>
                </a:lnTo>
                <a:close/>
              </a:path>
              <a:path w="754379" h="188595">
                <a:moveTo>
                  <a:pt x="495663" y="48974"/>
                </a:moveTo>
                <a:lnTo>
                  <a:pt x="466632" y="48974"/>
                </a:lnTo>
                <a:lnTo>
                  <a:pt x="466632" y="64797"/>
                </a:lnTo>
                <a:lnTo>
                  <a:pt x="495672" y="64797"/>
                </a:lnTo>
                <a:lnTo>
                  <a:pt x="495663" y="48974"/>
                </a:lnTo>
                <a:close/>
              </a:path>
              <a:path w="754379" h="188595">
                <a:moveTo>
                  <a:pt x="555539" y="48974"/>
                </a:moveTo>
                <a:lnTo>
                  <a:pt x="514008" y="48974"/>
                </a:lnTo>
                <a:lnTo>
                  <a:pt x="514022" y="64797"/>
                </a:lnTo>
                <a:lnTo>
                  <a:pt x="555539" y="64797"/>
                </a:lnTo>
                <a:lnTo>
                  <a:pt x="555539" y="48974"/>
                </a:lnTo>
                <a:close/>
              </a:path>
              <a:path w="754379" h="188595">
                <a:moveTo>
                  <a:pt x="603231" y="2511"/>
                </a:moveTo>
                <a:lnTo>
                  <a:pt x="584771" y="2511"/>
                </a:lnTo>
                <a:lnTo>
                  <a:pt x="584771" y="23231"/>
                </a:lnTo>
                <a:lnTo>
                  <a:pt x="603231" y="23231"/>
                </a:lnTo>
                <a:lnTo>
                  <a:pt x="603231" y="2511"/>
                </a:lnTo>
                <a:close/>
              </a:path>
              <a:path w="754379" h="188595">
                <a:moveTo>
                  <a:pt x="603231" y="48974"/>
                </a:moveTo>
                <a:lnTo>
                  <a:pt x="584771" y="48974"/>
                </a:lnTo>
                <a:lnTo>
                  <a:pt x="584771" y="184596"/>
                </a:lnTo>
                <a:lnTo>
                  <a:pt x="603231" y="184596"/>
                </a:lnTo>
                <a:lnTo>
                  <a:pt x="603231" y="48974"/>
                </a:lnTo>
                <a:close/>
              </a:path>
              <a:path w="754379" h="188595">
                <a:moveTo>
                  <a:pt x="697262" y="45207"/>
                </a:moveTo>
                <a:lnTo>
                  <a:pt x="686448" y="45835"/>
                </a:lnTo>
                <a:lnTo>
                  <a:pt x="687197" y="45835"/>
                </a:lnTo>
                <a:lnTo>
                  <a:pt x="678551" y="47467"/>
                </a:lnTo>
                <a:lnTo>
                  <a:pt x="645312" y="71719"/>
                </a:lnTo>
                <a:lnTo>
                  <a:pt x="633343" y="116785"/>
                </a:lnTo>
                <a:lnTo>
                  <a:pt x="633908" y="126972"/>
                </a:lnTo>
                <a:lnTo>
                  <a:pt x="649982" y="168303"/>
                </a:lnTo>
                <a:lnTo>
                  <a:pt x="687294" y="187790"/>
                </a:lnTo>
                <a:lnTo>
                  <a:pt x="697136" y="188363"/>
                </a:lnTo>
                <a:lnTo>
                  <a:pt x="706631" y="187790"/>
                </a:lnTo>
                <a:lnTo>
                  <a:pt x="706811" y="187790"/>
                </a:lnTo>
                <a:lnTo>
                  <a:pt x="715619" y="186072"/>
                </a:lnTo>
                <a:lnTo>
                  <a:pt x="715763" y="186072"/>
                </a:lnTo>
                <a:lnTo>
                  <a:pt x="724284" y="183066"/>
                </a:lnTo>
                <a:lnTo>
                  <a:pt x="731920" y="178945"/>
                </a:lnTo>
                <a:lnTo>
                  <a:pt x="738764" y="173640"/>
                </a:lnTo>
                <a:lnTo>
                  <a:pt x="741556" y="170657"/>
                </a:lnTo>
                <a:lnTo>
                  <a:pt x="697136" y="170657"/>
                </a:lnTo>
                <a:lnTo>
                  <a:pt x="686886" y="169739"/>
                </a:lnTo>
                <a:lnTo>
                  <a:pt x="655884" y="138761"/>
                </a:lnTo>
                <a:lnTo>
                  <a:pt x="652933" y="116785"/>
                </a:lnTo>
                <a:lnTo>
                  <a:pt x="653286" y="109101"/>
                </a:lnTo>
                <a:lnTo>
                  <a:pt x="665753" y="74490"/>
                </a:lnTo>
                <a:lnTo>
                  <a:pt x="665868" y="74340"/>
                </a:lnTo>
                <a:lnTo>
                  <a:pt x="697136" y="62913"/>
                </a:lnTo>
                <a:lnTo>
                  <a:pt x="742089" y="62913"/>
                </a:lnTo>
                <a:lnTo>
                  <a:pt x="740106" y="60739"/>
                </a:lnTo>
                <a:lnTo>
                  <a:pt x="733051" y="55253"/>
                </a:lnTo>
                <a:lnTo>
                  <a:pt x="725116" y="50858"/>
                </a:lnTo>
                <a:lnTo>
                  <a:pt x="716506" y="47718"/>
                </a:lnTo>
                <a:lnTo>
                  <a:pt x="707221" y="45835"/>
                </a:lnTo>
                <a:lnTo>
                  <a:pt x="697262" y="45207"/>
                </a:lnTo>
                <a:close/>
              </a:path>
              <a:path w="754379" h="188595">
                <a:moveTo>
                  <a:pt x="735437" y="145793"/>
                </a:moveTo>
                <a:lnTo>
                  <a:pt x="732055" y="153956"/>
                </a:lnTo>
                <a:lnTo>
                  <a:pt x="727149" y="160109"/>
                </a:lnTo>
                <a:lnTo>
                  <a:pt x="714172" y="168564"/>
                </a:lnTo>
                <a:lnTo>
                  <a:pt x="706345" y="170657"/>
                </a:lnTo>
                <a:lnTo>
                  <a:pt x="741556" y="170657"/>
                </a:lnTo>
                <a:lnTo>
                  <a:pt x="744729" y="167267"/>
                </a:lnTo>
                <a:lnTo>
                  <a:pt x="749815" y="159826"/>
                </a:lnTo>
                <a:lnTo>
                  <a:pt x="754022" y="151318"/>
                </a:lnTo>
                <a:lnTo>
                  <a:pt x="735437" y="145793"/>
                </a:lnTo>
                <a:close/>
              </a:path>
              <a:path w="754379" h="188595">
                <a:moveTo>
                  <a:pt x="742089" y="62913"/>
                </a:moveTo>
                <a:lnTo>
                  <a:pt x="706010" y="62913"/>
                </a:lnTo>
                <a:lnTo>
                  <a:pt x="713879" y="65173"/>
                </a:lnTo>
                <a:lnTo>
                  <a:pt x="720941" y="69820"/>
                </a:lnTo>
                <a:lnTo>
                  <a:pt x="727693" y="74131"/>
                </a:lnTo>
                <a:lnTo>
                  <a:pt x="732758" y="80410"/>
                </a:lnTo>
                <a:lnTo>
                  <a:pt x="735939" y="88530"/>
                </a:lnTo>
                <a:lnTo>
                  <a:pt x="754022" y="82754"/>
                </a:lnTo>
                <a:lnTo>
                  <a:pt x="750592" y="74490"/>
                </a:lnTo>
                <a:lnTo>
                  <a:pt x="745954" y="67151"/>
                </a:lnTo>
                <a:lnTo>
                  <a:pt x="742089" y="62913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" name="object 9" descr=""/>
          <p:cNvGrpSpPr/>
          <p:nvPr/>
        </p:nvGrpSpPr>
        <p:grpSpPr>
          <a:xfrm>
            <a:off x="4598468" y="5375843"/>
            <a:ext cx="590550" cy="590550"/>
            <a:chOff x="4598468" y="5375843"/>
            <a:chExt cx="590550" cy="590550"/>
          </a:xfrm>
        </p:grpSpPr>
        <p:sp>
          <p:nvSpPr>
            <p:cNvPr id="10" name="object 10" descr=""/>
            <p:cNvSpPr/>
            <p:nvPr/>
          </p:nvSpPr>
          <p:spPr>
            <a:xfrm>
              <a:off x="4598469" y="5375843"/>
              <a:ext cx="590550" cy="590550"/>
            </a:xfrm>
            <a:custGeom>
              <a:avLst/>
              <a:gdLst/>
              <a:ahLst/>
              <a:cxnLst/>
              <a:rect l="l" t="t" r="r" b="b"/>
              <a:pathLst>
                <a:path w="590550" h="590550">
                  <a:moveTo>
                    <a:pt x="295132" y="0"/>
                  </a:moveTo>
                  <a:lnTo>
                    <a:pt x="247260" y="3862"/>
                  </a:lnTo>
                  <a:lnTo>
                    <a:pt x="201848" y="15046"/>
                  </a:lnTo>
                  <a:lnTo>
                    <a:pt x="159502" y="32942"/>
                  </a:lnTo>
                  <a:lnTo>
                    <a:pt x="120831" y="56943"/>
                  </a:lnTo>
                  <a:lnTo>
                    <a:pt x="86442" y="86442"/>
                  </a:lnTo>
                  <a:lnTo>
                    <a:pt x="56943" y="120831"/>
                  </a:lnTo>
                  <a:lnTo>
                    <a:pt x="32942" y="159502"/>
                  </a:lnTo>
                  <a:lnTo>
                    <a:pt x="15046" y="201848"/>
                  </a:lnTo>
                  <a:lnTo>
                    <a:pt x="3862" y="247260"/>
                  </a:lnTo>
                  <a:lnTo>
                    <a:pt x="0" y="295132"/>
                  </a:lnTo>
                  <a:lnTo>
                    <a:pt x="3862" y="343004"/>
                  </a:lnTo>
                  <a:lnTo>
                    <a:pt x="15046" y="388417"/>
                  </a:lnTo>
                  <a:lnTo>
                    <a:pt x="32942" y="430763"/>
                  </a:lnTo>
                  <a:lnTo>
                    <a:pt x="56943" y="469434"/>
                  </a:lnTo>
                  <a:lnTo>
                    <a:pt x="86442" y="503823"/>
                  </a:lnTo>
                  <a:lnTo>
                    <a:pt x="120831" y="533322"/>
                  </a:lnTo>
                  <a:lnTo>
                    <a:pt x="159502" y="557323"/>
                  </a:lnTo>
                  <a:lnTo>
                    <a:pt x="201848" y="575219"/>
                  </a:lnTo>
                  <a:lnTo>
                    <a:pt x="247260" y="586402"/>
                  </a:lnTo>
                  <a:lnTo>
                    <a:pt x="295132" y="590265"/>
                  </a:lnTo>
                  <a:lnTo>
                    <a:pt x="343004" y="586402"/>
                  </a:lnTo>
                  <a:lnTo>
                    <a:pt x="388417" y="575219"/>
                  </a:lnTo>
                  <a:lnTo>
                    <a:pt x="430763" y="557323"/>
                  </a:lnTo>
                  <a:lnTo>
                    <a:pt x="469434" y="533322"/>
                  </a:lnTo>
                  <a:lnTo>
                    <a:pt x="503823" y="503823"/>
                  </a:lnTo>
                  <a:lnTo>
                    <a:pt x="533322" y="469434"/>
                  </a:lnTo>
                  <a:lnTo>
                    <a:pt x="557323" y="430763"/>
                  </a:lnTo>
                  <a:lnTo>
                    <a:pt x="575219" y="388417"/>
                  </a:lnTo>
                  <a:lnTo>
                    <a:pt x="586402" y="343004"/>
                  </a:lnTo>
                  <a:lnTo>
                    <a:pt x="590265" y="295132"/>
                  </a:lnTo>
                  <a:lnTo>
                    <a:pt x="586402" y="247260"/>
                  </a:lnTo>
                  <a:lnTo>
                    <a:pt x="575219" y="201848"/>
                  </a:lnTo>
                  <a:lnTo>
                    <a:pt x="557323" y="159502"/>
                  </a:lnTo>
                  <a:lnTo>
                    <a:pt x="533322" y="120831"/>
                  </a:lnTo>
                  <a:lnTo>
                    <a:pt x="503823" y="86442"/>
                  </a:lnTo>
                  <a:lnTo>
                    <a:pt x="469434" y="56943"/>
                  </a:lnTo>
                  <a:lnTo>
                    <a:pt x="430763" y="32942"/>
                  </a:lnTo>
                  <a:lnTo>
                    <a:pt x="388417" y="15046"/>
                  </a:lnTo>
                  <a:lnTo>
                    <a:pt x="343004" y="3862"/>
                  </a:lnTo>
                  <a:lnTo>
                    <a:pt x="295132" y="0"/>
                  </a:lnTo>
                  <a:close/>
                </a:path>
              </a:pathLst>
            </a:custGeom>
            <a:solidFill>
              <a:srgbClr val="B7E6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4598468" y="5375843"/>
              <a:ext cx="590550" cy="590550"/>
            </a:xfrm>
            <a:custGeom>
              <a:avLst/>
              <a:gdLst/>
              <a:ahLst/>
              <a:cxnLst/>
              <a:rect l="l" t="t" r="r" b="b"/>
              <a:pathLst>
                <a:path w="590550" h="590550">
                  <a:moveTo>
                    <a:pt x="295132" y="0"/>
                  </a:moveTo>
                  <a:lnTo>
                    <a:pt x="247260" y="3862"/>
                  </a:lnTo>
                  <a:lnTo>
                    <a:pt x="201848" y="15046"/>
                  </a:lnTo>
                  <a:lnTo>
                    <a:pt x="159351" y="33035"/>
                  </a:lnTo>
                  <a:lnTo>
                    <a:pt x="120831" y="56943"/>
                  </a:lnTo>
                  <a:lnTo>
                    <a:pt x="86442" y="86442"/>
                  </a:lnTo>
                  <a:lnTo>
                    <a:pt x="56943" y="120831"/>
                  </a:lnTo>
                  <a:lnTo>
                    <a:pt x="32942" y="159502"/>
                  </a:lnTo>
                  <a:lnTo>
                    <a:pt x="15046" y="201848"/>
                  </a:lnTo>
                  <a:lnTo>
                    <a:pt x="3862" y="247260"/>
                  </a:lnTo>
                  <a:lnTo>
                    <a:pt x="0" y="295132"/>
                  </a:lnTo>
                  <a:lnTo>
                    <a:pt x="3801" y="342245"/>
                  </a:lnTo>
                  <a:lnTo>
                    <a:pt x="15046" y="388417"/>
                  </a:lnTo>
                  <a:lnTo>
                    <a:pt x="32942" y="430763"/>
                  </a:lnTo>
                  <a:lnTo>
                    <a:pt x="56943" y="469434"/>
                  </a:lnTo>
                  <a:lnTo>
                    <a:pt x="86442" y="503823"/>
                  </a:lnTo>
                  <a:lnTo>
                    <a:pt x="120831" y="533322"/>
                  </a:lnTo>
                  <a:lnTo>
                    <a:pt x="159502" y="557323"/>
                  </a:lnTo>
                  <a:lnTo>
                    <a:pt x="201848" y="575219"/>
                  </a:lnTo>
                  <a:lnTo>
                    <a:pt x="247260" y="586402"/>
                  </a:lnTo>
                  <a:lnTo>
                    <a:pt x="295132" y="590265"/>
                  </a:lnTo>
                  <a:lnTo>
                    <a:pt x="295132" y="557323"/>
                  </a:lnTo>
                  <a:lnTo>
                    <a:pt x="296178" y="557323"/>
                  </a:lnTo>
                  <a:lnTo>
                    <a:pt x="248020" y="553007"/>
                  </a:lnTo>
                  <a:lnTo>
                    <a:pt x="203678" y="540832"/>
                  </a:lnTo>
                  <a:lnTo>
                    <a:pt x="162847" y="521445"/>
                  </a:lnTo>
                  <a:lnTo>
                    <a:pt x="126267" y="495587"/>
                  </a:lnTo>
                  <a:lnTo>
                    <a:pt x="94677" y="463998"/>
                  </a:lnTo>
                  <a:lnTo>
                    <a:pt x="68819" y="427418"/>
                  </a:lnTo>
                  <a:lnTo>
                    <a:pt x="49433" y="386586"/>
                  </a:lnTo>
                  <a:lnTo>
                    <a:pt x="37258" y="342245"/>
                  </a:lnTo>
                  <a:lnTo>
                    <a:pt x="33035" y="295132"/>
                  </a:lnTo>
                  <a:lnTo>
                    <a:pt x="37258" y="248020"/>
                  </a:lnTo>
                  <a:lnTo>
                    <a:pt x="49433" y="203678"/>
                  </a:lnTo>
                  <a:lnTo>
                    <a:pt x="68819" y="162847"/>
                  </a:lnTo>
                  <a:lnTo>
                    <a:pt x="94677" y="126266"/>
                  </a:lnTo>
                  <a:lnTo>
                    <a:pt x="126267" y="94677"/>
                  </a:lnTo>
                  <a:lnTo>
                    <a:pt x="162847" y="68819"/>
                  </a:lnTo>
                  <a:lnTo>
                    <a:pt x="203678" y="49433"/>
                  </a:lnTo>
                  <a:lnTo>
                    <a:pt x="248020" y="37258"/>
                  </a:lnTo>
                  <a:lnTo>
                    <a:pt x="295132" y="33035"/>
                  </a:lnTo>
                  <a:lnTo>
                    <a:pt x="295132" y="0"/>
                  </a:lnTo>
                  <a:close/>
                </a:path>
                <a:path w="590550" h="590550">
                  <a:moveTo>
                    <a:pt x="295132" y="0"/>
                  </a:moveTo>
                  <a:lnTo>
                    <a:pt x="295132" y="33035"/>
                  </a:lnTo>
                  <a:lnTo>
                    <a:pt x="342245" y="37258"/>
                  </a:lnTo>
                  <a:lnTo>
                    <a:pt x="386587" y="49433"/>
                  </a:lnTo>
                  <a:lnTo>
                    <a:pt x="427418" y="68819"/>
                  </a:lnTo>
                  <a:lnTo>
                    <a:pt x="463998" y="94677"/>
                  </a:lnTo>
                  <a:lnTo>
                    <a:pt x="495588" y="126266"/>
                  </a:lnTo>
                  <a:lnTo>
                    <a:pt x="521446" y="162847"/>
                  </a:lnTo>
                  <a:lnTo>
                    <a:pt x="540832" y="203678"/>
                  </a:lnTo>
                  <a:lnTo>
                    <a:pt x="553007" y="248020"/>
                  </a:lnTo>
                  <a:lnTo>
                    <a:pt x="557230" y="295132"/>
                  </a:lnTo>
                  <a:lnTo>
                    <a:pt x="553007" y="342245"/>
                  </a:lnTo>
                  <a:lnTo>
                    <a:pt x="540832" y="386586"/>
                  </a:lnTo>
                  <a:lnTo>
                    <a:pt x="521446" y="427418"/>
                  </a:lnTo>
                  <a:lnTo>
                    <a:pt x="495588" y="463998"/>
                  </a:lnTo>
                  <a:lnTo>
                    <a:pt x="463998" y="495587"/>
                  </a:lnTo>
                  <a:lnTo>
                    <a:pt x="427418" y="521445"/>
                  </a:lnTo>
                  <a:lnTo>
                    <a:pt x="386587" y="540832"/>
                  </a:lnTo>
                  <a:lnTo>
                    <a:pt x="342245" y="553007"/>
                  </a:lnTo>
                  <a:lnTo>
                    <a:pt x="294087" y="557323"/>
                  </a:lnTo>
                  <a:lnTo>
                    <a:pt x="295132" y="557323"/>
                  </a:lnTo>
                  <a:lnTo>
                    <a:pt x="295132" y="590265"/>
                  </a:lnTo>
                  <a:lnTo>
                    <a:pt x="343004" y="586402"/>
                  </a:lnTo>
                  <a:lnTo>
                    <a:pt x="388417" y="575219"/>
                  </a:lnTo>
                  <a:lnTo>
                    <a:pt x="430763" y="557323"/>
                  </a:lnTo>
                  <a:lnTo>
                    <a:pt x="469434" y="533322"/>
                  </a:lnTo>
                  <a:lnTo>
                    <a:pt x="503823" y="503823"/>
                  </a:lnTo>
                  <a:lnTo>
                    <a:pt x="533322" y="469434"/>
                  </a:lnTo>
                  <a:lnTo>
                    <a:pt x="557323" y="430763"/>
                  </a:lnTo>
                  <a:lnTo>
                    <a:pt x="575219" y="388417"/>
                  </a:lnTo>
                  <a:lnTo>
                    <a:pt x="586402" y="343004"/>
                  </a:lnTo>
                  <a:lnTo>
                    <a:pt x="590265" y="295132"/>
                  </a:lnTo>
                  <a:lnTo>
                    <a:pt x="586464" y="248020"/>
                  </a:lnTo>
                  <a:lnTo>
                    <a:pt x="575219" y="201848"/>
                  </a:lnTo>
                  <a:lnTo>
                    <a:pt x="557323" y="159502"/>
                  </a:lnTo>
                  <a:lnTo>
                    <a:pt x="533322" y="120831"/>
                  </a:lnTo>
                  <a:lnTo>
                    <a:pt x="503823" y="86442"/>
                  </a:lnTo>
                  <a:lnTo>
                    <a:pt x="469434" y="56943"/>
                  </a:lnTo>
                  <a:lnTo>
                    <a:pt x="430913" y="33035"/>
                  </a:lnTo>
                  <a:lnTo>
                    <a:pt x="388417" y="15046"/>
                  </a:lnTo>
                  <a:lnTo>
                    <a:pt x="343004" y="3862"/>
                  </a:lnTo>
                  <a:lnTo>
                    <a:pt x="2951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 descr=""/>
          <p:cNvGrpSpPr/>
          <p:nvPr/>
        </p:nvGrpSpPr>
        <p:grpSpPr>
          <a:xfrm>
            <a:off x="12349476" y="4622388"/>
            <a:ext cx="608330" cy="572770"/>
            <a:chOff x="12349476" y="4622388"/>
            <a:chExt cx="608330" cy="572770"/>
          </a:xfrm>
        </p:grpSpPr>
        <p:sp>
          <p:nvSpPr>
            <p:cNvPr id="13" name="object 13" descr=""/>
            <p:cNvSpPr/>
            <p:nvPr/>
          </p:nvSpPr>
          <p:spPr>
            <a:xfrm>
              <a:off x="12349477" y="4622388"/>
              <a:ext cx="608330" cy="572770"/>
            </a:xfrm>
            <a:custGeom>
              <a:avLst/>
              <a:gdLst/>
              <a:ahLst/>
              <a:cxnLst/>
              <a:rect l="l" t="t" r="r" b="b"/>
              <a:pathLst>
                <a:path w="608329" h="572770">
                  <a:moveTo>
                    <a:pt x="304076" y="0"/>
                  </a:moveTo>
                  <a:lnTo>
                    <a:pt x="254753" y="3745"/>
                  </a:lnTo>
                  <a:lnTo>
                    <a:pt x="207964" y="14590"/>
                  </a:lnTo>
                  <a:lnTo>
                    <a:pt x="164335" y="31943"/>
                  </a:lnTo>
                  <a:lnTo>
                    <a:pt x="124492" y="55217"/>
                  </a:lnTo>
                  <a:lnTo>
                    <a:pt x="89061" y="83822"/>
                  </a:lnTo>
                  <a:lnTo>
                    <a:pt x="58669" y="117169"/>
                  </a:lnTo>
                  <a:lnTo>
                    <a:pt x="33940" y="154668"/>
                  </a:lnTo>
                  <a:lnTo>
                    <a:pt x="15502" y="195731"/>
                  </a:lnTo>
                  <a:lnTo>
                    <a:pt x="3979" y="239768"/>
                  </a:lnTo>
                  <a:lnTo>
                    <a:pt x="0" y="286189"/>
                  </a:lnTo>
                  <a:lnTo>
                    <a:pt x="3979" y="332610"/>
                  </a:lnTo>
                  <a:lnTo>
                    <a:pt x="15502" y="376647"/>
                  </a:lnTo>
                  <a:lnTo>
                    <a:pt x="33940" y="417709"/>
                  </a:lnTo>
                  <a:lnTo>
                    <a:pt x="58669" y="455209"/>
                  </a:lnTo>
                  <a:lnTo>
                    <a:pt x="89061" y="488555"/>
                  </a:lnTo>
                  <a:lnTo>
                    <a:pt x="124492" y="517160"/>
                  </a:lnTo>
                  <a:lnTo>
                    <a:pt x="164335" y="540434"/>
                  </a:lnTo>
                  <a:lnTo>
                    <a:pt x="207964" y="557788"/>
                  </a:lnTo>
                  <a:lnTo>
                    <a:pt x="254753" y="568633"/>
                  </a:lnTo>
                  <a:lnTo>
                    <a:pt x="304076" y="572378"/>
                  </a:lnTo>
                  <a:lnTo>
                    <a:pt x="353399" y="568633"/>
                  </a:lnTo>
                  <a:lnTo>
                    <a:pt x="400187" y="557788"/>
                  </a:lnTo>
                  <a:lnTo>
                    <a:pt x="443816" y="540434"/>
                  </a:lnTo>
                  <a:lnTo>
                    <a:pt x="483659" y="517160"/>
                  </a:lnTo>
                  <a:lnTo>
                    <a:pt x="519090" y="488555"/>
                  </a:lnTo>
                  <a:lnTo>
                    <a:pt x="549483" y="455209"/>
                  </a:lnTo>
                  <a:lnTo>
                    <a:pt x="574212" y="417709"/>
                  </a:lnTo>
                  <a:lnTo>
                    <a:pt x="592650" y="376647"/>
                  </a:lnTo>
                  <a:lnTo>
                    <a:pt x="604172" y="332610"/>
                  </a:lnTo>
                  <a:lnTo>
                    <a:pt x="608152" y="286189"/>
                  </a:lnTo>
                  <a:lnTo>
                    <a:pt x="604172" y="239768"/>
                  </a:lnTo>
                  <a:lnTo>
                    <a:pt x="592650" y="195731"/>
                  </a:lnTo>
                  <a:lnTo>
                    <a:pt x="574212" y="154668"/>
                  </a:lnTo>
                  <a:lnTo>
                    <a:pt x="549483" y="117169"/>
                  </a:lnTo>
                  <a:lnTo>
                    <a:pt x="519090" y="83822"/>
                  </a:lnTo>
                  <a:lnTo>
                    <a:pt x="483659" y="55217"/>
                  </a:lnTo>
                  <a:lnTo>
                    <a:pt x="443816" y="31943"/>
                  </a:lnTo>
                  <a:lnTo>
                    <a:pt x="400187" y="14590"/>
                  </a:lnTo>
                  <a:lnTo>
                    <a:pt x="353399" y="3745"/>
                  </a:lnTo>
                  <a:lnTo>
                    <a:pt x="304076" y="0"/>
                  </a:lnTo>
                  <a:close/>
                </a:path>
              </a:pathLst>
            </a:custGeom>
            <a:solidFill>
              <a:srgbClr val="B7E6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2349476" y="4622389"/>
              <a:ext cx="608330" cy="572770"/>
            </a:xfrm>
            <a:custGeom>
              <a:avLst/>
              <a:gdLst/>
              <a:ahLst/>
              <a:cxnLst/>
              <a:rect l="l" t="t" r="r" b="b"/>
              <a:pathLst>
                <a:path w="608329" h="572770">
                  <a:moveTo>
                    <a:pt x="304076" y="0"/>
                  </a:moveTo>
                  <a:lnTo>
                    <a:pt x="254753" y="3745"/>
                  </a:lnTo>
                  <a:lnTo>
                    <a:pt x="207964" y="14590"/>
                  </a:lnTo>
                  <a:lnTo>
                    <a:pt x="164335" y="31943"/>
                  </a:lnTo>
                  <a:lnTo>
                    <a:pt x="124492" y="55217"/>
                  </a:lnTo>
                  <a:lnTo>
                    <a:pt x="89061" y="83822"/>
                  </a:lnTo>
                  <a:lnTo>
                    <a:pt x="58669" y="117169"/>
                  </a:lnTo>
                  <a:lnTo>
                    <a:pt x="33940" y="154669"/>
                  </a:lnTo>
                  <a:lnTo>
                    <a:pt x="15501" y="195731"/>
                  </a:lnTo>
                  <a:lnTo>
                    <a:pt x="3979" y="239768"/>
                  </a:lnTo>
                  <a:lnTo>
                    <a:pt x="0" y="286189"/>
                  </a:lnTo>
                  <a:lnTo>
                    <a:pt x="3859" y="331204"/>
                  </a:lnTo>
                  <a:lnTo>
                    <a:pt x="3979" y="332610"/>
                  </a:lnTo>
                  <a:lnTo>
                    <a:pt x="15501" y="376647"/>
                  </a:lnTo>
                  <a:lnTo>
                    <a:pt x="33940" y="417709"/>
                  </a:lnTo>
                  <a:lnTo>
                    <a:pt x="58669" y="455209"/>
                  </a:lnTo>
                  <a:lnTo>
                    <a:pt x="89061" y="488555"/>
                  </a:lnTo>
                  <a:lnTo>
                    <a:pt x="124492" y="517160"/>
                  </a:lnTo>
                  <a:lnTo>
                    <a:pt x="164335" y="540434"/>
                  </a:lnTo>
                  <a:lnTo>
                    <a:pt x="207964" y="557788"/>
                  </a:lnTo>
                  <a:lnTo>
                    <a:pt x="254753" y="568633"/>
                  </a:lnTo>
                  <a:lnTo>
                    <a:pt x="304076" y="572378"/>
                  </a:lnTo>
                  <a:lnTo>
                    <a:pt x="304076" y="539343"/>
                  </a:lnTo>
                  <a:lnTo>
                    <a:pt x="254852" y="535203"/>
                  </a:lnTo>
                  <a:lnTo>
                    <a:pt x="208729" y="523290"/>
                  </a:lnTo>
                  <a:lnTo>
                    <a:pt x="166425" y="504367"/>
                  </a:lnTo>
                  <a:lnTo>
                    <a:pt x="128660" y="479192"/>
                  </a:lnTo>
                  <a:lnTo>
                    <a:pt x="96150" y="448528"/>
                  </a:lnTo>
                  <a:lnTo>
                    <a:pt x="69615" y="413134"/>
                  </a:lnTo>
                  <a:lnTo>
                    <a:pt x="49772" y="373773"/>
                  </a:lnTo>
                  <a:lnTo>
                    <a:pt x="37339" y="331204"/>
                  </a:lnTo>
                  <a:lnTo>
                    <a:pt x="33035" y="286189"/>
                  </a:lnTo>
                  <a:lnTo>
                    <a:pt x="37339" y="241174"/>
                  </a:lnTo>
                  <a:lnTo>
                    <a:pt x="49772" y="198605"/>
                  </a:lnTo>
                  <a:lnTo>
                    <a:pt x="69615" y="159243"/>
                  </a:lnTo>
                  <a:lnTo>
                    <a:pt x="96150" y="123850"/>
                  </a:lnTo>
                  <a:lnTo>
                    <a:pt x="128660" y="93185"/>
                  </a:lnTo>
                  <a:lnTo>
                    <a:pt x="166425" y="68011"/>
                  </a:lnTo>
                  <a:lnTo>
                    <a:pt x="208729" y="49087"/>
                  </a:lnTo>
                  <a:lnTo>
                    <a:pt x="254852" y="37175"/>
                  </a:lnTo>
                  <a:lnTo>
                    <a:pt x="304076" y="33035"/>
                  </a:lnTo>
                  <a:lnTo>
                    <a:pt x="304076" y="0"/>
                  </a:lnTo>
                  <a:close/>
                </a:path>
                <a:path w="608329" h="572770">
                  <a:moveTo>
                    <a:pt x="304076" y="0"/>
                  </a:moveTo>
                  <a:lnTo>
                    <a:pt x="304076" y="33035"/>
                  </a:lnTo>
                  <a:lnTo>
                    <a:pt x="353300" y="37175"/>
                  </a:lnTo>
                  <a:lnTo>
                    <a:pt x="399423" y="49087"/>
                  </a:lnTo>
                  <a:lnTo>
                    <a:pt x="441727" y="68011"/>
                  </a:lnTo>
                  <a:lnTo>
                    <a:pt x="479492" y="93185"/>
                  </a:lnTo>
                  <a:lnTo>
                    <a:pt x="512002" y="123850"/>
                  </a:lnTo>
                  <a:lnTo>
                    <a:pt x="538537" y="159243"/>
                  </a:lnTo>
                  <a:lnTo>
                    <a:pt x="558380" y="198605"/>
                  </a:lnTo>
                  <a:lnTo>
                    <a:pt x="570813" y="241174"/>
                  </a:lnTo>
                  <a:lnTo>
                    <a:pt x="575116" y="286189"/>
                  </a:lnTo>
                  <a:lnTo>
                    <a:pt x="570813" y="331204"/>
                  </a:lnTo>
                  <a:lnTo>
                    <a:pt x="558380" y="373773"/>
                  </a:lnTo>
                  <a:lnTo>
                    <a:pt x="538537" y="413134"/>
                  </a:lnTo>
                  <a:lnTo>
                    <a:pt x="512002" y="448528"/>
                  </a:lnTo>
                  <a:lnTo>
                    <a:pt x="479492" y="479192"/>
                  </a:lnTo>
                  <a:lnTo>
                    <a:pt x="441727" y="504367"/>
                  </a:lnTo>
                  <a:lnTo>
                    <a:pt x="399423" y="523290"/>
                  </a:lnTo>
                  <a:lnTo>
                    <a:pt x="353300" y="535203"/>
                  </a:lnTo>
                  <a:lnTo>
                    <a:pt x="304076" y="539343"/>
                  </a:lnTo>
                  <a:lnTo>
                    <a:pt x="304076" y="572378"/>
                  </a:lnTo>
                  <a:lnTo>
                    <a:pt x="353399" y="568633"/>
                  </a:lnTo>
                  <a:lnTo>
                    <a:pt x="400188" y="557788"/>
                  </a:lnTo>
                  <a:lnTo>
                    <a:pt x="443817" y="540434"/>
                  </a:lnTo>
                  <a:lnTo>
                    <a:pt x="483660" y="517160"/>
                  </a:lnTo>
                  <a:lnTo>
                    <a:pt x="519090" y="488555"/>
                  </a:lnTo>
                  <a:lnTo>
                    <a:pt x="549483" y="455209"/>
                  </a:lnTo>
                  <a:lnTo>
                    <a:pt x="574212" y="417709"/>
                  </a:lnTo>
                  <a:lnTo>
                    <a:pt x="592650" y="376647"/>
                  </a:lnTo>
                  <a:lnTo>
                    <a:pt x="604173" y="332610"/>
                  </a:lnTo>
                  <a:lnTo>
                    <a:pt x="608153" y="286189"/>
                  </a:lnTo>
                  <a:lnTo>
                    <a:pt x="604293" y="241174"/>
                  </a:lnTo>
                  <a:lnTo>
                    <a:pt x="592650" y="195731"/>
                  </a:lnTo>
                  <a:lnTo>
                    <a:pt x="574212" y="154669"/>
                  </a:lnTo>
                  <a:lnTo>
                    <a:pt x="549483" y="117169"/>
                  </a:lnTo>
                  <a:lnTo>
                    <a:pt x="519090" y="83822"/>
                  </a:lnTo>
                  <a:lnTo>
                    <a:pt x="483660" y="55217"/>
                  </a:lnTo>
                  <a:lnTo>
                    <a:pt x="443817" y="31943"/>
                  </a:lnTo>
                  <a:lnTo>
                    <a:pt x="400188" y="14590"/>
                  </a:lnTo>
                  <a:lnTo>
                    <a:pt x="353399" y="3745"/>
                  </a:lnTo>
                  <a:lnTo>
                    <a:pt x="3040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 descr=""/>
          <p:cNvGrpSpPr/>
          <p:nvPr/>
        </p:nvGrpSpPr>
        <p:grpSpPr>
          <a:xfrm>
            <a:off x="4598468" y="5966115"/>
            <a:ext cx="590550" cy="554990"/>
            <a:chOff x="4598468" y="5966115"/>
            <a:chExt cx="590550" cy="554990"/>
          </a:xfrm>
        </p:grpSpPr>
        <p:sp>
          <p:nvSpPr>
            <p:cNvPr id="16" name="object 16" descr=""/>
            <p:cNvSpPr/>
            <p:nvPr/>
          </p:nvSpPr>
          <p:spPr>
            <a:xfrm>
              <a:off x="4598469" y="5966115"/>
              <a:ext cx="590550" cy="554990"/>
            </a:xfrm>
            <a:custGeom>
              <a:avLst/>
              <a:gdLst/>
              <a:ahLst/>
              <a:cxnLst/>
              <a:rect l="l" t="t" r="r" b="b"/>
              <a:pathLst>
                <a:path w="590550" h="554990">
                  <a:moveTo>
                    <a:pt x="295132" y="0"/>
                  </a:moveTo>
                  <a:lnTo>
                    <a:pt x="247260" y="3628"/>
                  </a:lnTo>
                  <a:lnTo>
                    <a:pt x="201848" y="14134"/>
                  </a:lnTo>
                  <a:lnTo>
                    <a:pt x="159502" y="30945"/>
                  </a:lnTo>
                  <a:lnTo>
                    <a:pt x="120831" y="53492"/>
                  </a:lnTo>
                  <a:lnTo>
                    <a:pt x="86442" y="81203"/>
                  </a:lnTo>
                  <a:lnTo>
                    <a:pt x="56943" y="113508"/>
                  </a:lnTo>
                  <a:lnTo>
                    <a:pt x="32942" y="149835"/>
                  </a:lnTo>
                  <a:lnTo>
                    <a:pt x="15046" y="189614"/>
                  </a:lnTo>
                  <a:lnTo>
                    <a:pt x="3862" y="232275"/>
                  </a:lnTo>
                  <a:lnTo>
                    <a:pt x="0" y="277246"/>
                  </a:lnTo>
                  <a:lnTo>
                    <a:pt x="3862" y="322216"/>
                  </a:lnTo>
                  <a:lnTo>
                    <a:pt x="15046" y="364877"/>
                  </a:lnTo>
                  <a:lnTo>
                    <a:pt x="32942" y="404656"/>
                  </a:lnTo>
                  <a:lnTo>
                    <a:pt x="56943" y="440983"/>
                  </a:lnTo>
                  <a:lnTo>
                    <a:pt x="86442" y="473288"/>
                  </a:lnTo>
                  <a:lnTo>
                    <a:pt x="120831" y="500999"/>
                  </a:lnTo>
                  <a:lnTo>
                    <a:pt x="159502" y="523546"/>
                  </a:lnTo>
                  <a:lnTo>
                    <a:pt x="201848" y="540357"/>
                  </a:lnTo>
                  <a:lnTo>
                    <a:pt x="247260" y="550863"/>
                  </a:lnTo>
                  <a:lnTo>
                    <a:pt x="295132" y="554492"/>
                  </a:lnTo>
                  <a:lnTo>
                    <a:pt x="343004" y="550863"/>
                  </a:lnTo>
                  <a:lnTo>
                    <a:pt x="388417" y="540357"/>
                  </a:lnTo>
                  <a:lnTo>
                    <a:pt x="430763" y="523546"/>
                  </a:lnTo>
                  <a:lnTo>
                    <a:pt x="469434" y="500999"/>
                  </a:lnTo>
                  <a:lnTo>
                    <a:pt x="503823" y="473288"/>
                  </a:lnTo>
                  <a:lnTo>
                    <a:pt x="533322" y="440983"/>
                  </a:lnTo>
                  <a:lnTo>
                    <a:pt x="557323" y="404656"/>
                  </a:lnTo>
                  <a:lnTo>
                    <a:pt x="575219" y="364877"/>
                  </a:lnTo>
                  <a:lnTo>
                    <a:pt x="586402" y="322216"/>
                  </a:lnTo>
                  <a:lnTo>
                    <a:pt x="590265" y="277246"/>
                  </a:lnTo>
                  <a:lnTo>
                    <a:pt x="586402" y="232275"/>
                  </a:lnTo>
                  <a:lnTo>
                    <a:pt x="575219" y="189614"/>
                  </a:lnTo>
                  <a:lnTo>
                    <a:pt x="557323" y="149835"/>
                  </a:lnTo>
                  <a:lnTo>
                    <a:pt x="533322" y="113508"/>
                  </a:lnTo>
                  <a:lnTo>
                    <a:pt x="503823" y="81203"/>
                  </a:lnTo>
                  <a:lnTo>
                    <a:pt x="469434" y="53492"/>
                  </a:lnTo>
                  <a:lnTo>
                    <a:pt x="430763" y="30945"/>
                  </a:lnTo>
                  <a:lnTo>
                    <a:pt x="388417" y="14134"/>
                  </a:lnTo>
                  <a:lnTo>
                    <a:pt x="343004" y="3628"/>
                  </a:lnTo>
                  <a:lnTo>
                    <a:pt x="295132" y="0"/>
                  </a:lnTo>
                  <a:close/>
                </a:path>
              </a:pathLst>
            </a:custGeom>
            <a:solidFill>
              <a:srgbClr val="6CB0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4598468" y="5966115"/>
              <a:ext cx="590550" cy="554990"/>
            </a:xfrm>
            <a:custGeom>
              <a:avLst/>
              <a:gdLst/>
              <a:ahLst/>
              <a:cxnLst/>
              <a:rect l="l" t="t" r="r" b="b"/>
              <a:pathLst>
                <a:path w="590550" h="554990">
                  <a:moveTo>
                    <a:pt x="295132" y="0"/>
                  </a:moveTo>
                  <a:lnTo>
                    <a:pt x="247260" y="3628"/>
                  </a:lnTo>
                  <a:lnTo>
                    <a:pt x="201848" y="14134"/>
                  </a:lnTo>
                  <a:lnTo>
                    <a:pt x="159502" y="30945"/>
                  </a:lnTo>
                  <a:lnTo>
                    <a:pt x="120831" y="53492"/>
                  </a:lnTo>
                  <a:lnTo>
                    <a:pt x="86442" y="81203"/>
                  </a:lnTo>
                  <a:lnTo>
                    <a:pt x="56943" y="113508"/>
                  </a:lnTo>
                  <a:lnTo>
                    <a:pt x="32942" y="149835"/>
                  </a:lnTo>
                  <a:lnTo>
                    <a:pt x="15046" y="189614"/>
                  </a:lnTo>
                  <a:lnTo>
                    <a:pt x="3862" y="232275"/>
                  </a:lnTo>
                  <a:lnTo>
                    <a:pt x="0" y="277245"/>
                  </a:lnTo>
                  <a:lnTo>
                    <a:pt x="3862" y="322216"/>
                  </a:lnTo>
                  <a:lnTo>
                    <a:pt x="15046" y="364877"/>
                  </a:lnTo>
                  <a:lnTo>
                    <a:pt x="32942" y="404656"/>
                  </a:lnTo>
                  <a:lnTo>
                    <a:pt x="56943" y="440983"/>
                  </a:lnTo>
                  <a:lnTo>
                    <a:pt x="86442" y="473288"/>
                  </a:lnTo>
                  <a:lnTo>
                    <a:pt x="120831" y="500999"/>
                  </a:lnTo>
                  <a:lnTo>
                    <a:pt x="159502" y="523546"/>
                  </a:lnTo>
                  <a:lnTo>
                    <a:pt x="201848" y="540357"/>
                  </a:lnTo>
                  <a:lnTo>
                    <a:pt x="247260" y="550863"/>
                  </a:lnTo>
                  <a:lnTo>
                    <a:pt x="295132" y="554491"/>
                  </a:lnTo>
                  <a:lnTo>
                    <a:pt x="295132" y="521456"/>
                  </a:lnTo>
                  <a:lnTo>
                    <a:pt x="247500" y="517458"/>
                  </a:lnTo>
                  <a:lnTo>
                    <a:pt x="202881" y="505957"/>
                  </a:lnTo>
                  <a:lnTo>
                    <a:pt x="161969" y="487688"/>
                  </a:lnTo>
                  <a:lnTo>
                    <a:pt x="125453" y="463390"/>
                  </a:lnTo>
                  <a:lnTo>
                    <a:pt x="94027" y="433799"/>
                  </a:lnTo>
                  <a:lnTo>
                    <a:pt x="68380" y="399652"/>
                  </a:lnTo>
                  <a:lnTo>
                    <a:pt x="49205" y="361686"/>
                  </a:lnTo>
                  <a:lnTo>
                    <a:pt x="37193" y="320638"/>
                  </a:lnTo>
                  <a:lnTo>
                    <a:pt x="33035" y="277245"/>
                  </a:lnTo>
                  <a:lnTo>
                    <a:pt x="37193" y="233853"/>
                  </a:lnTo>
                  <a:lnTo>
                    <a:pt x="49205" y="192805"/>
                  </a:lnTo>
                  <a:lnTo>
                    <a:pt x="68380" y="154839"/>
                  </a:lnTo>
                  <a:lnTo>
                    <a:pt x="94027" y="120692"/>
                  </a:lnTo>
                  <a:lnTo>
                    <a:pt x="125453" y="91101"/>
                  </a:lnTo>
                  <a:lnTo>
                    <a:pt x="161969" y="66803"/>
                  </a:lnTo>
                  <a:lnTo>
                    <a:pt x="202881" y="48534"/>
                  </a:lnTo>
                  <a:lnTo>
                    <a:pt x="247500" y="37033"/>
                  </a:lnTo>
                  <a:lnTo>
                    <a:pt x="295132" y="33035"/>
                  </a:lnTo>
                  <a:lnTo>
                    <a:pt x="295132" y="0"/>
                  </a:lnTo>
                  <a:close/>
                </a:path>
                <a:path w="590550" h="554990">
                  <a:moveTo>
                    <a:pt x="295132" y="0"/>
                  </a:moveTo>
                  <a:lnTo>
                    <a:pt x="295132" y="33035"/>
                  </a:lnTo>
                  <a:lnTo>
                    <a:pt x="342765" y="37033"/>
                  </a:lnTo>
                  <a:lnTo>
                    <a:pt x="387383" y="48534"/>
                  </a:lnTo>
                  <a:lnTo>
                    <a:pt x="428296" y="66803"/>
                  </a:lnTo>
                  <a:lnTo>
                    <a:pt x="464811" y="91101"/>
                  </a:lnTo>
                  <a:lnTo>
                    <a:pt x="496238" y="120692"/>
                  </a:lnTo>
                  <a:lnTo>
                    <a:pt x="521885" y="154839"/>
                  </a:lnTo>
                  <a:lnTo>
                    <a:pt x="541060" y="192805"/>
                  </a:lnTo>
                  <a:lnTo>
                    <a:pt x="553072" y="233853"/>
                  </a:lnTo>
                  <a:lnTo>
                    <a:pt x="557229" y="277245"/>
                  </a:lnTo>
                  <a:lnTo>
                    <a:pt x="553072" y="320638"/>
                  </a:lnTo>
                  <a:lnTo>
                    <a:pt x="541060" y="361686"/>
                  </a:lnTo>
                  <a:lnTo>
                    <a:pt x="521885" y="399652"/>
                  </a:lnTo>
                  <a:lnTo>
                    <a:pt x="496238" y="433799"/>
                  </a:lnTo>
                  <a:lnTo>
                    <a:pt x="464811" y="463390"/>
                  </a:lnTo>
                  <a:lnTo>
                    <a:pt x="428296" y="487688"/>
                  </a:lnTo>
                  <a:lnTo>
                    <a:pt x="387383" y="505957"/>
                  </a:lnTo>
                  <a:lnTo>
                    <a:pt x="342765" y="517458"/>
                  </a:lnTo>
                  <a:lnTo>
                    <a:pt x="295132" y="521456"/>
                  </a:lnTo>
                  <a:lnTo>
                    <a:pt x="295132" y="554491"/>
                  </a:lnTo>
                  <a:lnTo>
                    <a:pt x="343004" y="550863"/>
                  </a:lnTo>
                  <a:lnTo>
                    <a:pt x="388417" y="540357"/>
                  </a:lnTo>
                  <a:lnTo>
                    <a:pt x="430763" y="523546"/>
                  </a:lnTo>
                  <a:lnTo>
                    <a:pt x="469434" y="500999"/>
                  </a:lnTo>
                  <a:lnTo>
                    <a:pt x="503823" y="473288"/>
                  </a:lnTo>
                  <a:lnTo>
                    <a:pt x="533322" y="440983"/>
                  </a:lnTo>
                  <a:lnTo>
                    <a:pt x="557323" y="404656"/>
                  </a:lnTo>
                  <a:lnTo>
                    <a:pt x="575219" y="364877"/>
                  </a:lnTo>
                  <a:lnTo>
                    <a:pt x="586402" y="322216"/>
                  </a:lnTo>
                  <a:lnTo>
                    <a:pt x="590265" y="277245"/>
                  </a:lnTo>
                  <a:lnTo>
                    <a:pt x="586402" y="232275"/>
                  </a:lnTo>
                  <a:lnTo>
                    <a:pt x="575219" y="189614"/>
                  </a:lnTo>
                  <a:lnTo>
                    <a:pt x="557323" y="149835"/>
                  </a:lnTo>
                  <a:lnTo>
                    <a:pt x="533322" y="113508"/>
                  </a:lnTo>
                  <a:lnTo>
                    <a:pt x="503823" y="81203"/>
                  </a:lnTo>
                  <a:lnTo>
                    <a:pt x="469434" y="53492"/>
                  </a:lnTo>
                  <a:lnTo>
                    <a:pt x="430763" y="30945"/>
                  </a:lnTo>
                  <a:lnTo>
                    <a:pt x="388417" y="14134"/>
                  </a:lnTo>
                  <a:lnTo>
                    <a:pt x="343004" y="3628"/>
                  </a:lnTo>
                  <a:lnTo>
                    <a:pt x="2951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 descr=""/>
          <p:cNvGrpSpPr/>
          <p:nvPr/>
        </p:nvGrpSpPr>
        <p:grpSpPr>
          <a:xfrm>
            <a:off x="12349476" y="5158982"/>
            <a:ext cx="608330" cy="590550"/>
            <a:chOff x="12349476" y="5158982"/>
            <a:chExt cx="608330" cy="590550"/>
          </a:xfrm>
        </p:grpSpPr>
        <p:sp>
          <p:nvSpPr>
            <p:cNvPr id="19" name="object 19" descr=""/>
            <p:cNvSpPr/>
            <p:nvPr/>
          </p:nvSpPr>
          <p:spPr>
            <a:xfrm>
              <a:off x="12349477" y="5158982"/>
              <a:ext cx="608330" cy="590550"/>
            </a:xfrm>
            <a:custGeom>
              <a:avLst/>
              <a:gdLst/>
              <a:ahLst/>
              <a:cxnLst/>
              <a:rect l="l" t="t" r="r" b="b"/>
              <a:pathLst>
                <a:path w="608329" h="590550">
                  <a:moveTo>
                    <a:pt x="304076" y="0"/>
                  </a:moveTo>
                  <a:lnTo>
                    <a:pt x="254753" y="3862"/>
                  </a:lnTo>
                  <a:lnTo>
                    <a:pt x="207964" y="15046"/>
                  </a:lnTo>
                  <a:lnTo>
                    <a:pt x="164335" y="32942"/>
                  </a:lnTo>
                  <a:lnTo>
                    <a:pt x="124492" y="56943"/>
                  </a:lnTo>
                  <a:lnTo>
                    <a:pt x="89061" y="86442"/>
                  </a:lnTo>
                  <a:lnTo>
                    <a:pt x="58669" y="120831"/>
                  </a:lnTo>
                  <a:lnTo>
                    <a:pt x="33940" y="159502"/>
                  </a:lnTo>
                  <a:lnTo>
                    <a:pt x="15502" y="201848"/>
                  </a:lnTo>
                  <a:lnTo>
                    <a:pt x="3979" y="247260"/>
                  </a:lnTo>
                  <a:lnTo>
                    <a:pt x="0" y="295132"/>
                  </a:lnTo>
                  <a:lnTo>
                    <a:pt x="3979" y="343004"/>
                  </a:lnTo>
                  <a:lnTo>
                    <a:pt x="15502" y="388417"/>
                  </a:lnTo>
                  <a:lnTo>
                    <a:pt x="33940" y="430763"/>
                  </a:lnTo>
                  <a:lnTo>
                    <a:pt x="58669" y="469434"/>
                  </a:lnTo>
                  <a:lnTo>
                    <a:pt x="89061" y="503823"/>
                  </a:lnTo>
                  <a:lnTo>
                    <a:pt x="124492" y="533322"/>
                  </a:lnTo>
                  <a:lnTo>
                    <a:pt x="164335" y="557323"/>
                  </a:lnTo>
                  <a:lnTo>
                    <a:pt x="207964" y="575219"/>
                  </a:lnTo>
                  <a:lnTo>
                    <a:pt x="254753" y="586402"/>
                  </a:lnTo>
                  <a:lnTo>
                    <a:pt x="304076" y="590265"/>
                  </a:lnTo>
                  <a:lnTo>
                    <a:pt x="353399" y="586402"/>
                  </a:lnTo>
                  <a:lnTo>
                    <a:pt x="400187" y="575219"/>
                  </a:lnTo>
                  <a:lnTo>
                    <a:pt x="443816" y="557323"/>
                  </a:lnTo>
                  <a:lnTo>
                    <a:pt x="483659" y="533322"/>
                  </a:lnTo>
                  <a:lnTo>
                    <a:pt x="519090" y="503823"/>
                  </a:lnTo>
                  <a:lnTo>
                    <a:pt x="549483" y="469434"/>
                  </a:lnTo>
                  <a:lnTo>
                    <a:pt x="574212" y="430763"/>
                  </a:lnTo>
                  <a:lnTo>
                    <a:pt x="592650" y="388417"/>
                  </a:lnTo>
                  <a:lnTo>
                    <a:pt x="604172" y="343004"/>
                  </a:lnTo>
                  <a:lnTo>
                    <a:pt x="608152" y="295132"/>
                  </a:lnTo>
                  <a:lnTo>
                    <a:pt x="604172" y="247260"/>
                  </a:lnTo>
                  <a:lnTo>
                    <a:pt x="592650" y="201848"/>
                  </a:lnTo>
                  <a:lnTo>
                    <a:pt x="574212" y="159502"/>
                  </a:lnTo>
                  <a:lnTo>
                    <a:pt x="549483" y="120831"/>
                  </a:lnTo>
                  <a:lnTo>
                    <a:pt x="519090" y="86442"/>
                  </a:lnTo>
                  <a:lnTo>
                    <a:pt x="483659" y="56943"/>
                  </a:lnTo>
                  <a:lnTo>
                    <a:pt x="443816" y="32942"/>
                  </a:lnTo>
                  <a:lnTo>
                    <a:pt x="400187" y="15046"/>
                  </a:lnTo>
                  <a:lnTo>
                    <a:pt x="353399" y="3862"/>
                  </a:lnTo>
                  <a:lnTo>
                    <a:pt x="304076" y="0"/>
                  </a:lnTo>
                  <a:close/>
                </a:path>
              </a:pathLst>
            </a:custGeom>
            <a:solidFill>
              <a:srgbClr val="6CB0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2349476" y="5158982"/>
              <a:ext cx="608330" cy="590550"/>
            </a:xfrm>
            <a:custGeom>
              <a:avLst/>
              <a:gdLst/>
              <a:ahLst/>
              <a:cxnLst/>
              <a:rect l="l" t="t" r="r" b="b"/>
              <a:pathLst>
                <a:path w="608329" h="590550">
                  <a:moveTo>
                    <a:pt x="304076" y="0"/>
                  </a:moveTo>
                  <a:lnTo>
                    <a:pt x="254753" y="3862"/>
                  </a:lnTo>
                  <a:lnTo>
                    <a:pt x="207964" y="15046"/>
                  </a:lnTo>
                  <a:lnTo>
                    <a:pt x="164180" y="33035"/>
                  </a:lnTo>
                  <a:lnTo>
                    <a:pt x="124492" y="56943"/>
                  </a:lnTo>
                  <a:lnTo>
                    <a:pt x="89061" y="86442"/>
                  </a:lnTo>
                  <a:lnTo>
                    <a:pt x="58669" y="120831"/>
                  </a:lnTo>
                  <a:lnTo>
                    <a:pt x="33940" y="159502"/>
                  </a:lnTo>
                  <a:lnTo>
                    <a:pt x="15502" y="201848"/>
                  </a:lnTo>
                  <a:lnTo>
                    <a:pt x="3979" y="247260"/>
                  </a:lnTo>
                  <a:lnTo>
                    <a:pt x="0" y="295132"/>
                  </a:lnTo>
                  <a:lnTo>
                    <a:pt x="3896" y="342002"/>
                  </a:lnTo>
                  <a:lnTo>
                    <a:pt x="3979" y="343004"/>
                  </a:lnTo>
                  <a:lnTo>
                    <a:pt x="15502" y="388417"/>
                  </a:lnTo>
                  <a:lnTo>
                    <a:pt x="33940" y="430763"/>
                  </a:lnTo>
                  <a:lnTo>
                    <a:pt x="58669" y="469434"/>
                  </a:lnTo>
                  <a:lnTo>
                    <a:pt x="89061" y="503823"/>
                  </a:lnTo>
                  <a:lnTo>
                    <a:pt x="124492" y="533322"/>
                  </a:lnTo>
                  <a:lnTo>
                    <a:pt x="164335" y="557323"/>
                  </a:lnTo>
                  <a:lnTo>
                    <a:pt x="207964" y="575219"/>
                  </a:lnTo>
                  <a:lnTo>
                    <a:pt x="254753" y="586402"/>
                  </a:lnTo>
                  <a:lnTo>
                    <a:pt x="304076" y="590265"/>
                  </a:lnTo>
                  <a:lnTo>
                    <a:pt x="304076" y="557323"/>
                  </a:lnTo>
                  <a:lnTo>
                    <a:pt x="305155" y="557323"/>
                  </a:lnTo>
                  <a:lnTo>
                    <a:pt x="255109" y="552976"/>
                  </a:lnTo>
                  <a:lnTo>
                    <a:pt x="209123" y="540726"/>
                  </a:lnTo>
                  <a:lnTo>
                    <a:pt x="166860" y="521240"/>
                  </a:lnTo>
                  <a:lnTo>
                    <a:pt x="129063" y="495284"/>
                  </a:lnTo>
                  <a:lnTo>
                    <a:pt x="96472" y="463618"/>
                  </a:lnTo>
                  <a:lnTo>
                    <a:pt x="69832" y="427008"/>
                  </a:lnTo>
                  <a:lnTo>
                    <a:pt x="49884" y="386214"/>
                  </a:lnTo>
                  <a:lnTo>
                    <a:pt x="37371" y="342002"/>
                  </a:lnTo>
                  <a:lnTo>
                    <a:pt x="33035" y="295132"/>
                  </a:lnTo>
                  <a:lnTo>
                    <a:pt x="37371" y="248263"/>
                  </a:lnTo>
                  <a:lnTo>
                    <a:pt x="49884" y="204050"/>
                  </a:lnTo>
                  <a:lnTo>
                    <a:pt x="69832" y="163257"/>
                  </a:lnTo>
                  <a:lnTo>
                    <a:pt x="96472" y="126646"/>
                  </a:lnTo>
                  <a:lnTo>
                    <a:pt x="129063" y="94981"/>
                  </a:lnTo>
                  <a:lnTo>
                    <a:pt x="166860" y="69024"/>
                  </a:lnTo>
                  <a:lnTo>
                    <a:pt x="209123" y="49539"/>
                  </a:lnTo>
                  <a:lnTo>
                    <a:pt x="255109" y="37288"/>
                  </a:lnTo>
                  <a:lnTo>
                    <a:pt x="304076" y="33035"/>
                  </a:lnTo>
                  <a:lnTo>
                    <a:pt x="304076" y="0"/>
                  </a:lnTo>
                  <a:close/>
                </a:path>
                <a:path w="608329" h="590550">
                  <a:moveTo>
                    <a:pt x="304076" y="0"/>
                  </a:moveTo>
                  <a:lnTo>
                    <a:pt x="304076" y="33035"/>
                  </a:lnTo>
                  <a:lnTo>
                    <a:pt x="353043" y="37288"/>
                  </a:lnTo>
                  <a:lnTo>
                    <a:pt x="399028" y="49539"/>
                  </a:lnTo>
                  <a:lnTo>
                    <a:pt x="441292" y="69024"/>
                  </a:lnTo>
                  <a:lnTo>
                    <a:pt x="479089" y="94981"/>
                  </a:lnTo>
                  <a:lnTo>
                    <a:pt x="511679" y="126646"/>
                  </a:lnTo>
                  <a:lnTo>
                    <a:pt x="538320" y="163257"/>
                  </a:lnTo>
                  <a:lnTo>
                    <a:pt x="558267" y="204050"/>
                  </a:lnTo>
                  <a:lnTo>
                    <a:pt x="570780" y="248263"/>
                  </a:lnTo>
                  <a:lnTo>
                    <a:pt x="575116" y="295132"/>
                  </a:lnTo>
                  <a:lnTo>
                    <a:pt x="570780" y="342002"/>
                  </a:lnTo>
                  <a:lnTo>
                    <a:pt x="558267" y="386214"/>
                  </a:lnTo>
                  <a:lnTo>
                    <a:pt x="538320" y="427008"/>
                  </a:lnTo>
                  <a:lnTo>
                    <a:pt x="511679" y="463618"/>
                  </a:lnTo>
                  <a:lnTo>
                    <a:pt x="479089" y="495284"/>
                  </a:lnTo>
                  <a:lnTo>
                    <a:pt x="441292" y="521240"/>
                  </a:lnTo>
                  <a:lnTo>
                    <a:pt x="399028" y="540726"/>
                  </a:lnTo>
                  <a:lnTo>
                    <a:pt x="353043" y="552976"/>
                  </a:lnTo>
                  <a:lnTo>
                    <a:pt x="302997" y="557323"/>
                  </a:lnTo>
                  <a:lnTo>
                    <a:pt x="304076" y="557323"/>
                  </a:lnTo>
                  <a:lnTo>
                    <a:pt x="304076" y="590265"/>
                  </a:lnTo>
                  <a:lnTo>
                    <a:pt x="353399" y="586402"/>
                  </a:lnTo>
                  <a:lnTo>
                    <a:pt x="400188" y="575219"/>
                  </a:lnTo>
                  <a:lnTo>
                    <a:pt x="443817" y="557323"/>
                  </a:lnTo>
                  <a:lnTo>
                    <a:pt x="483660" y="533322"/>
                  </a:lnTo>
                  <a:lnTo>
                    <a:pt x="519091" y="503823"/>
                  </a:lnTo>
                  <a:lnTo>
                    <a:pt x="549483" y="469434"/>
                  </a:lnTo>
                  <a:lnTo>
                    <a:pt x="574212" y="430763"/>
                  </a:lnTo>
                  <a:lnTo>
                    <a:pt x="592650" y="388417"/>
                  </a:lnTo>
                  <a:lnTo>
                    <a:pt x="604173" y="343004"/>
                  </a:lnTo>
                  <a:lnTo>
                    <a:pt x="608153" y="295132"/>
                  </a:lnTo>
                  <a:lnTo>
                    <a:pt x="604256" y="248263"/>
                  </a:lnTo>
                  <a:lnTo>
                    <a:pt x="592650" y="201848"/>
                  </a:lnTo>
                  <a:lnTo>
                    <a:pt x="574212" y="159502"/>
                  </a:lnTo>
                  <a:lnTo>
                    <a:pt x="549483" y="120831"/>
                  </a:lnTo>
                  <a:lnTo>
                    <a:pt x="519091" y="86442"/>
                  </a:lnTo>
                  <a:lnTo>
                    <a:pt x="483660" y="56943"/>
                  </a:lnTo>
                  <a:lnTo>
                    <a:pt x="443972" y="33035"/>
                  </a:lnTo>
                  <a:lnTo>
                    <a:pt x="400188" y="15046"/>
                  </a:lnTo>
                  <a:lnTo>
                    <a:pt x="353399" y="3862"/>
                  </a:lnTo>
                  <a:lnTo>
                    <a:pt x="3040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" name="object 21" descr=""/>
          <p:cNvGrpSpPr/>
          <p:nvPr/>
        </p:nvGrpSpPr>
        <p:grpSpPr>
          <a:xfrm>
            <a:off x="7395689" y="5606159"/>
            <a:ext cx="1055370" cy="715645"/>
            <a:chOff x="7395689" y="5606159"/>
            <a:chExt cx="1055370" cy="715645"/>
          </a:xfrm>
        </p:grpSpPr>
        <p:sp>
          <p:nvSpPr>
            <p:cNvPr id="22" name="object 22" descr=""/>
            <p:cNvSpPr/>
            <p:nvPr/>
          </p:nvSpPr>
          <p:spPr>
            <a:xfrm>
              <a:off x="7395690" y="5606159"/>
              <a:ext cx="1037590" cy="375920"/>
            </a:xfrm>
            <a:custGeom>
              <a:avLst/>
              <a:gdLst/>
              <a:ahLst/>
              <a:cxnLst/>
              <a:rect l="l" t="t" r="r" b="b"/>
              <a:pathLst>
                <a:path w="1037590" h="375920">
                  <a:moveTo>
                    <a:pt x="518718" y="0"/>
                  </a:moveTo>
                  <a:lnTo>
                    <a:pt x="453651" y="1745"/>
                  </a:lnTo>
                  <a:lnTo>
                    <a:pt x="390996" y="6842"/>
                  </a:lnTo>
                  <a:lnTo>
                    <a:pt x="331239" y="15081"/>
                  </a:lnTo>
                  <a:lnTo>
                    <a:pt x="274866" y="26251"/>
                  </a:lnTo>
                  <a:lnTo>
                    <a:pt x="222363" y="40143"/>
                  </a:lnTo>
                  <a:lnTo>
                    <a:pt x="174216" y="56547"/>
                  </a:lnTo>
                  <a:lnTo>
                    <a:pt x="130912" y="75252"/>
                  </a:lnTo>
                  <a:lnTo>
                    <a:pt x="92937" y="96048"/>
                  </a:lnTo>
                  <a:lnTo>
                    <a:pt x="60775" y="118726"/>
                  </a:lnTo>
                  <a:lnTo>
                    <a:pt x="15842" y="168888"/>
                  </a:lnTo>
                  <a:lnTo>
                    <a:pt x="0" y="224057"/>
                  </a:lnTo>
                  <a:lnTo>
                    <a:pt x="9422" y="266788"/>
                  </a:lnTo>
                  <a:lnTo>
                    <a:pt x="36517" y="306799"/>
                  </a:lnTo>
                  <a:lnTo>
                    <a:pt x="79525" y="343331"/>
                  </a:lnTo>
                  <a:lnTo>
                    <a:pt x="136689" y="375623"/>
                  </a:lnTo>
                  <a:lnTo>
                    <a:pt x="911261" y="375623"/>
                  </a:lnTo>
                  <a:lnTo>
                    <a:pt x="960599" y="343210"/>
                  </a:lnTo>
                  <a:lnTo>
                    <a:pt x="1000680" y="305226"/>
                  </a:lnTo>
                  <a:lnTo>
                    <a:pt x="1027596" y="264548"/>
                  </a:lnTo>
                  <a:lnTo>
                    <a:pt x="1037436" y="224057"/>
                  </a:lnTo>
                  <a:lnTo>
                    <a:pt x="1033395" y="195952"/>
                  </a:lnTo>
                  <a:lnTo>
                    <a:pt x="1002520" y="143076"/>
                  </a:lnTo>
                  <a:lnTo>
                    <a:pt x="944499" y="96048"/>
                  </a:lnTo>
                  <a:lnTo>
                    <a:pt x="906523" y="75252"/>
                  </a:lnTo>
                  <a:lnTo>
                    <a:pt x="863219" y="56547"/>
                  </a:lnTo>
                  <a:lnTo>
                    <a:pt x="815073" y="40143"/>
                  </a:lnTo>
                  <a:lnTo>
                    <a:pt x="762570" y="26251"/>
                  </a:lnTo>
                  <a:lnTo>
                    <a:pt x="706197" y="15081"/>
                  </a:lnTo>
                  <a:lnTo>
                    <a:pt x="646440" y="6842"/>
                  </a:lnTo>
                  <a:lnTo>
                    <a:pt x="583785" y="1745"/>
                  </a:lnTo>
                  <a:lnTo>
                    <a:pt x="518718" y="0"/>
                  </a:lnTo>
                  <a:close/>
                </a:path>
              </a:pathLst>
            </a:custGeom>
            <a:solidFill>
              <a:srgbClr val="B7E6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7395689" y="5606159"/>
              <a:ext cx="1037590" cy="375920"/>
            </a:xfrm>
            <a:custGeom>
              <a:avLst/>
              <a:gdLst/>
              <a:ahLst/>
              <a:cxnLst/>
              <a:rect l="l" t="t" r="r" b="b"/>
              <a:pathLst>
                <a:path w="1037590" h="375920">
                  <a:moveTo>
                    <a:pt x="518718" y="0"/>
                  </a:moveTo>
                  <a:lnTo>
                    <a:pt x="453651" y="1745"/>
                  </a:lnTo>
                  <a:lnTo>
                    <a:pt x="390996" y="6842"/>
                  </a:lnTo>
                  <a:lnTo>
                    <a:pt x="331238" y="15081"/>
                  </a:lnTo>
                  <a:lnTo>
                    <a:pt x="274865" y="26251"/>
                  </a:lnTo>
                  <a:lnTo>
                    <a:pt x="222363" y="40143"/>
                  </a:lnTo>
                  <a:lnTo>
                    <a:pt x="174216" y="56546"/>
                  </a:lnTo>
                  <a:lnTo>
                    <a:pt x="130912" y="75251"/>
                  </a:lnTo>
                  <a:lnTo>
                    <a:pt x="92936" y="96048"/>
                  </a:lnTo>
                  <a:lnTo>
                    <a:pt x="60775" y="118726"/>
                  </a:lnTo>
                  <a:lnTo>
                    <a:pt x="15842" y="168888"/>
                  </a:lnTo>
                  <a:lnTo>
                    <a:pt x="0" y="224057"/>
                  </a:lnTo>
                  <a:lnTo>
                    <a:pt x="9363" y="266523"/>
                  </a:lnTo>
                  <a:lnTo>
                    <a:pt x="9422" y="266788"/>
                  </a:lnTo>
                  <a:lnTo>
                    <a:pt x="36517" y="306799"/>
                  </a:lnTo>
                  <a:lnTo>
                    <a:pt x="79525" y="343331"/>
                  </a:lnTo>
                  <a:lnTo>
                    <a:pt x="136689" y="375623"/>
                  </a:lnTo>
                  <a:lnTo>
                    <a:pt x="136689" y="342587"/>
                  </a:lnTo>
                  <a:lnTo>
                    <a:pt x="145188" y="342587"/>
                  </a:lnTo>
                  <a:lnTo>
                    <a:pt x="97401" y="315589"/>
                  </a:lnTo>
                  <a:lnTo>
                    <a:pt x="60823" y="284426"/>
                  </a:lnTo>
                  <a:lnTo>
                    <a:pt x="39777" y="253495"/>
                  </a:lnTo>
                  <a:lnTo>
                    <a:pt x="33035" y="224057"/>
                  </a:lnTo>
                  <a:lnTo>
                    <a:pt x="34815" y="208846"/>
                  </a:lnTo>
                  <a:lnTo>
                    <a:pt x="64367" y="159957"/>
                  </a:lnTo>
                  <a:lnTo>
                    <a:pt x="106384" y="126617"/>
                  </a:lnTo>
                  <a:lnTo>
                    <a:pt x="164826" y="96048"/>
                  </a:lnTo>
                  <a:lnTo>
                    <a:pt x="205252" y="80385"/>
                  </a:lnTo>
                  <a:lnTo>
                    <a:pt x="249534" y="66699"/>
                  </a:lnTo>
                  <a:lnTo>
                    <a:pt x="297499" y="55080"/>
                  </a:lnTo>
                  <a:lnTo>
                    <a:pt x="348774" y="45717"/>
                  </a:lnTo>
                  <a:lnTo>
                    <a:pt x="402985" y="38796"/>
                  </a:lnTo>
                  <a:lnTo>
                    <a:pt x="459758" y="34507"/>
                  </a:lnTo>
                  <a:lnTo>
                    <a:pt x="518718" y="33035"/>
                  </a:lnTo>
                  <a:lnTo>
                    <a:pt x="518718" y="0"/>
                  </a:lnTo>
                  <a:close/>
                </a:path>
                <a:path w="1037590" h="375920">
                  <a:moveTo>
                    <a:pt x="145188" y="342587"/>
                  </a:moveTo>
                  <a:lnTo>
                    <a:pt x="136689" y="342587"/>
                  </a:lnTo>
                  <a:lnTo>
                    <a:pt x="136689" y="375623"/>
                  </a:lnTo>
                  <a:lnTo>
                    <a:pt x="150742" y="345725"/>
                  </a:lnTo>
                  <a:lnTo>
                    <a:pt x="145188" y="342587"/>
                  </a:lnTo>
                  <a:close/>
                </a:path>
                <a:path w="1037590" h="375920">
                  <a:moveTo>
                    <a:pt x="529232" y="342587"/>
                  </a:moveTo>
                  <a:lnTo>
                    <a:pt x="145188" y="342587"/>
                  </a:lnTo>
                  <a:lnTo>
                    <a:pt x="150742" y="345725"/>
                  </a:lnTo>
                  <a:lnTo>
                    <a:pt x="136689" y="375623"/>
                  </a:lnTo>
                  <a:lnTo>
                    <a:pt x="529232" y="375623"/>
                  </a:lnTo>
                  <a:lnTo>
                    <a:pt x="529232" y="342587"/>
                  </a:lnTo>
                  <a:close/>
                </a:path>
                <a:path w="1037590" h="375920">
                  <a:moveTo>
                    <a:pt x="902174" y="342587"/>
                  </a:moveTo>
                  <a:lnTo>
                    <a:pt x="529232" y="342587"/>
                  </a:lnTo>
                  <a:lnTo>
                    <a:pt x="529232" y="375623"/>
                  </a:lnTo>
                  <a:lnTo>
                    <a:pt x="911261" y="375623"/>
                  </a:lnTo>
                  <a:lnTo>
                    <a:pt x="895467" y="346608"/>
                  </a:lnTo>
                  <a:lnTo>
                    <a:pt x="902174" y="342587"/>
                  </a:lnTo>
                  <a:close/>
                </a:path>
                <a:path w="1037590" h="375920">
                  <a:moveTo>
                    <a:pt x="518718" y="0"/>
                  </a:moveTo>
                  <a:lnTo>
                    <a:pt x="518718" y="33035"/>
                  </a:lnTo>
                  <a:lnTo>
                    <a:pt x="577678" y="34507"/>
                  </a:lnTo>
                  <a:lnTo>
                    <a:pt x="634450" y="38796"/>
                  </a:lnTo>
                  <a:lnTo>
                    <a:pt x="688661" y="45717"/>
                  </a:lnTo>
                  <a:lnTo>
                    <a:pt x="739936" y="55080"/>
                  </a:lnTo>
                  <a:lnTo>
                    <a:pt x="787902" y="66699"/>
                  </a:lnTo>
                  <a:lnTo>
                    <a:pt x="832184" y="80385"/>
                  </a:lnTo>
                  <a:lnTo>
                    <a:pt x="872610" y="96048"/>
                  </a:lnTo>
                  <a:lnTo>
                    <a:pt x="931052" y="126617"/>
                  </a:lnTo>
                  <a:lnTo>
                    <a:pt x="973069" y="159957"/>
                  </a:lnTo>
                  <a:lnTo>
                    <a:pt x="997043" y="193045"/>
                  </a:lnTo>
                  <a:lnTo>
                    <a:pt x="1004400" y="224057"/>
                  </a:lnTo>
                  <a:lnTo>
                    <a:pt x="1002758" y="236408"/>
                  </a:lnTo>
                  <a:lnTo>
                    <a:pt x="975606" y="283717"/>
                  </a:lnTo>
                  <a:lnTo>
                    <a:pt x="940176" y="317244"/>
                  </a:lnTo>
                  <a:lnTo>
                    <a:pt x="895467" y="346608"/>
                  </a:lnTo>
                  <a:lnTo>
                    <a:pt x="911261" y="375623"/>
                  </a:lnTo>
                  <a:lnTo>
                    <a:pt x="911261" y="342587"/>
                  </a:lnTo>
                  <a:lnTo>
                    <a:pt x="961201" y="342587"/>
                  </a:lnTo>
                  <a:lnTo>
                    <a:pt x="1000680" y="305226"/>
                  </a:lnTo>
                  <a:lnTo>
                    <a:pt x="1027596" y="264548"/>
                  </a:lnTo>
                  <a:lnTo>
                    <a:pt x="1037436" y="224057"/>
                  </a:lnTo>
                  <a:lnTo>
                    <a:pt x="1033395" y="195952"/>
                  </a:lnTo>
                  <a:lnTo>
                    <a:pt x="1002521" y="143076"/>
                  </a:lnTo>
                  <a:lnTo>
                    <a:pt x="944499" y="96048"/>
                  </a:lnTo>
                  <a:lnTo>
                    <a:pt x="906523" y="75251"/>
                  </a:lnTo>
                  <a:lnTo>
                    <a:pt x="863219" y="56546"/>
                  </a:lnTo>
                  <a:lnTo>
                    <a:pt x="815073" y="40143"/>
                  </a:lnTo>
                  <a:lnTo>
                    <a:pt x="762570" y="26251"/>
                  </a:lnTo>
                  <a:lnTo>
                    <a:pt x="706197" y="15081"/>
                  </a:lnTo>
                  <a:lnTo>
                    <a:pt x="646439" y="6842"/>
                  </a:lnTo>
                  <a:lnTo>
                    <a:pt x="583784" y="1745"/>
                  </a:lnTo>
                  <a:lnTo>
                    <a:pt x="518718" y="0"/>
                  </a:lnTo>
                  <a:close/>
                </a:path>
                <a:path w="1037590" h="375920">
                  <a:moveTo>
                    <a:pt x="961201" y="342587"/>
                  </a:moveTo>
                  <a:lnTo>
                    <a:pt x="911261" y="342587"/>
                  </a:lnTo>
                  <a:lnTo>
                    <a:pt x="911261" y="375623"/>
                  </a:lnTo>
                  <a:lnTo>
                    <a:pt x="960416" y="343331"/>
                  </a:lnTo>
                  <a:lnTo>
                    <a:pt x="961201" y="3425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7413576" y="5963896"/>
              <a:ext cx="1037590" cy="358140"/>
            </a:xfrm>
            <a:custGeom>
              <a:avLst/>
              <a:gdLst/>
              <a:ahLst/>
              <a:cxnLst/>
              <a:rect l="l" t="t" r="r" b="b"/>
              <a:pathLst>
                <a:path w="1037590" h="358139">
                  <a:moveTo>
                    <a:pt x="518718" y="357736"/>
                  </a:moveTo>
                  <a:lnTo>
                    <a:pt x="583785" y="356074"/>
                  </a:lnTo>
                  <a:lnTo>
                    <a:pt x="646440" y="351219"/>
                  </a:lnTo>
                  <a:lnTo>
                    <a:pt x="706197" y="343373"/>
                  </a:lnTo>
                  <a:lnTo>
                    <a:pt x="762570" y="332734"/>
                  </a:lnTo>
                  <a:lnTo>
                    <a:pt x="815073" y="319504"/>
                  </a:lnTo>
                  <a:lnTo>
                    <a:pt x="863219" y="303882"/>
                  </a:lnTo>
                  <a:lnTo>
                    <a:pt x="906523" y="286068"/>
                  </a:lnTo>
                  <a:lnTo>
                    <a:pt x="944499" y="266261"/>
                  </a:lnTo>
                  <a:lnTo>
                    <a:pt x="976660" y="244663"/>
                  </a:lnTo>
                  <a:lnTo>
                    <a:pt x="1021594" y="196890"/>
                  </a:lnTo>
                  <a:lnTo>
                    <a:pt x="1037436" y="144348"/>
                  </a:lnTo>
                  <a:lnTo>
                    <a:pt x="1028014" y="103652"/>
                  </a:lnTo>
                  <a:lnTo>
                    <a:pt x="1000919" y="65546"/>
                  </a:lnTo>
                  <a:lnTo>
                    <a:pt x="957910" y="30754"/>
                  </a:lnTo>
                  <a:lnTo>
                    <a:pt x="900747" y="0"/>
                  </a:lnTo>
                  <a:lnTo>
                    <a:pt x="126174" y="0"/>
                  </a:lnTo>
                  <a:lnTo>
                    <a:pt x="76837" y="30869"/>
                  </a:lnTo>
                  <a:lnTo>
                    <a:pt x="36755" y="67045"/>
                  </a:lnTo>
                  <a:lnTo>
                    <a:pt x="9840" y="105785"/>
                  </a:lnTo>
                  <a:lnTo>
                    <a:pt x="0" y="144348"/>
                  </a:lnTo>
                  <a:lnTo>
                    <a:pt x="4041" y="171115"/>
                  </a:lnTo>
                  <a:lnTo>
                    <a:pt x="34915" y="221472"/>
                  </a:lnTo>
                  <a:lnTo>
                    <a:pt x="92937" y="266261"/>
                  </a:lnTo>
                  <a:lnTo>
                    <a:pt x="130912" y="286068"/>
                  </a:lnTo>
                  <a:lnTo>
                    <a:pt x="174216" y="303882"/>
                  </a:lnTo>
                  <a:lnTo>
                    <a:pt x="222363" y="319504"/>
                  </a:lnTo>
                  <a:lnTo>
                    <a:pt x="274866" y="332734"/>
                  </a:lnTo>
                  <a:lnTo>
                    <a:pt x="331239" y="343373"/>
                  </a:lnTo>
                  <a:lnTo>
                    <a:pt x="390996" y="351219"/>
                  </a:lnTo>
                  <a:lnTo>
                    <a:pt x="453651" y="356074"/>
                  </a:lnTo>
                  <a:lnTo>
                    <a:pt x="518718" y="357736"/>
                  </a:lnTo>
                  <a:close/>
                </a:path>
              </a:pathLst>
            </a:custGeom>
            <a:solidFill>
              <a:srgbClr val="6CB0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7413575" y="5963897"/>
              <a:ext cx="1037590" cy="358140"/>
            </a:xfrm>
            <a:custGeom>
              <a:avLst/>
              <a:gdLst/>
              <a:ahLst/>
              <a:cxnLst/>
              <a:rect l="l" t="t" r="r" b="b"/>
              <a:pathLst>
                <a:path w="1037590" h="358139">
                  <a:moveTo>
                    <a:pt x="518718" y="357736"/>
                  </a:moveTo>
                  <a:lnTo>
                    <a:pt x="583785" y="356074"/>
                  </a:lnTo>
                  <a:lnTo>
                    <a:pt x="646440" y="351219"/>
                  </a:lnTo>
                  <a:lnTo>
                    <a:pt x="706197" y="343373"/>
                  </a:lnTo>
                  <a:lnTo>
                    <a:pt x="762570" y="332734"/>
                  </a:lnTo>
                  <a:lnTo>
                    <a:pt x="815073" y="319504"/>
                  </a:lnTo>
                  <a:lnTo>
                    <a:pt x="863220" y="303882"/>
                  </a:lnTo>
                  <a:lnTo>
                    <a:pt x="906524" y="286067"/>
                  </a:lnTo>
                  <a:lnTo>
                    <a:pt x="944499" y="266261"/>
                  </a:lnTo>
                  <a:lnTo>
                    <a:pt x="976660" y="244663"/>
                  </a:lnTo>
                  <a:lnTo>
                    <a:pt x="1021594" y="196890"/>
                  </a:lnTo>
                  <a:lnTo>
                    <a:pt x="1037436" y="144348"/>
                  </a:lnTo>
                  <a:lnTo>
                    <a:pt x="1028014" y="103652"/>
                  </a:lnTo>
                  <a:lnTo>
                    <a:pt x="1000919" y="65546"/>
                  </a:lnTo>
                  <a:lnTo>
                    <a:pt x="958052" y="30869"/>
                  </a:lnTo>
                  <a:lnTo>
                    <a:pt x="900747" y="0"/>
                  </a:lnTo>
                  <a:lnTo>
                    <a:pt x="900747" y="33035"/>
                  </a:lnTo>
                  <a:lnTo>
                    <a:pt x="893130" y="33035"/>
                  </a:lnTo>
                  <a:lnTo>
                    <a:pt x="939850" y="58416"/>
                  </a:lnTo>
                  <a:lnTo>
                    <a:pt x="977165" y="88505"/>
                  </a:lnTo>
                  <a:lnTo>
                    <a:pt x="1002892" y="131358"/>
                  </a:lnTo>
                  <a:lnTo>
                    <a:pt x="1004401" y="144348"/>
                  </a:lnTo>
                  <a:lnTo>
                    <a:pt x="1002706" y="158108"/>
                  </a:lnTo>
                  <a:lnTo>
                    <a:pt x="973640" y="203726"/>
                  </a:lnTo>
                  <a:lnTo>
                    <a:pt x="931666" y="235439"/>
                  </a:lnTo>
                  <a:lnTo>
                    <a:pt x="872939" y="264685"/>
                  </a:lnTo>
                  <a:lnTo>
                    <a:pt x="832646" y="279536"/>
                  </a:lnTo>
                  <a:lnTo>
                    <a:pt x="788291" y="292592"/>
                  </a:lnTo>
                  <a:lnTo>
                    <a:pt x="740250" y="303675"/>
                  </a:lnTo>
                  <a:lnTo>
                    <a:pt x="688897" y="312606"/>
                  </a:lnTo>
                  <a:lnTo>
                    <a:pt x="634607" y="319206"/>
                  </a:lnTo>
                  <a:lnTo>
                    <a:pt x="577756" y="323297"/>
                  </a:lnTo>
                  <a:lnTo>
                    <a:pt x="518718" y="324700"/>
                  </a:lnTo>
                  <a:lnTo>
                    <a:pt x="518718" y="357736"/>
                  </a:lnTo>
                  <a:close/>
                </a:path>
                <a:path w="1037590" h="358139">
                  <a:moveTo>
                    <a:pt x="893130" y="33035"/>
                  </a:moveTo>
                  <a:lnTo>
                    <a:pt x="900747" y="33035"/>
                  </a:lnTo>
                  <a:lnTo>
                    <a:pt x="900747" y="0"/>
                  </a:lnTo>
                  <a:lnTo>
                    <a:pt x="887250" y="30152"/>
                  </a:lnTo>
                  <a:lnTo>
                    <a:pt x="893130" y="33035"/>
                  </a:lnTo>
                  <a:close/>
                </a:path>
                <a:path w="1037590" h="358139">
                  <a:moveTo>
                    <a:pt x="508204" y="33035"/>
                  </a:moveTo>
                  <a:lnTo>
                    <a:pt x="893130" y="33035"/>
                  </a:lnTo>
                  <a:lnTo>
                    <a:pt x="887250" y="30152"/>
                  </a:lnTo>
                  <a:lnTo>
                    <a:pt x="900747" y="0"/>
                  </a:lnTo>
                  <a:lnTo>
                    <a:pt x="508204" y="0"/>
                  </a:lnTo>
                  <a:lnTo>
                    <a:pt x="508204" y="33035"/>
                  </a:lnTo>
                  <a:close/>
                </a:path>
                <a:path w="1037590" h="358139">
                  <a:moveTo>
                    <a:pt x="134886" y="33035"/>
                  </a:moveTo>
                  <a:lnTo>
                    <a:pt x="508204" y="33035"/>
                  </a:lnTo>
                  <a:lnTo>
                    <a:pt x="508204" y="0"/>
                  </a:lnTo>
                  <a:lnTo>
                    <a:pt x="126175" y="0"/>
                  </a:lnTo>
                  <a:lnTo>
                    <a:pt x="141379" y="29328"/>
                  </a:lnTo>
                  <a:lnTo>
                    <a:pt x="134886" y="33035"/>
                  </a:lnTo>
                  <a:close/>
                </a:path>
                <a:path w="1037590" h="358139">
                  <a:moveTo>
                    <a:pt x="518718" y="357736"/>
                  </a:moveTo>
                  <a:lnTo>
                    <a:pt x="518718" y="324700"/>
                  </a:lnTo>
                  <a:lnTo>
                    <a:pt x="459680" y="323297"/>
                  </a:lnTo>
                  <a:lnTo>
                    <a:pt x="402829" y="319206"/>
                  </a:lnTo>
                  <a:lnTo>
                    <a:pt x="348540" y="312606"/>
                  </a:lnTo>
                  <a:lnTo>
                    <a:pt x="297187" y="303675"/>
                  </a:lnTo>
                  <a:lnTo>
                    <a:pt x="249145" y="292592"/>
                  </a:lnTo>
                  <a:lnTo>
                    <a:pt x="204790" y="279536"/>
                  </a:lnTo>
                  <a:lnTo>
                    <a:pt x="164497" y="264685"/>
                  </a:lnTo>
                  <a:lnTo>
                    <a:pt x="105770" y="235439"/>
                  </a:lnTo>
                  <a:lnTo>
                    <a:pt x="63796" y="203726"/>
                  </a:lnTo>
                  <a:lnTo>
                    <a:pt x="40117" y="172640"/>
                  </a:lnTo>
                  <a:lnTo>
                    <a:pt x="33036" y="144348"/>
                  </a:lnTo>
                  <a:lnTo>
                    <a:pt x="34594" y="133301"/>
                  </a:lnTo>
                  <a:lnTo>
                    <a:pt x="61303" y="89154"/>
                  </a:lnTo>
                  <a:lnTo>
                    <a:pt x="96643" y="57309"/>
                  </a:lnTo>
                  <a:lnTo>
                    <a:pt x="141379" y="29328"/>
                  </a:lnTo>
                  <a:lnTo>
                    <a:pt x="126175" y="0"/>
                  </a:lnTo>
                  <a:lnTo>
                    <a:pt x="126175" y="33035"/>
                  </a:lnTo>
                  <a:lnTo>
                    <a:pt x="74436" y="33035"/>
                  </a:lnTo>
                  <a:lnTo>
                    <a:pt x="36756" y="67044"/>
                  </a:lnTo>
                  <a:lnTo>
                    <a:pt x="9840" y="105785"/>
                  </a:lnTo>
                  <a:lnTo>
                    <a:pt x="0" y="144348"/>
                  </a:lnTo>
                  <a:lnTo>
                    <a:pt x="4041" y="171115"/>
                  </a:lnTo>
                  <a:lnTo>
                    <a:pt x="34915" y="221472"/>
                  </a:lnTo>
                  <a:lnTo>
                    <a:pt x="92937" y="266261"/>
                  </a:lnTo>
                  <a:lnTo>
                    <a:pt x="130912" y="286067"/>
                  </a:lnTo>
                  <a:lnTo>
                    <a:pt x="174217" y="303882"/>
                  </a:lnTo>
                  <a:lnTo>
                    <a:pt x="222363" y="319504"/>
                  </a:lnTo>
                  <a:lnTo>
                    <a:pt x="274866" y="332734"/>
                  </a:lnTo>
                  <a:lnTo>
                    <a:pt x="331239" y="343373"/>
                  </a:lnTo>
                  <a:lnTo>
                    <a:pt x="390996" y="351219"/>
                  </a:lnTo>
                  <a:lnTo>
                    <a:pt x="453651" y="356074"/>
                  </a:lnTo>
                  <a:lnTo>
                    <a:pt x="518718" y="357736"/>
                  </a:lnTo>
                  <a:close/>
                </a:path>
                <a:path w="1037590" h="358139">
                  <a:moveTo>
                    <a:pt x="74436" y="33035"/>
                  </a:moveTo>
                  <a:lnTo>
                    <a:pt x="126175" y="33035"/>
                  </a:lnTo>
                  <a:lnTo>
                    <a:pt x="126175" y="0"/>
                  </a:lnTo>
                  <a:lnTo>
                    <a:pt x="76837" y="30869"/>
                  </a:lnTo>
                  <a:lnTo>
                    <a:pt x="74436" y="330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 descr=""/>
          <p:cNvSpPr/>
          <p:nvPr/>
        </p:nvSpPr>
        <p:spPr>
          <a:xfrm>
            <a:off x="7774884" y="5035155"/>
            <a:ext cx="243840" cy="355600"/>
          </a:xfrm>
          <a:custGeom>
            <a:avLst/>
            <a:gdLst/>
            <a:ahLst/>
            <a:cxnLst/>
            <a:rect l="l" t="t" r="r" b="b"/>
            <a:pathLst>
              <a:path w="243840" h="355600">
                <a:moveTo>
                  <a:pt x="243273" y="233361"/>
                </a:moveTo>
                <a:lnTo>
                  <a:pt x="242064" y="227146"/>
                </a:lnTo>
                <a:lnTo>
                  <a:pt x="238435" y="221682"/>
                </a:lnTo>
                <a:lnTo>
                  <a:pt x="232971" y="218053"/>
                </a:lnTo>
                <a:lnTo>
                  <a:pt x="226755" y="216844"/>
                </a:lnTo>
                <a:lnTo>
                  <a:pt x="220540" y="218053"/>
                </a:lnTo>
                <a:lnTo>
                  <a:pt x="215075" y="221682"/>
                </a:lnTo>
                <a:lnTo>
                  <a:pt x="121636" y="315121"/>
                </a:lnTo>
                <a:lnTo>
                  <a:pt x="28197" y="221682"/>
                </a:lnTo>
                <a:lnTo>
                  <a:pt x="22733" y="218053"/>
                </a:lnTo>
                <a:lnTo>
                  <a:pt x="16517" y="216844"/>
                </a:lnTo>
                <a:lnTo>
                  <a:pt x="10302" y="218053"/>
                </a:lnTo>
                <a:lnTo>
                  <a:pt x="4837" y="221682"/>
                </a:lnTo>
                <a:lnTo>
                  <a:pt x="1209" y="227146"/>
                </a:lnTo>
                <a:lnTo>
                  <a:pt x="0" y="233361"/>
                </a:lnTo>
                <a:lnTo>
                  <a:pt x="1209" y="239577"/>
                </a:lnTo>
                <a:lnTo>
                  <a:pt x="4837" y="245041"/>
                </a:lnTo>
                <a:lnTo>
                  <a:pt x="105118" y="345322"/>
                </a:lnTo>
                <a:lnTo>
                  <a:pt x="105118" y="338480"/>
                </a:lnTo>
                <a:lnTo>
                  <a:pt x="138154" y="338480"/>
                </a:lnTo>
                <a:lnTo>
                  <a:pt x="138154" y="345322"/>
                </a:lnTo>
                <a:lnTo>
                  <a:pt x="238435" y="245041"/>
                </a:lnTo>
                <a:lnTo>
                  <a:pt x="242064" y="239577"/>
                </a:lnTo>
                <a:lnTo>
                  <a:pt x="243273" y="233361"/>
                </a:lnTo>
                <a:close/>
              </a:path>
              <a:path w="243840" h="355600">
                <a:moveTo>
                  <a:pt x="138154" y="16517"/>
                </a:moveTo>
                <a:lnTo>
                  <a:pt x="138154" y="7395"/>
                </a:lnTo>
                <a:lnTo>
                  <a:pt x="130759" y="0"/>
                </a:lnTo>
                <a:lnTo>
                  <a:pt x="112514" y="0"/>
                </a:lnTo>
                <a:lnTo>
                  <a:pt x="105118" y="7395"/>
                </a:lnTo>
                <a:lnTo>
                  <a:pt x="105118" y="16517"/>
                </a:lnTo>
                <a:lnTo>
                  <a:pt x="138154" y="16517"/>
                </a:lnTo>
                <a:close/>
              </a:path>
              <a:path w="243840" h="355600">
                <a:moveTo>
                  <a:pt x="138154" y="298603"/>
                </a:moveTo>
                <a:lnTo>
                  <a:pt x="138154" y="16517"/>
                </a:lnTo>
                <a:lnTo>
                  <a:pt x="105118" y="16517"/>
                </a:lnTo>
                <a:lnTo>
                  <a:pt x="105118" y="298603"/>
                </a:lnTo>
                <a:lnTo>
                  <a:pt x="121636" y="315121"/>
                </a:lnTo>
                <a:lnTo>
                  <a:pt x="138154" y="298603"/>
                </a:lnTo>
                <a:close/>
              </a:path>
              <a:path w="243840" h="355600">
                <a:moveTo>
                  <a:pt x="138154" y="345322"/>
                </a:moveTo>
                <a:lnTo>
                  <a:pt x="138154" y="338480"/>
                </a:lnTo>
                <a:lnTo>
                  <a:pt x="105118" y="338480"/>
                </a:lnTo>
                <a:lnTo>
                  <a:pt x="105118" y="345322"/>
                </a:lnTo>
                <a:lnTo>
                  <a:pt x="109956" y="350160"/>
                </a:lnTo>
                <a:lnTo>
                  <a:pt x="115421" y="353789"/>
                </a:lnTo>
                <a:lnTo>
                  <a:pt x="121636" y="354998"/>
                </a:lnTo>
                <a:lnTo>
                  <a:pt x="127852" y="353789"/>
                </a:lnTo>
                <a:lnTo>
                  <a:pt x="133316" y="350160"/>
                </a:lnTo>
                <a:lnTo>
                  <a:pt x="138154" y="345322"/>
                </a:lnTo>
                <a:close/>
              </a:path>
            </a:pathLst>
          </a:custGeom>
          <a:solidFill>
            <a:srgbClr val="49508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7774884" y="6501877"/>
            <a:ext cx="243840" cy="355600"/>
          </a:xfrm>
          <a:custGeom>
            <a:avLst/>
            <a:gdLst/>
            <a:ahLst/>
            <a:cxnLst/>
            <a:rect l="l" t="t" r="r" b="b"/>
            <a:pathLst>
              <a:path w="243840" h="355600">
                <a:moveTo>
                  <a:pt x="0" y="121636"/>
                </a:moveTo>
                <a:lnTo>
                  <a:pt x="1209" y="127852"/>
                </a:lnTo>
                <a:lnTo>
                  <a:pt x="4837" y="133316"/>
                </a:lnTo>
                <a:lnTo>
                  <a:pt x="10302" y="136945"/>
                </a:lnTo>
                <a:lnTo>
                  <a:pt x="16517" y="138154"/>
                </a:lnTo>
                <a:lnTo>
                  <a:pt x="22733" y="136945"/>
                </a:lnTo>
                <a:lnTo>
                  <a:pt x="28197" y="133316"/>
                </a:lnTo>
                <a:lnTo>
                  <a:pt x="121636" y="39877"/>
                </a:lnTo>
                <a:lnTo>
                  <a:pt x="215075" y="133316"/>
                </a:lnTo>
                <a:lnTo>
                  <a:pt x="220540" y="136945"/>
                </a:lnTo>
                <a:lnTo>
                  <a:pt x="226755" y="138154"/>
                </a:lnTo>
                <a:lnTo>
                  <a:pt x="232971" y="136945"/>
                </a:lnTo>
                <a:lnTo>
                  <a:pt x="238435" y="133316"/>
                </a:lnTo>
                <a:lnTo>
                  <a:pt x="242064" y="127852"/>
                </a:lnTo>
                <a:lnTo>
                  <a:pt x="243273" y="121636"/>
                </a:lnTo>
                <a:lnTo>
                  <a:pt x="242064" y="115421"/>
                </a:lnTo>
                <a:lnTo>
                  <a:pt x="238435" y="109956"/>
                </a:lnTo>
                <a:lnTo>
                  <a:pt x="138154" y="9675"/>
                </a:lnTo>
                <a:lnTo>
                  <a:pt x="138154" y="16517"/>
                </a:lnTo>
                <a:lnTo>
                  <a:pt x="105118" y="16517"/>
                </a:lnTo>
                <a:lnTo>
                  <a:pt x="105118" y="9675"/>
                </a:lnTo>
                <a:lnTo>
                  <a:pt x="4837" y="109956"/>
                </a:lnTo>
                <a:lnTo>
                  <a:pt x="1209" y="115421"/>
                </a:lnTo>
                <a:lnTo>
                  <a:pt x="0" y="121636"/>
                </a:lnTo>
                <a:close/>
              </a:path>
              <a:path w="243840" h="355600">
                <a:moveTo>
                  <a:pt x="105118" y="338480"/>
                </a:moveTo>
                <a:lnTo>
                  <a:pt x="105118" y="347603"/>
                </a:lnTo>
                <a:lnTo>
                  <a:pt x="112514" y="354998"/>
                </a:lnTo>
                <a:lnTo>
                  <a:pt x="130759" y="354998"/>
                </a:lnTo>
                <a:lnTo>
                  <a:pt x="138154" y="347603"/>
                </a:lnTo>
                <a:lnTo>
                  <a:pt x="138154" y="338480"/>
                </a:lnTo>
                <a:lnTo>
                  <a:pt x="105118" y="338480"/>
                </a:lnTo>
                <a:close/>
              </a:path>
              <a:path w="243840" h="355600">
                <a:moveTo>
                  <a:pt x="105118" y="56395"/>
                </a:moveTo>
                <a:lnTo>
                  <a:pt x="105118" y="338480"/>
                </a:lnTo>
                <a:lnTo>
                  <a:pt x="138154" y="338480"/>
                </a:lnTo>
                <a:lnTo>
                  <a:pt x="138154" y="56395"/>
                </a:lnTo>
                <a:lnTo>
                  <a:pt x="121636" y="39877"/>
                </a:lnTo>
                <a:lnTo>
                  <a:pt x="105118" y="56395"/>
                </a:lnTo>
                <a:close/>
              </a:path>
              <a:path w="243840" h="355600">
                <a:moveTo>
                  <a:pt x="105118" y="9675"/>
                </a:moveTo>
                <a:lnTo>
                  <a:pt x="105118" y="16517"/>
                </a:lnTo>
                <a:lnTo>
                  <a:pt x="138154" y="16517"/>
                </a:lnTo>
                <a:lnTo>
                  <a:pt x="138154" y="9675"/>
                </a:lnTo>
                <a:lnTo>
                  <a:pt x="133316" y="4837"/>
                </a:lnTo>
                <a:lnTo>
                  <a:pt x="127852" y="1209"/>
                </a:lnTo>
                <a:lnTo>
                  <a:pt x="121636" y="0"/>
                </a:lnTo>
                <a:lnTo>
                  <a:pt x="115421" y="1209"/>
                </a:lnTo>
                <a:lnTo>
                  <a:pt x="109956" y="4837"/>
                </a:lnTo>
                <a:lnTo>
                  <a:pt x="105118" y="9675"/>
                </a:lnTo>
                <a:close/>
              </a:path>
            </a:pathLst>
          </a:custGeom>
          <a:solidFill>
            <a:srgbClr val="495084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8" name="object 28" descr=""/>
          <p:cNvGrpSpPr/>
          <p:nvPr/>
        </p:nvGrpSpPr>
        <p:grpSpPr>
          <a:xfrm>
            <a:off x="12152721" y="6339526"/>
            <a:ext cx="984250" cy="840740"/>
            <a:chOff x="12152721" y="6339526"/>
            <a:chExt cx="984250" cy="840740"/>
          </a:xfrm>
        </p:grpSpPr>
        <p:sp>
          <p:nvSpPr>
            <p:cNvPr id="29" name="object 29" descr=""/>
            <p:cNvSpPr/>
            <p:nvPr/>
          </p:nvSpPr>
          <p:spPr>
            <a:xfrm>
              <a:off x="12152721" y="6339526"/>
              <a:ext cx="966469" cy="429895"/>
            </a:xfrm>
            <a:custGeom>
              <a:avLst/>
              <a:gdLst/>
              <a:ahLst/>
              <a:cxnLst/>
              <a:rect l="l" t="t" r="r" b="b"/>
              <a:pathLst>
                <a:path w="966469" h="429895">
                  <a:moveTo>
                    <a:pt x="482944" y="0"/>
                  </a:moveTo>
                  <a:lnTo>
                    <a:pt x="418969" y="2289"/>
                  </a:lnTo>
                  <a:lnTo>
                    <a:pt x="358324" y="8894"/>
                  </a:lnTo>
                  <a:lnTo>
                    <a:pt x="301320" y="19420"/>
                  </a:lnTo>
                  <a:lnTo>
                    <a:pt x="248269" y="33473"/>
                  </a:lnTo>
                  <a:lnTo>
                    <a:pt x="199481" y="50657"/>
                  </a:lnTo>
                  <a:lnTo>
                    <a:pt x="155268" y="70578"/>
                  </a:lnTo>
                  <a:lnTo>
                    <a:pt x="115941" y="92842"/>
                  </a:lnTo>
                  <a:lnTo>
                    <a:pt x="81811" y="117053"/>
                  </a:lnTo>
                  <a:lnTo>
                    <a:pt x="53188" y="142817"/>
                  </a:lnTo>
                  <a:lnTo>
                    <a:pt x="13711" y="197424"/>
                  </a:lnTo>
                  <a:lnTo>
                    <a:pt x="0" y="253506"/>
                  </a:lnTo>
                  <a:lnTo>
                    <a:pt x="3485" y="289964"/>
                  </a:lnTo>
                  <a:lnTo>
                    <a:pt x="14904" y="328817"/>
                  </a:lnTo>
                  <a:lnTo>
                    <a:pt x="35698" y="367020"/>
                  </a:lnTo>
                  <a:lnTo>
                    <a:pt x="67310" y="401524"/>
                  </a:lnTo>
                  <a:lnTo>
                    <a:pt x="111181" y="429284"/>
                  </a:lnTo>
                  <a:lnTo>
                    <a:pt x="879028" y="429284"/>
                  </a:lnTo>
                  <a:lnTo>
                    <a:pt x="921966" y="395464"/>
                  </a:lnTo>
                  <a:lnTo>
                    <a:pt x="948561" y="353599"/>
                  </a:lnTo>
                  <a:lnTo>
                    <a:pt x="962105" y="309105"/>
                  </a:lnTo>
                  <a:lnTo>
                    <a:pt x="965889" y="267397"/>
                  </a:lnTo>
                  <a:lnTo>
                    <a:pt x="962409" y="239135"/>
                  </a:lnTo>
                  <a:lnTo>
                    <a:pt x="935503" y="181752"/>
                  </a:lnTo>
                  <a:lnTo>
                    <a:pt x="884078" y="126360"/>
                  </a:lnTo>
                  <a:lnTo>
                    <a:pt x="849947" y="100587"/>
                  </a:lnTo>
                  <a:lnTo>
                    <a:pt x="810620" y="76724"/>
                  </a:lnTo>
                  <a:lnTo>
                    <a:pt x="766407" y="55241"/>
                  </a:lnTo>
                  <a:lnTo>
                    <a:pt x="717619" y="36609"/>
                  </a:lnTo>
                  <a:lnTo>
                    <a:pt x="664568" y="21298"/>
                  </a:lnTo>
                  <a:lnTo>
                    <a:pt x="607564" y="9779"/>
                  </a:lnTo>
                  <a:lnTo>
                    <a:pt x="546919" y="2523"/>
                  </a:lnTo>
                  <a:lnTo>
                    <a:pt x="482944" y="0"/>
                  </a:lnTo>
                  <a:close/>
                </a:path>
              </a:pathLst>
            </a:custGeom>
            <a:solidFill>
              <a:srgbClr val="B7E6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12152721" y="6339526"/>
              <a:ext cx="966469" cy="429895"/>
            </a:xfrm>
            <a:custGeom>
              <a:avLst/>
              <a:gdLst/>
              <a:ahLst/>
              <a:cxnLst/>
              <a:rect l="l" t="t" r="r" b="b"/>
              <a:pathLst>
                <a:path w="966469" h="429895">
                  <a:moveTo>
                    <a:pt x="482944" y="0"/>
                  </a:moveTo>
                  <a:lnTo>
                    <a:pt x="418969" y="2289"/>
                  </a:lnTo>
                  <a:lnTo>
                    <a:pt x="358324" y="8894"/>
                  </a:lnTo>
                  <a:lnTo>
                    <a:pt x="301320" y="19420"/>
                  </a:lnTo>
                  <a:lnTo>
                    <a:pt x="248269" y="33473"/>
                  </a:lnTo>
                  <a:lnTo>
                    <a:pt x="199344" y="50719"/>
                  </a:lnTo>
                  <a:lnTo>
                    <a:pt x="155268" y="70579"/>
                  </a:lnTo>
                  <a:lnTo>
                    <a:pt x="115941" y="92842"/>
                  </a:lnTo>
                  <a:lnTo>
                    <a:pt x="81811" y="117053"/>
                  </a:lnTo>
                  <a:lnTo>
                    <a:pt x="53188" y="142817"/>
                  </a:lnTo>
                  <a:lnTo>
                    <a:pt x="13711" y="197424"/>
                  </a:lnTo>
                  <a:lnTo>
                    <a:pt x="0" y="253506"/>
                  </a:lnTo>
                  <a:lnTo>
                    <a:pt x="3485" y="289964"/>
                  </a:lnTo>
                  <a:lnTo>
                    <a:pt x="14904" y="328817"/>
                  </a:lnTo>
                  <a:lnTo>
                    <a:pt x="35698" y="367020"/>
                  </a:lnTo>
                  <a:lnTo>
                    <a:pt x="67309" y="401524"/>
                  </a:lnTo>
                  <a:lnTo>
                    <a:pt x="111181" y="429284"/>
                  </a:lnTo>
                  <a:lnTo>
                    <a:pt x="111181" y="396248"/>
                  </a:lnTo>
                  <a:lnTo>
                    <a:pt x="120547" y="396248"/>
                  </a:lnTo>
                  <a:lnTo>
                    <a:pt x="81486" y="369787"/>
                  </a:lnTo>
                  <a:lnTo>
                    <a:pt x="53096" y="332472"/>
                  </a:lnTo>
                  <a:lnTo>
                    <a:pt x="37682" y="292123"/>
                  </a:lnTo>
                  <a:lnTo>
                    <a:pt x="33035" y="253506"/>
                  </a:lnTo>
                  <a:lnTo>
                    <a:pt x="40021" y="219751"/>
                  </a:lnTo>
                  <a:lnTo>
                    <a:pt x="61515" y="183312"/>
                  </a:lnTo>
                  <a:lnTo>
                    <a:pt x="98324" y="146141"/>
                  </a:lnTo>
                  <a:lnTo>
                    <a:pt x="151255" y="110188"/>
                  </a:lnTo>
                  <a:lnTo>
                    <a:pt x="187492" y="91722"/>
                  </a:lnTo>
                  <a:lnTo>
                    <a:pt x="227830" y="75180"/>
                  </a:lnTo>
                  <a:lnTo>
                    <a:pt x="272039" y="60898"/>
                  </a:lnTo>
                  <a:lnTo>
                    <a:pt x="319885" y="49209"/>
                  </a:lnTo>
                  <a:lnTo>
                    <a:pt x="371139" y="40446"/>
                  </a:lnTo>
                  <a:lnTo>
                    <a:pt x="425569" y="34943"/>
                  </a:lnTo>
                  <a:lnTo>
                    <a:pt x="482944" y="33035"/>
                  </a:lnTo>
                  <a:lnTo>
                    <a:pt x="482944" y="0"/>
                  </a:lnTo>
                  <a:close/>
                </a:path>
                <a:path w="966469" h="429895">
                  <a:moveTo>
                    <a:pt x="120547" y="396248"/>
                  </a:moveTo>
                  <a:lnTo>
                    <a:pt x="111181" y="396248"/>
                  </a:lnTo>
                  <a:lnTo>
                    <a:pt x="111181" y="429284"/>
                  </a:lnTo>
                  <a:lnTo>
                    <a:pt x="125060" y="399305"/>
                  </a:lnTo>
                  <a:lnTo>
                    <a:pt x="120547" y="396248"/>
                  </a:lnTo>
                  <a:close/>
                </a:path>
                <a:path w="966469" h="429895">
                  <a:moveTo>
                    <a:pt x="500316" y="396248"/>
                  </a:moveTo>
                  <a:lnTo>
                    <a:pt x="120547" y="396248"/>
                  </a:lnTo>
                  <a:lnTo>
                    <a:pt x="125060" y="399305"/>
                  </a:lnTo>
                  <a:lnTo>
                    <a:pt x="111181" y="429284"/>
                  </a:lnTo>
                  <a:lnTo>
                    <a:pt x="500316" y="429284"/>
                  </a:lnTo>
                  <a:lnTo>
                    <a:pt x="500316" y="396248"/>
                  </a:lnTo>
                  <a:close/>
                </a:path>
                <a:path w="966469" h="429895">
                  <a:moveTo>
                    <a:pt x="868396" y="396248"/>
                  </a:moveTo>
                  <a:lnTo>
                    <a:pt x="500316" y="396248"/>
                  </a:lnTo>
                  <a:lnTo>
                    <a:pt x="500316" y="429284"/>
                  </a:lnTo>
                  <a:lnTo>
                    <a:pt x="879028" y="429284"/>
                  </a:lnTo>
                  <a:lnTo>
                    <a:pt x="863417" y="400169"/>
                  </a:lnTo>
                  <a:lnTo>
                    <a:pt x="868396" y="396248"/>
                  </a:lnTo>
                  <a:close/>
                </a:path>
                <a:path w="966469" h="429895">
                  <a:moveTo>
                    <a:pt x="482945" y="0"/>
                  </a:moveTo>
                  <a:lnTo>
                    <a:pt x="482944" y="33035"/>
                  </a:lnTo>
                  <a:lnTo>
                    <a:pt x="540077" y="35129"/>
                  </a:lnTo>
                  <a:lnTo>
                    <a:pt x="594307" y="41154"/>
                  </a:lnTo>
                  <a:lnTo>
                    <a:pt x="645401" y="50719"/>
                  </a:lnTo>
                  <a:lnTo>
                    <a:pt x="693126" y="63437"/>
                  </a:lnTo>
                  <a:lnTo>
                    <a:pt x="737251" y="78920"/>
                  </a:lnTo>
                  <a:lnTo>
                    <a:pt x="777543" y="96780"/>
                  </a:lnTo>
                  <a:lnTo>
                    <a:pt x="813770" y="116627"/>
                  </a:lnTo>
                  <a:lnTo>
                    <a:pt x="866849" y="155063"/>
                  </a:lnTo>
                  <a:lnTo>
                    <a:pt x="903953" y="194485"/>
                  </a:lnTo>
                  <a:lnTo>
                    <a:pt x="925737" y="232670"/>
                  </a:lnTo>
                  <a:lnTo>
                    <a:pt x="932853" y="267397"/>
                  </a:lnTo>
                  <a:lnTo>
                    <a:pt x="929586" y="303518"/>
                  </a:lnTo>
                  <a:lnTo>
                    <a:pt x="918355" y="340222"/>
                  </a:lnTo>
                  <a:lnTo>
                    <a:pt x="897014" y="373707"/>
                  </a:lnTo>
                  <a:lnTo>
                    <a:pt x="863417" y="400169"/>
                  </a:lnTo>
                  <a:lnTo>
                    <a:pt x="879028" y="429284"/>
                  </a:lnTo>
                  <a:lnTo>
                    <a:pt x="879028" y="396248"/>
                  </a:lnTo>
                  <a:lnTo>
                    <a:pt x="920970" y="396248"/>
                  </a:lnTo>
                  <a:lnTo>
                    <a:pt x="921965" y="395464"/>
                  </a:lnTo>
                  <a:lnTo>
                    <a:pt x="948561" y="353599"/>
                  </a:lnTo>
                  <a:lnTo>
                    <a:pt x="962105" y="309105"/>
                  </a:lnTo>
                  <a:lnTo>
                    <a:pt x="965888" y="267397"/>
                  </a:lnTo>
                  <a:lnTo>
                    <a:pt x="962408" y="239135"/>
                  </a:lnTo>
                  <a:lnTo>
                    <a:pt x="935503" y="181752"/>
                  </a:lnTo>
                  <a:lnTo>
                    <a:pt x="884077" y="126360"/>
                  </a:lnTo>
                  <a:lnTo>
                    <a:pt x="849947" y="100587"/>
                  </a:lnTo>
                  <a:lnTo>
                    <a:pt x="810620" y="76724"/>
                  </a:lnTo>
                  <a:lnTo>
                    <a:pt x="766407" y="55241"/>
                  </a:lnTo>
                  <a:lnTo>
                    <a:pt x="717619" y="36609"/>
                  </a:lnTo>
                  <a:lnTo>
                    <a:pt x="664568" y="21298"/>
                  </a:lnTo>
                  <a:lnTo>
                    <a:pt x="607565" y="9779"/>
                  </a:lnTo>
                  <a:lnTo>
                    <a:pt x="546920" y="2523"/>
                  </a:lnTo>
                  <a:lnTo>
                    <a:pt x="482945" y="0"/>
                  </a:lnTo>
                  <a:close/>
                </a:path>
                <a:path w="966469" h="429895">
                  <a:moveTo>
                    <a:pt x="920970" y="396248"/>
                  </a:moveTo>
                  <a:lnTo>
                    <a:pt x="879028" y="396248"/>
                  </a:lnTo>
                  <a:lnTo>
                    <a:pt x="879028" y="429284"/>
                  </a:lnTo>
                  <a:lnTo>
                    <a:pt x="920970" y="3962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2170609" y="6750918"/>
              <a:ext cx="966469" cy="429895"/>
            </a:xfrm>
            <a:custGeom>
              <a:avLst/>
              <a:gdLst/>
              <a:ahLst/>
              <a:cxnLst/>
              <a:rect l="l" t="t" r="r" b="b"/>
              <a:pathLst>
                <a:path w="966469" h="429895">
                  <a:moveTo>
                    <a:pt x="482944" y="429284"/>
                  </a:moveTo>
                  <a:lnTo>
                    <a:pt x="546920" y="426994"/>
                  </a:lnTo>
                  <a:lnTo>
                    <a:pt x="607565" y="420389"/>
                  </a:lnTo>
                  <a:lnTo>
                    <a:pt x="664568" y="409863"/>
                  </a:lnTo>
                  <a:lnTo>
                    <a:pt x="717620" y="395810"/>
                  </a:lnTo>
                  <a:lnTo>
                    <a:pt x="766407" y="378626"/>
                  </a:lnTo>
                  <a:lnTo>
                    <a:pt x="810620" y="358705"/>
                  </a:lnTo>
                  <a:lnTo>
                    <a:pt x="849947" y="336441"/>
                  </a:lnTo>
                  <a:lnTo>
                    <a:pt x="884078" y="312230"/>
                  </a:lnTo>
                  <a:lnTo>
                    <a:pt x="912700" y="286466"/>
                  </a:lnTo>
                  <a:lnTo>
                    <a:pt x="952177" y="231859"/>
                  </a:lnTo>
                  <a:lnTo>
                    <a:pt x="965889" y="175777"/>
                  </a:lnTo>
                  <a:lnTo>
                    <a:pt x="962403" y="139319"/>
                  </a:lnTo>
                  <a:lnTo>
                    <a:pt x="950984" y="100466"/>
                  </a:lnTo>
                  <a:lnTo>
                    <a:pt x="930190" y="62264"/>
                  </a:lnTo>
                  <a:lnTo>
                    <a:pt x="898579" y="27759"/>
                  </a:lnTo>
                  <a:lnTo>
                    <a:pt x="854708" y="0"/>
                  </a:lnTo>
                  <a:lnTo>
                    <a:pt x="86860" y="0"/>
                  </a:lnTo>
                  <a:lnTo>
                    <a:pt x="43923" y="33819"/>
                  </a:lnTo>
                  <a:lnTo>
                    <a:pt x="17327" y="75684"/>
                  </a:lnTo>
                  <a:lnTo>
                    <a:pt x="3783" y="120178"/>
                  </a:lnTo>
                  <a:lnTo>
                    <a:pt x="0" y="161886"/>
                  </a:lnTo>
                  <a:lnTo>
                    <a:pt x="3479" y="190148"/>
                  </a:lnTo>
                  <a:lnTo>
                    <a:pt x="30385" y="247531"/>
                  </a:lnTo>
                  <a:lnTo>
                    <a:pt x="81811" y="302923"/>
                  </a:lnTo>
                  <a:lnTo>
                    <a:pt x="115941" y="328696"/>
                  </a:lnTo>
                  <a:lnTo>
                    <a:pt x="155268" y="352559"/>
                  </a:lnTo>
                  <a:lnTo>
                    <a:pt x="199481" y="374042"/>
                  </a:lnTo>
                  <a:lnTo>
                    <a:pt x="248269" y="392674"/>
                  </a:lnTo>
                  <a:lnTo>
                    <a:pt x="301320" y="407985"/>
                  </a:lnTo>
                  <a:lnTo>
                    <a:pt x="358324" y="419504"/>
                  </a:lnTo>
                  <a:lnTo>
                    <a:pt x="418969" y="426760"/>
                  </a:lnTo>
                  <a:lnTo>
                    <a:pt x="482944" y="429284"/>
                  </a:lnTo>
                  <a:close/>
                </a:path>
              </a:pathLst>
            </a:custGeom>
            <a:solidFill>
              <a:srgbClr val="6CB0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12170608" y="6750918"/>
              <a:ext cx="966469" cy="429895"/>
            </a:xfrm>
            <a:custGeom>
              <a:avLst/>
              <a:gdLst/>
              <a:ahLst/>
              <a:cxnLst/>
              <a:rect l="l" t="t" r="r" b="b"/>
              <a:pathLst>
                <a:path w="966469" h="429895">
                  <a:moveTo>
                    <a:pt x="482945" y="429283"/>
                  </a:moveTo>
                  <a:lnTo>
                    <a:pt x="546919" y="426994"/>
                  </a:lnTo>
                  <a:lnTo>
                    <a:pt x="607565" y="420389"/>
                  </a:lnTo>
                  <a:lnTo>
                    <a:pt x="664568" y="409862"/>
                  </a:lnTo>
                  <a:lnTo>
                    <a:pt x="717620" y="395810"/>
                  </a:lnTo>
                  <a:lnTo>
                    <a:pt x="766545" y="378564"/>
                  </a:lnTo>
                  <a:lnTo>
                    <a:pt x="810620" y="358704"/>
                  </a:lnTo>
                  <a:lnTo>
                    <a:pt x="849947" y="336441"/>
                  </a:lnTo>
                  <a:lnTo>
                    <a:pt x="884078" y="312230"/>
                  </a:lnTo>
                  <a:lnTo>
                    <a:pt x="912700" y="286466"/>
                  </a:lnTo>
                  <a:lnTo>
                    <a:pt x="952177" y="231859"/>
                  </a:lnTo>
                  <a:lnTo>
                    <a:pt x="965889" y="175777"/>
                  </a:lnTo>
                  <a:lnTo>
                    <a:pt x="962403" y="139319"/>
                  </a:lnTo>
                  <a:lnTo>
                    <a:pt x="950984" y="100466"/>
                  </a:lnTo>
                  <a:lnTo>
                    <a:pt x="930190" y="62263"/>
                  </a:lnTo>
                  <a:lnTo>
                    <a:pt x="898579" y="27759"/>
                  </a:lnTo>
                  <a:lnTo>
                    <a:pt x="854708" y="0"/>
                  </a:lnTo>
                  <a:lnTo>
                    <a:pt x="854708" y="33035"/>
                  </a:lnTo>
                  <a:lnTo>
                    <a:pt x="845341" y="33035"/>
                  </a:lnTo>
                  <a:lnTo>
                    <a:pt x="884403" y="59495"/>
                  </a:lnTo>
                  <a:lnTo>
                    <a:pt x="912793" y="96811"/>
                  </a:lnTo>
                  <a:lnTo>
                    <a:pt x="928206" y="137159"/>
                  </a:lnTo>
                  <a:lnTo>
                    <a:pt x="932853" y="175777"/>
                  </a:lnTo>
                  <a:lnTo>
                    <a:pt x="925868" y="209532"/>
                  </a:lnTo>
                  <a:lnTo>
                    <a:pt x="904374" y="245970"/>
                  </a:lnTo>
                  <a:lnTo>
                    <a:pt x="867565" y="283142"/>
                  </a:lnTo>
                  <a:lnTo>
                    <a:pt x="814634" y="319095"/>
                  </a:lnTo>
                  <a:lnTo>
                    <a:pt x="778397" y="337561"/>
                  </a:lnTo>
                  <a:lnTo>
                    <a:pt x="738058" y="354102"/>
                  </a:lnTo>
                  <a:lnTo>
                    <a:pt x="693850" y="368384"/>
                  </a:lnTo>
                  <a:lnTo>
                    <a:pt x="646003" y="380074"/>
                  </a:lnTo>
                  <a:lnTo>
                    <a:pt x="594749" y="388837"/>
                  </a:lnTo>
                  <a:lnTo>
                    <a:pt x="540319" y="394339"/>
                  </a:lnTo>
                  <a:lnTo>
                    <a:pt x="482945" y="396248"/>
                  </a:lnTo>
                  <a:lnTo>
                    <a:pt x="482945" y="429283"/>
                  </a:lnTo>
                  <a:close/>
                </a:path>
                <a:path w="966469" h="429895">
                  <a:moveTo>
                    <a:pt x="845341" y="33035"/>
                  </a:moveTo>
                  <a:lnTo>
                    <a:pt x="854708" y="33035"/>
                  </a:lnTo>
                  <a:lnTo>
                    <a:pt x="854708" y="0"/>
                  </a:lnTo>
                  <a:lnTo>
                    <a:pt x="840828" y="29978"/>
                  </a:lnTo>
                  <a:lnTo>
                    <a:pt x="845341" y="33035"/>
                  </a:lnTo>
                  <a:close/>
                </a:path>
                <a:path w="966469" h="429895">
                  <a:moveTo>
                    <a:pt x="465573" y="33035"/>
                  </a:moveTo>
                  <a:lnTo>
                    <a:pt x="845341" y="33035"/>
                  </a:lnTo>
                  <a:lnTo>
                    <a:pt x="840828" y="29978"/>
                  </a:lnTo>
                  <a:lnTo>
                    <a:pt x="854708" y="0"/>
                  </a:lnTo>
                  <a:lnTo>
                    <a:pt x="465573" y="0"/>
                  </a:lnTo>
                  <a:lnTo>
                    <a:pt x="465573" y="33035"/>
                  </a:lnTo>
                  <a:close/>
                </a:path>
                <a:path w="966469" h="429895">
                  <a:moveTo>
                    <a:pt x="97493" y="33035"/>
                  </a:moveTo>
                  <a:lnTo>
                    <a:pt x="465573" y="33035"/>
                  </a:lnTo>
                  <a:lnTo>
                    <a:pt x="465573" y="0"/>
                  </a:lnTo>
                  <a:lnTo>
                    <a:pt x="86860" y="0"/>
                  </a:lnTo>
                  <a:lnTo>
                    <a:pt x="102471" y="29114"/>
                  </a:lnTo>
                  <a:lnTo>
                    <a:pt x="97493" y="33035"/>
                  </a:lnTo>
                  <a:close/>
                </a:path>
                <a:path w="966469" h="429895">
                  <a:moveTo>
                    <a:pt x="482945" y="429283"/>
                  </a:moveTo>
                  <a:lnTo>
                    <a:pt x="482945" y="396248"/>
                  </a:lnTo>
                  <a:lnTo>
                    <a:pt x="425812" y="394153"/>
                  </a:lnTo>
                  <a:lnTo>
                    <a:pt x="371582" y="388129"/>
                  </a:lnTo>
                  <a:lnTo>
                    <a:pt x="320488" y="378564"/>
                  </a:lnTo>
                  <a:lnTo>
                    <a:pt x="272762" y="365845"/>
                  </a:lnTo>
                  <a:lnTo>
                    <a:pt x="228637" y="350362"/>
                  </a:lnTo>
                  <a:lnTo>
                    <a:pt x="188345" y="332503"/>
                  </a:lnTo>
                  <a:lnTo>
                    <a:pt x="152118" y="312656"/>
                  </a:lnTo>
                  <a:lnTo>
                    <a:pt x="99040" y="274219"/>
                  </a:lnTo>
                  <a:lnTo>
                    <a:pt x="61936" y="234798"/>
                  </a:lnTo>
                  <a:lnTo>
                    <a:pt x="40152" y="196613"/>
                  </a:lnTo>
                  <a:lnTo>
                    <a:pt x="33035" y="161886"/>
                  </a:lnTo>
                  <a:lnTo>
                    <a:pt x="36302" y="125765"/>
                  </a:lnTo>
                  <a:lnTo>
                    <a:pt x="47534" y="89060"/>
                  </a:lnTo>
                  <a:lnTo>
                    <a:pt x="68875" y="55576"/>
                  </a:lnTo>
                  <a:lnTo>
                    <a:pt x="102471" y="29114"/>
                  </a:lnTo>
                  <a:lnTo>
                    <a:pt x="86860" y="0"/>
                  </a:lnTo>
                  <a:lnTo>
                    <a:pt x="86861" y="33035"/>
                  </a:lnTo>
                  <a:lnTo>
                    <a:pt x="44918" y="33035"/>
                  </a:lnTo>
                  <a:lnTo>
                    <a:pt x="43923" y="33819"/>
                  </a:lnTo>
                  <a:lnTo>
                    <a:pt x="17327" y="75684"/>
                  </a:lnTo>
                  <a:lnTo>
                    <a:pt x="3783" y="120178"/>
                  </a:lnTo>
                  <a:lnTo>
                    <a:pt x="0" y="161886"/>
                  </a:lnTo>
                  <a:lnTo>
                    <a:pt x="3479" y="190148"/>
                  </a:lnTo>
                  <a:lnTo>
                    <a:pt x="30385" y="247531"/>
                  </a:lnTo>
                  <a:lnTo>
                    <a:pt x="81811" y="302923"/>
                  </a:lnTo>
                  <a:lnTo>
                    <a:pt x="115941" y="328696"/>
                  </a:lnTo>
                  <a:lnTo>
                    <a:pt x="155268" y="352559"/>
                  </a:lnTo>
                  <a:lnTo>
                    <a:pt x="199481" y="374042"/>
                  </a:lnTo>
                  <a:lnTo>
                    <a:pt x="248269" y="392674"/>
                  </a:lnTo>
                  <a:lnTo>
                    <a:pt x="301320" y="407985"/>
                  </a:lnTo>
                  <a:lnTo>
                    <a:pt x="358324" y="419504"/>
                  </a:lnTo>
                  <a:lnTo>
                    <a:pt x="418969" y="426760"/>
                  </a:lnTo>
                  <a:lnTo>
                    <a:pt x="482945" y="429283"/>
                  </a:lnTo>
                  <a:close/>
                </a:path>
                <a:path w="966469" h="429895">
                  <a:moveTo>
                    <a:pt x="44918" y="33035"/>
                  </a:moveTo>
                  <a:lnTo>
                    <a:pt x="86861" y="33035"/>
                  </a:lnTo>
                  <a:lnTo>
                    <a:pt x="86861" y="0"/>
                  </a:lnTo>
                  <a:lnTo>
                    <a:pt x="44918" y="330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33" name="object 33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927104" y="4877127"/>
            <a:ext cx="1215215" cy="544162"/>
          </a:xfrm>
          <a:prstGeom prst="rect">
            <a:avLst/>
          </a:prstGeom>
        </p:spPr>
      </p:pic>
      <p:pic>
        <p:nvPicPr>
          <p:cNvPr id="34" name="object 34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927104" y="6483303"/>
            <a:ext cx="1215215" cy="540574"/>
          </a:xfrm>
          <a:prstGeom prst="rect">
            <a:avLst/>
          </a:prstGeom>
        </p:spPr>
      </p:pic>
      <p:pic>
        <p:nvPicPr>
          <p:cNvPr id="35" name="object 35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436618" y="4694146"/>
            <a:ext cx="1291637" cy="944808"/>
          </a:xfrm>
          <a:prstGeom prst="rect">
            <a:avLst/>
          </a:prstGeom>
        </p:spPr>
      </p:pic>
      <p:pic>
        <p:nvPicPr>
          <p:cNvPr id="36" name="object 36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400740" y="6248894"/>
            <a:ext cx="1327516" cy="96274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3315" y="562878"/>
            <a:ext cx="5671405" cy="244872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15511" y="2596012"/>
            <a:ext cx="2083734" cy="188363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8919384" y="2933273"/>
            <a:ext cx="2282190" cy="2282190"/>
            <a:chOff x="8919384" y="2933273"/>
            <a:chExt cx="2282190" cy="2282190"/>
          </a:xfrm>
        </p:grpSpPr>
        <p:sp>
          <p:nvSpPr>
            <p:cNvPr id="5" name="object 5" descr=""/>
            <p:cNvSpPr/>
            <p:nvPr/>
          </p:nvSpPr>
          <p:spPr>
            <a:xfrm>
              <a:off x="8919384" y="2933273"/>
              <a:ext cx="2282190" cy="2282190"/>
            </a:xfrm>
            <a:custGeom>
              <a:avLst/>
              <a:gdLst/>
              <a:ahLst/>
              <a:cxnLst/>
              <a:rect l="l" t="t" r="r" b="b"/>
              <a:pathLst>
                <a:path w="2282190" h="2282190">
                  <a:moveTo>
                    <a:pt x="22418" y="2105490"/>
                  </a:moveTo>
                  <a:lnTo>
                    <a:pt x="6466" y="2105490"/>
                  </a:lnTo>
                  <a:lnTo>
                    <a:pt x="0" y="2111956"/>
                  </a:lnTo>
                  <a:lnTo>
                    <a:pt x="0" y="2195239"/>
                  </a:lnTo>
                  <a:lnTo>
                    <a:pt x="6809" y="2228969"/>
                  </a:lnTo>
                  <a:lnTo>
                    <a:pt x="25380" y="2256513"/>
                  </a:lnTo>
                  <a:lnTo>
                    <a:pt x="52924" y="2275083"/>
                  </a:lnTo>
                  <a:lnTo>
                    <a:pt x="86654" y="2281893"/>
                  </a:lnTo>
                  <a:lnTo>
                    <a:pt x="86654" y="2253008"/>
                  </a:lnTo>
                  <a:lnTo>
                    <a:pt x="64167" y="2248469"/>
                  </a:lnTo>
                  <a:lnTo>
                    <a:pt x="45805" y="2236088"/>
                  </a:lnTo>
                  <a:lnTo>
                    <a:pt x="33424" y="2217725"/>
                  </a:lnTo>
                  <a:lnTo>
                    <a:pt x="28884" y="2195239"/>
                  </a:lnTo>
                  <a:lnTo>
                    <a:pt x="28884" y="2111956"/>
                  </a:lnTo>
                  <a:lnTo>
                    <a:pt x="22418" y="2105490"/>
                  </a:lnTo>
                  <a:close/>
                </a:path>
                <a:path w="2282190" h="2282190">
                  <a:moveTo>
                    <a:pt x="161961" y="2253008"/>
                  </a:moveTo>
                  <a:lnTo>
                    <a:pt x="86654" y="2253008"/>
                  </a:lnTo>
                  <a:lnTo>
                    <a:pt x="86654" y="2281893"/>
                  </a:lnTo>
                  <a:lnTo>
                    <a:pt x="161961" y="2281893"/>
                  </a:lnTo>
                  <a:lnTo>
                    <a:pt x="161961" y="2253008"/>
                  </a:lnTo>
                  <a:close/>
                </a:path>
                <a:path w="2282190" h="2282190">
                  <a:moveTo>
                    <a:pt x="169937" y="2253008"/>
                  </a:moveTo>
                  <a:lnTo>
                    <a:pt x="161961" y="2253008"/>
                  </a:lnTo>
                  <a:lnTo>
                    <a:pt x="161961" y="2281893"/>
                  </a:lnTo>
                  <a:lnTo>
                    <a:pt x="169937" y="2281893"/>
                  </a:lnTo>
                  <a:lnTo>
                    <a:pt x="176403" y="2275427"/>
                  </a:lnTo>
                  <a:lnTo>
                    <a:pt x="176403" y="2259474"/>
                  </a:lnTo>
                  <a:lnTo>
                    <a:pt x="169937" y="2253008"/>
                  </a:lnTo>
                  <a:close/>
                </a:path>
                <a:path w="2282190" h="2282190">
                  <a:moveTo>
                    <a:pt x="22418" y="1804263"/>
                  </a:moveTo>
                  <a:lnTo>
                    <a:pt x="6466" y="1804263"/>
                  </a:lnTo>
                  <a:lnTo>
                    <a:pt x="0" y="1810730"/>
                  </a:lnTo>
                  <a:lnTo>
                    <a:pt x="0" y="1977295"/>
                  </a:lnTo>
                  <a:lnTo>
                    <a:pt x="6466" y="1983761"/>
                  </a:lnTo>
                  <a:lnTo>
                    <a:pt x="22418" y="1983761"/>
                  </a:lnTo>
                  <a:lnTo>
                    <a:pt x="28884" y="1977295"/>
                  </a:lnTo>
                  <a:lnTo>
                    <a:pt x="28884" y="1810730"/>
                  </a:lnTo>
                  <a:lnTo>
                    <a:pt x="22418" y="1804263"/>
                  </a:lnTo>
                  <a:close/>
                </a:path>
                <a:path w="2282190" h="2282190">
                  <a:moveTo>
                    <a:pt x="22418" y="1503037"/>
                  </a:moveTo>
                  <a:lnTo>
                    <a:pt x="6466" y="1503037"/>
                  </a:lnTo>
                  <a:lnTo>
                    <a:pt x="0" y="1509503"/>
                  </a:lnTo>
                  <a:lnTo>
                    <a:pt x="0" y="1676069"/>
                  </a:lnTo>
                  <a:lnTo>
                    <a:pt x="6466" y="1682535"/>
                  </a:lnTo>
                  <a:lnTo>
                    <a:pt x="22418" y="1682535"/>
                  </a:lnTo>
                  <a:lnTo>
                    <a:pt x="28884" y="1676069"/>
                  </a:lnTo>
                  <a:lnTo>
                    <a:pt x="28884" y="1509503"/>
                  </a:lnTo>
                  <a:lnTo>
                    <a:pt x="22418" y="1503037"/>
                  </a:lnTo>
                  <a:close/>
                </a:path>
                <a:path w="2282190" h="2282190">
                  <a:moveTo>
                    <a:pt x="22418" y="1201811"/>
                  </a:moveTo>
                  <a:lnTo>
                    <a:pt x="6466" y="1201811"/>
                  </a:lnTo>
                  <a:lnTo>
                    <a:pt x="0" y="1208277"/>
                  </a:lnTo>
                  <a:lnTo>
                    <a:pt x="0" y="1374843"/>
                  </a:lnTo>
                  <a:lnTo>
                    <a:pt x="6466" y="1381309"/>
                  </a:lnTo>
                  <a:lnTo>
                    <a:pt x="22418" y="1381309"/>
                  </a:lnTo>
                  <a:lnTo>
                    <a:pt x="28884" y="1374843"/>
                  </a:lnTo>
                  <a:lnTo>
                    <a:pt x="28884" y="1208277"/>
                  </a:lnTo>
                  <a:lnTo>
                    <a:pt x="22418" y="1201811"/>
                  </a:lnTo>
                  <a:close/>
                </a:path>
                <a:path w="2282190" h="2282190">
                  <a:moveTo>
                    <a:pt x="22418" y="900584"/>
                  </a:moveTo>
                  <a:lnTo>
                    <a:pt x="6466" y="900584"/>
                  </a:lnTo>
                  <a:lnTo>
                    <a:pt x="0" y="907050"/>
                  </a:lnTo>
                  <a:lnTo>
                    <a:pt x="0" y="1073616"/>
                  </a:lnTo>
                  <a:lnTo>
                    <a:pt x="6466" y="1080082"/>
                  </a:lnTo>
                  <a:lnTo>
                    <a:pt x="22418" y="1080082"/>
                  </a:lnTo>
                  <a:lnTo>
                    <a:pt x="28884" y="1073616"/>
                  </a:lnTo>
                  <a:lnTo>
                    <a:pt x="28884" y="907050"/>
                  </a:lnTo>
                  <a:lnTo>
                    <a:pt x="22418" y="900584"/>
                  </a:lnTo>
                  <a:close/>
                </a:path>
                <a:path w="2282190" h="2282190">
                  <a:moveTo>
                    <a:pt x="22418" y="599358"/>
                  </a:moveTo>
                  <a:lnTo>
                    <a:pt x="6466" y="599358"/>
                  </a:lnTo>
                  <a:lnTo>
                    <a:pt x="0" y="605824"/>
                  </a:lnTo>
                  <a:lnTo>
                    <a:pt x="0" y="772390"/>
                  </a:lnTo>
                  <a:lnTo>
                    <a:pt x="6466" y="778856"/>
                  </a:lnTo>
                  <a:lnTo>
                    <a:pt x="22418" y="778856"/>
                  </a:lnTo>
                  <a:lnTo>
                    <a:pt x="28884" y="772390"/>
                  </a:lnTo>
                  <a:lnTo>
                    <a:pt x="28884" y="605824"/>
                  </a:lnTo>
                  <a:lnTo>
                    <a:pt x="22418" y="599358"/>
                  </a:lnTo>
                  <a:close/>
                </a:path>
                <a:path w="2282190" h="2282190">
                  <a:moveTo>
                    <a:pt x="22418" y="298131"/>
                  </a:moveTo>
                  <a:lnTo>
                    <a:pt x="6466" y="298131"/>
                  </a:lnTo>
                  <a:lnTo>
                    <a:pt x="0" y="304598"/>
                  </a:lnTo>
                  <a:lnTo>
                    <a:pt x="0" y="471163"/>
                  </a:lnTo>
                  <a:lnTo>
                    <a:pt x="6466" y="477629"/>
                  </a:lnTo>
                  <a:lnTo>
                    <a:pt x="22418" y="477629"/>
                  </a:lnTo>
                  <a:lnTo>
                    <a:pt x="28884" y="471163"/>
                  </a:lnTo>
                  <a:lnTo>
                    <a:pt x="28884" y="304598"/>
                  </a:lnTo>
                  <a:lnTo>
                    <a:pt x="22418" y="298131"/>
                  </a:lnTo>
                  <a:close/>
                </a:path>
                <a:path w="2282190" h="2282190">
                  <a:moveTo>
                    <a:pt x="86654" y="0"/>
                  </a:moveTo>
                  <a:lnTo>
                    <a:pt x="52924" y="6809"/>
                  </a:lnTo>
                  <a:lnTo>
                    <a:pt x="25380" y="25380"/>
                  </a:lnTo>
                  <a:lnTo>
                    <a:pt x="6809" y="52924"/>
                  </a:lnTo>
                  <a:lnTo>
                    <a:pt x="0" y="86654"/>
                  </a:lnTo>
                  <a:lnTo>
                    <a:pt x="0" y="169937"/>
                  </a:lnTo>
                  <a:lnTo>
                    <a:pt x="6466" y="176403"/>
                  </a:lnTo>
                  <a:lnTo>
                    <a:pt x="22418" y="176403"/>
                  </a:lnTo>
                  <a:lnTo>
                    <a:pt x="28884" y="169937"/>
                  </a:lnTo>
                  <a:lnTo>
                    <a:pt x="28884" y="86654"/>
                  </a:lnTo>
                  <a:lnTo>
                    <a:pt x="33424" y="64167"/>
                  </a:lnTo>
                  <a:lnTo>
                    <a:pt x="45805" y="45805"/>
                  </a:lnTo>
                  <a:lnTo>
                    <a:pt x="64167" y="33424"/>
                  </a:lnTo>
                  <a:lnTo>
                    <a:pt x="86654" y="28884"/>
                  </a:lnTo>
                  <a:lnTo>
                    <a:pt x="86654" y="0"/>
                  </a:lnTo>
                  <a:close/>
                </a:path>
                <a:path w="2282190" h="2282190">
                  <a:moveTo>
                    <a:pt x="161960" y="0"/>
                  </a:moveTo>
                  <a:lnTo>
                    <a:pt x="86654" y="0"/>
                  </a:lnTo>
                  <a:lnTo>
                    <a:pt x="86654" y="28884"/>
                  </a:lnTo>
                  <a:lnTo>
                    <a:pt x="161960" y="28884"/>
                  </a:lnTo>
                  <a:lnTo>
                    <a:pt x="161960" y="0"/>
                  </a:lnTo>
                  <a:close/>
                </a:path>
                <a:path w="2282190" h="2282190">
                  <a:moveTo>
                    <a:pt x="169937" y="0"/>
                  </a:moveTo>
                  <a:lnTo>
                    <a:pt x="161960" y="0"/>
                  </a:lnTo>
                  <a:lnTo>
                    <a:pt x="161960" y="28884"/>
                  </a:lnTo>
                  <a:lnTo>
                    <a:pt x="169937" y="28884"/>
                  </a:lnTo>
                  <a:lnTo>
                    <a:pt x="176403" y="22418"/>
                  </a:lnTo>
                  <a:lnTo>
                    <a:pt x="176403" y="6466"/>
                  </a:lnTo>
                  <a:lnTo>
                    <a:pt x="169937" y="0"/>
                  </a:lnTo>
                  <a:close/>
                </a:path>
                <a:path w="2282190" h="2282190">
                  <a:moveTo>
                    <a:pt x="312574" y="0"/>
                  </a:moveTo>
                  <a:lnTo>
                    <a:pt x="304597" y="0"/>
                  </a:lnTo>
                  <a:lnTo>
                    <a:pt x="298131" y="6466"/>
                  </a:lnTo>
                  <a:lnTo>
                    <a:pt x="298131" y="22418"/>
                  </a:lnTo>
                  <a:lnTo>
                    <a:pt x="304597" y="28884"/>
                  </a:lnTo>
                  <a:lnTo>
                    <a:pt x="312574" y="28884"/>
                  </a:lnTo>
                  <a:lnTo>
                    <a:pt x="312574" y="0"/>
                  </a:lnTo>
                  <a:close/>
                </a:path>
                <a:path w="2282190" h="2282190">
                  <a:moveTo>
                    <a:pt x="463187" y="0"/>
                  </a:moveTo>
                  <a:lnTo>
                    <a:pt x="312574" y="0"/>
                  </a:lnTo>
                  <a:lnTo>
                    <a:pt x="312574" y="28884"/>
                  </a:lnTo>
                  <a:lnTo>
                    <a:pt x="463187" y="28884"/>
                  </a:lnTo>
                  <a:lnTo>
                    <a:pt x="463187" y="0"/>
                  </a:lnTo>
                  <a:close/>
                </a:path>
                <a:path w="2282190" h="2282190">
                  <a:moveTo>
                    <a:pt x="471163" y="0"/>
                  </a:moveTo>
                  <a:lnTo>
                    <a:pt x="463187" y="0"/>
                  </a:lnTo>
                  <a:lnTo>
                    <a:pt x="463187" y="28884"/>
                  </a:lnTo>
                  <a:lnTo>
                    <a:pt x="471163" y="28884"/>
                  </a:lnTo>
                  <a:lnTo>
                    <a:pt x="477629" y="22418"/>
                  </a:lnTo>
                  <a:lnTo>
                    <a:pt x="477629" y="6466"/>
                  </a:lnTo>
                  <a:lnTo>
                    <a:pt x="471163" y="0"/>
                  </a:lnTo>
                  <a:close/>
                </a:path>
                <a:path w="2282190" h="2282190">
                  <a:moveTo>
                    <a:pt x="613800" y="0"/>
                  </a:moveTo>
                  <a:lnTo>
                    <a:pt x="605824" y="0"/>
                  </a:lnTo>
                  <a:lnTo>
                    <a:pt x="599358" y="6466"/>
                  </a:lnTo>
                  <a:lnTo>
                    <a:pt x="599358" y="22418"/>
                  </a:lnTo>
                  <a:lnTo>
                    <a:pt x="605824" y="28884"/>
                  </a:lnTo>
                  <a:lnTo>
                    <a:pt x="613800" y="28884"/>
                  </a:lnTo>
                  <a:lnTo>
                    <a:pt x="613800" y="0"/>
                  </a:lnTo>
                  <a:close/>
                </a:path>
                <a:path w="2282190" h="2282190">
                  <a:moveTo>
                    <a:pt x="764413" y="0"/>
                  </a:moveTo>
                  <a:lnTo>
                    <a:pt x="613800" y="0"/>
                  </a:lnTo>
                  <a:lnTo>
                    <a:pt x="613800" y="28884"/>
                  </a:lnTo>
                  <a:lnTo>
                    <a:pt x="764413" y="28884"/>
                  </a:lnTo>
                  <a:lnTo>
                    <a:pt x="764413" y="0"/>
                  </a:lnTo>
                  <a:close/>
                </a:path>
                <a:path w="2282190" h="2282190">
                  <a:moveTo>
                    <a:pt x="772389" y="0"/>
                  </a:moveTo>
                  <a:lnTo>
                    <a:pt x="764413" y="0"/>
                  </a:lnTo>
                  <a:lnTo>
                    <a:pt x="764413" y="28884"/>
                  </a:lnTo>
                  <a:lnTo>
                    <a:pt x="772389" y="28884"/>
                  </a:lnTo>
                  <a:lnTo>
                    <a:pt x="778856" y="22418"/>
                  </a:lnTo>
                  <a:lnTo>
                    <a:pt x="778856" y="6466"/>
                  </a:lnTo>
                  <a:lnTo>
                    <a:pt x="772389" y="0"/>
                  </a:lnTo>
                  <a:close/>
                </a:path>
                <a:path w="2282190" h="2282190">
                  <a:moveTo>
                    <a:pt x="915026" y="0"/>
                  </a:moveTo>
                  <a:lnTo>
                    <a:pt x="907050" y="0"/>
                  </a:lnTo>
                  <a:lnTo>
                    <a:pt x="900584" y="6466"/>
                  </a:lnTo>
                  <a:lnTo>
                    <a:pt x="900584" y="22418"/>
                  </a:lnTo>
                  <a:lnTo>
                    <a:pt x="907050" y="28884"/>
                  </a:lnTo>
                  <a:lnTo>
                    <a:pt x="915026" y="28884"/>
                  </a:lnTo>
                  <a:lnTo>
                    <a:pt x="915026" y="0"/>
                  </a:lnTo>
                  <a:close/>
                </a:path>
                <a:path w="2282190" h="2282190">
                  <a:moveTo>
                    <a:pt x="1065640" y="0"/>
                  </a:moveTo>
                  <a:lnTo>
                    <a:pt x="915026" y="0"/>
                  </a:lnTo>
                  <a:lnTo>
                    <a:pt x="915026" y="28884"/>
                  </a:lnTo>
                  <a:lnTo>
                    <a:pt x="1065640" y="28884"/>
                  </a:lnTo>
                  <a:lnTo>
                    <a:pt x="1065640" y="0"/>
                  </a:lnTo>
                  <a:close/>
                </a:path>
                <a:path w="2282190" h="2282190">
                  <a:moveTo>
                    <a:pt x="1073616" y="0"/>
                  </a:moveTo>
                  <a:lnTo>
                    <a:pt x="1065640" y="0"/>
                  </a:lnTo>
                  <a:lnTo>
                    <a:pt x="1065640" y="28884"/>
                  </a:lnTo>
                  <a:lnTo>
                    <a:pt x="1073616" y="28884"/>
                  </a:lnTo>
                  <a:lnTo>
                    <a:pt x="1080082" y="22418"/>
                  </a:lnTo>
                  <a:lnTo>
                    <a:pt x="1080082" y="6466"/>
                  </a:lnTo>
                  <a:lnTo>
                    <a:pt x="1073616" y="0"/>
                  </a:lnTo>
                  <a:close/>
                </a:path>
                <a:path w="2282190" h="2282190">
                  <a:moveTo>
                    <a:pt x="1216253" y="0"/>
                  </a:moveTo>
                  <a:lnTo>
                    <a:pt x="1208276" y="0"/>
                  </a:lnTo>
                  <a:lnTo>
                    <a:pt x="1201810" y="6466"/>
                  </a:lnTo>
                  <a:lnTo>
                    <a:pt x="1201810" y="22418"/>
                  </a:lnTo>
                  <a:lnTo>
                    <a:pt x="1208276" y="28884"/>
                  </a:lnTo>
                  <a:lnTo>
                    <a:pt x="1216253" y="28884"/>
                  </a:lnTo>
                  <a:lnTo>
                    <a:pt x="1216253" y="0"/>
                  </a:lnTo>
                  <a:close/>
                </a:path>
                <a:path w="2282190" h="2282190">
                  <a:moveTo>
                    <a:pt x="1366866" y="0"/>
                  </a:moveTo>
                  <a:lnTo>
                    <a:pt x="1216253" y="0"/>
                  </a:lnTo>
                  <a:lnTo>
                    <a:pt x="1216253" y="28884"/>
                  </a:lnTo>
                  <a:lnTo>
                    <a:pt x="1366866" y="28884"/>
                  </a:lnTo>
                  <a:lnTo>
                    <a:pt x="1366866" y="0"/>
                  </a:lnTo>
                  <a:close/>
                </a:path>
                <a:path w="2282190" h="2282190">
                  <a:moveTo>
                    <a:pt x="1374842" y="0"/>
                  </a:moveTo>
                  <a:lnTo>
                    <a:pt x="1366866" y="0"/>
                  </a:lnTo>
                  <a:lnTo>
                    <a:pt x="1366866" y="28884"/>
                  </a:lnTo>
                  <a:lnTo>
                    <a:pt x="1374842" y="28884"/>
                  </a:lnTo>
                  <a:lnTo>
                    <a:pt x="1381308" y="22418"/>
                  </a:lnTo>
                  <a:lnTo>
                    <a:pt x="1381308" y="6466"/>
                  </a:lnTo>
                  <a:lnTo>
                    <a:pt x="1374842" y="0"/>
                  </a:lnTo>
                  <a:close/>
                </a:path>
                <a:path w="2282190" h="2282190">
                  <a:moveTo>
                    <a:pt x="1517479" y="0"/>
                  </a:moveTo>
                  <a:lnTo>
                    <a:pt x="1509503" y="0"/>
                  </a:lnTo>
                  <a:lnTo>
                    <a:pt x="1503037" y="6466"/>
                  </a:lnTo>
                  <a:lnTo>
                    <a:pt x="1503037" y="22418"/>
                  </a:lnTo>
                  <a:lnTo>
                    <a:pt x="1509503" y="28884"/>
                  </a:lnTo>
                  <a:lnTo>
                    <a:pt x="1517479" y="28884"/>
                  </a:lnTo>
                  <a:lnTo>
                    <a:pt x="1517479" y="0"/>
                  </a:lnTo>
                  <a:close/>
                </a:path>
                <a:path w="2282190" h="2282190">
                  <a:moveTo>
                    <a:pt x="1668092" y="0"/>
                  </a:moveTo>
                  <a:lnTo>
                    <a:pt x="1517479" y="0"/>
                  </a:lnTo>
                  <a:lnTo>
                    <a:pt x="1517479" y="28884"/>
                  </a:lnTo>
                  <a:lnTo>
                    <a:pt x="1668092" y="28884"/>
                  </a:lnTo>
                  <a:lnTo>
                    <a:pt x="1668092" y="0"/>
                  </a:lnTo>
                  <a:close/>
                </a:path>
                <a:path w="2282190" h="2282190">
                  <a:moveTo>
                    <a:pt x="1676069" y="0"/>
                  </a:moveTo>
                  <a:lnTo>
                    <a:pt x="1668092" y="0"/>
                  </a:lnTo>
                  <a:lnTo>
                    <a:pt x="1668092" y="28884"/>
                  </a:lnTo>
                  <a:lnTo>
                    <a:pt x="1676069" y="28884"/>
                  </a:lnTo>
                  <a:lnTo>
                    <a:pt x="1682535" y="22418"/>
                  </a:lnTo>
                  <a:lnTo>
                    <a:pt x="1682535" y="6466"/>
                  </a:lnTo>
                  <a:lnTo>
                    <a:pt x="1676069" y="0"/>
                  </a:lnTo>
                  <a:close/>
                </a:path>
                <a:path w="2282190" h="2282190">
                  <a:moveTo>
                    <a:pt x="1818706" y="0"/>
                  </a:moveTo>
                  <a:lnTo>
                    <a:pt x="1810729" y="0"/>
                  </a:lnTo>
                  <a:lnTo>
                    <a:pt x="1804263" y="6466"/>
                  </a:lnTo>
                  <a:lnTo>
                    <a:pt x="1804263" y="22418"/>
                  </a:lnTo>
                  <a:lnTo>
                    <a:pt x="1810729" y="28884"/>
                  </a:lnTo>
                  <a:lnTo>
                    <a:pt x="1818706" y="28884"/>
                  </a:lnTo>
                  <a:lnTo>
                    <a:pt x="1818706" y="0"/>
                  </a:lnTo>
                  <a:close/>
                </a:path>
                <a:path w="2282190" h="2282190">
                  <a:moveTo>
                    <a:pt x="1969319" y="0"/>
                  </a:moveTo>
                  <a:lnTo>
                    <a:pt x="1818706" y="0"/>
                  </a:lnTo>
                  <a:lnTo>
                    <a:pt x="1818706" y="28884"/>
                  </a:lnTo>
                  <a:lnTo>
                    <a:pt x="1969319" y="28884"/>
                  </a:lnTo>
                  <a:lnTo>
                    <a:pt x="1969319" y="0"/>
                  </a:lnTo>
                  <a:close/>
                </a:path>
                <a:path w="2282190" h="2282190">
                  <a:moveTo>
                    <a:pt x="1977295" y="0"/>
                  </a:moveTo>
                  <a:lnTo>
                    <a:pt x="1969319" y="0"/>
                  </a:lnTo>
                  <a:lnTo>
                    <a:pt x="1969319" y="28884"/>
                  </a:lnTo>
                  <a:lnTo>
                    <a:pt x="1977295" y="28884"/>
                  </a:lnTo>
                  <a:lnTo>
                    <a:pt x="1983761" y="22418"/>
                  </a:lnTo>
                  <a:lnTo>
                    <a:pt x="1983761" y="6466"/>
                  </a:lnTo>
                  <a:lnTo>
                    <a:pt x="1977295" y="0"/>
                  </a:lnTo>
                  <a:close/>
                </a:path>
                <a:path w="2282190" h="2282190">
                  <a:moveTo>
                    <a:pt x="2195239" y="0"/>
                  </a:moveTo>
                  <a:lnTo>
                    <a:pt x="2195239" y="28884"/>
                  </a:lnTo>
                  <a:lnTo>
                    <a:pt x="2217725" y="33424"/>
                  </a:lnTo>
                  <a:lnTo>
                    <a:pt x="2236088" y="45805"/>
                  </a:lnTo>
                  <a:lnTo>
                    <a:pt x="2248469" y="64167"/>
                  </a:lnTo>
                  <a:lnTo>
                    <a:pt x="2253008" y="86654"/>
                  </a:lnTo>
                  <a:lnTo>
                    <a:pt x="2253008" y="169937"/>
                  </a:lnTo>
                  <a:lnTo>
                    <a:pt x="2259474" y="176403"/>
                  </a:lnTo>
                  <a:lnTo>
                    <a:pt x="2275427" y="176403"/>
                  </a:lnTo>
                  <a:lnTo>
                    <a:pt x="2281893" y="169937"/>
                  </a:lnTo>
                  <a:lnTo>
                    <a:pt x="2281893" y="86654"/>
                  </a:lnTo>
                  <a:lnTo>
                    <a:pt x="2275083" y="52924"/>
                  </a:lnTo>
                  <a:lnTo>
                    <a:pt x="2256513" y="25380"/>
                  </a:lnTo>
                  <a:lnTo>
                    <a:pt x="2228969" y="6809"/>
                  </a:lnTo>
                  <a:lnTo>
                    <a:pt x="2195239" y="0"/>
                  </a:lnTo>
                  <a:close/>
                </a:path>
                <a:path w="2282190" h="2282190">
                  <a:moveTo>
                    <a:pt x="2119932" y="0"/>
                  </a:moveTo>
                  <a:lnTo>
                    <a:pt x="2111956" y="0"/>
                  </a:lnTo>
                  <a:lnTo>
                    <a:pt x="2105490" y="6466"/>
                  </a:lnTo>
                  <a:lnTo>
                    <a:pt x="2105490" y="22418"/>
                  </a:lnTo>
                  <a:lnTo>
                    <a:pt x="2111956" y="28884"/>
                  </a:lnTo>
                  <a:lnTo>
                    <a:pt x="2119932" y="28884"/>
                  </a:lnTo>
                  <a:lnTo>
                    <a:pt x="2119932" y="0"/>
                  </a:lnTo>
                  <a:close/>
                </a:path>
                <a:path w="2282190" h="2282190">
                  <a:moveTo>
                    <a:pt x="2195239" y="0"/>
                  </a:moveTo>
                  <a:lnTo>
                    <a:pt x="2119932" y="0"/>
                  </a:lnTo>
                  <a:lnTo>
                    <a:pt x="2119932" y="28884"/>
                  </a:lnTo>
                  <a:lnTo>
                    <a:pt x="2195239" y="28884"/>
                  </a:lnTo>
                  <a:lnTo>
                    <a:pt x="2195239" y="0"/>
                  </a:lnTo>
                  <a:close/>
                </a:path>
                <a:path w="2282190" h="2282190">
                  <a:moveTo>
                    <a:pt x="2275427" y="298131"/>
                  </a:moveTo>
                  <a:lnTo>
                    <a:pt x="2259474" y="298131"/>
                  </a:lnTo>
                  <a:lnTo>
                    <a:pt x="2253008" y="304597"/>
                  </a:lnTo>
                  <a:lnTo>
                    <a:pt x="2253008" y="471163"/>
                  </a:lnTo>
                  <a:lnTo>
                    <a:pt x="2259474" y="477629"/>
                  </a:lnTo>
                  <a:lnTo>
                    <a:pt x="2275427" y="477629"/>
                  </a:lnTo>
                  <a:lnTo>
                    <a:pt x="2281893" y="471163"/>
                  </a:lnTo>
                  <a:lnTo>
                    <a:pt x="2281893" y="304597"/>
                  </a:lnTo>
                  <a:lnTo>
                    <a:pt x="2275427" y="298131"/>
                  </a:lnTo>
                  <a:close/>
                </a:path>
                <a:path w="2282190" h="2282190">
                  <a:moveTo>
                    <a:pt x="2275427" y="599358"/>
                  </a:moveTo>
                  <a:lnTo>
                    <a:pt x="2259474" y="599358"/>
                  </a:lnTo>
                  <a:lnTo>
                    <a:pt x="2253008" y="605824"/>
                  </a:lnTo>
                  <a:lnTo>
                    <a:pt x="2253008" y="772389"/>
                  </a:lnTo>
                  <a:lnTo>
                    <a:pt x="2259474" y="778856"/>
                  </a:lnTo>
                  <a:lnTo>
                    <a:pt x="2275427" y="778856"/>
                  </a:lnTo>
                  <a:lnTo>
                    <a:pt x="2281893" y="772389"/>
                  </a:lnTo>
                  <a:lnTo>
                    <a:pt x="2281893" y="605824"/>
                  </a:lnTo>
                  <a:lnTo>
                    <a:pt x="2275427" y="599358"/>
                  </a:lnTo>
                  <a:close/>
                </a:path>
                <a:path w="2282190" h="2282190">
                  <a:moveTo>
                    <a:pt x="2275427" y="900584"/>
                  </a:moveTo>
                  <a:lnTo>
                    <a:pt x="2259474" y="900584"/>
                  </a:lnTo>
                  <a:lnTo>
                    <a:pt x="2253008" y="907050"/>
                  </a:lnTo>
                  <a:lnTo>
                    <a:pt x="2253008" y="1073616"/>
                  </a:lnTo>
                  <a:lnTo>
                    <a:pt x="2259474" y="1080082"/>
                  </a:lnTo>
                  <a:lnTo>
                    <a:pt x="2275427" y="1080082"/>
                  </a:lnTo>
                  <a:lnTo>
                    <a:pt x="2281893" y="1073616"/>
                  </a:lnTo>
                  <a:lnTo>
                    <a:pt x="2281893" y="907050"/>
                  </a:lnTo>
                  <a:lnTo>
                    <a:pt x="2275427" y="900584"/>
                  </a:lnTo>
                  <a:close/>
                </a:path>
                <a:path w="2282190" h="2282190">
                  <a:moveTo>
                    <a:pt x="2275427" y="1201810"/>
                  </a:moveTo>
                  <a:lnTo>
                    <a:pt x="2259474" y="1201810"/>
                  </a:lnTo>
                  <a:lnTo>
                    <a:pt x="2253008" y="1208276"/>
                  </a:lnTo>
                  <a:lnTo>
                    <a:pt x="2253008" y="1374842"/>
                  </a:lnTo>
                  <a:lnTo>
                    <a:pt x="2259474" y="1381308"/>
                  </a:lnTo>
                  <a:lnTo>
                    <a:pt x="2275427" y="1381308"/>
                  </a:lnTo>
                  <a:lnTo>
                    <a:pt x="2281893" y="1374842"/>
                  </a:lnTo>
                  <a:lnTo>
                    <a:pt x="2281893" y="1208276"/>
                  </a:lnTo>
                  <a:lnTo>
                    <a:pt x="2275427" y="1201810"/>
                  </a:lnTo>
                  <a:close/>
                </a:path>
                <a:path w="2282190" h="2282190">
                  <a:moveTo>
                    <a:pt x="2275427" y="1503037"/>
                  </a:moveTo>
                  <a:lnTo>
                    <a:pt x="2259474" y="1503037"/>
                  </a:lnTo>
                  <a:lnTo>
                    <a:pt x="2253008" y="1509503"/>
                  </a:lnTo>
                  <a:lnTo>
                    <a:pt x="2253008" y="1676069"/>
                  </a:lnTo>
                  <a:lnTo>
                    <a:pt x="2259474" y="1682535"/>
                  </a:lnTo>
                  <a:lnTo>
                    <a:pt x="2275427" y="1682535"/>
                  </a:lnTo>
                  <a:lnTo>
                    <a:pt x="2281893" y="1676069"/>
                  </a:lnTo>
                  <a:lnTo>
                    <a:pt x="2281893" y="1509503"/>
                  </a:lnTo>
                  <a:lnTo>
                    <a:pt x="2275427" y="1503037"/>
                  </a:lnTo>
                  <a:close/>
                </a:path>
                <a:path w="2282190" h="2282190">
                  <a:moveTo>
                    <a:pt x="2275427" y="1804263"/>
                  </a:moveTo>
                  <a:lnTo>
                    <a:pt x="2259474" y="1804263"/>
                  </a:lnTo>
                  <a:lnTo>
                    <a:pt x="2253008" y="1810729"/>
                  </a:lnTo>
                  <a:lnTo>
                    <a:pt x="2253008" y="1977295"/>
                  </a:lnTo>
                  <a:lnTo>
                    <a:pt x="2259474" y="1983761"/>
                  </a:lnTo>
                  <a:lnTo>
                    <a:pt x="2275427" y="1983761"/>
                  </a:lnTo>
                  <a:lnTo>
                    <a:pt x="2281893" y="1977295"/>
                  </a:lnTo>
                  <a:lnTo>
                    <a:pt x="2281893" y="1810729"/>
                  </a:lnTo>
                  <a:lnTo>
                    <a:pt x="2275427" y="1804263"/>
                  </a:lnTo>
                  <a:close/>
                </a:path>
                <a:path w="2282190" h="2282190">
                  <a:moveTo>
                    <a:pt x="2119932" y="2253008"/>
                  </a:moveTo>
                  <a:lnTo>
                    <a:pt x="2111956" y="2253008"/>
                  </a:lnTo>
                  <a:lnTo>
                    <a:pt x="2105490" y="2259474"/>
                  </a:lnTo>
                  <a:lnTo>
                    <a:pt x="2105490" y="2275427"/>
                  </a:lnTo>
                  <a:lnTo>
                    <a:pt x="2111956" y="2281893"/>
                  </a:lnTo>
                  <a:lnTo>
                    <a:pt x="2119932" y="2281893"/>
                  </a:lnTo>
                  <a:lnTo>
                    <a:pt x="2119932" y="2253008"/>
                  </a:lnTo>
                  <a:close/>
                </a:path>
                <a:path w="2282190" h="2282190">
                  <a:moveTo>
                    <a:pt x="2195239" y="2253008"/>
                  </a:moveTo>
                  <a:lnTo>
                    <a:pt x="2119932" y="2253008"/>
                  </a:lnTo>
                  <a:lnTo>
                    <a:pt x="2119932" y="2281893"/>
                  </a:lnTo>
                  <a:lnTo>
                    <a:pt x="2195239" y="2281893"/>
                  </a:lnTo>
                  <a:lnTo>
                    <a:pt x="2195239" y="2253008"/>
                  </a:lnTo>
                  <a:close/>
                </a:path>
                <a:path w="2282190" h="2282190">
                  <a:moveTo>
                    <a:pt x="2275427" y="2105490"/>
                  </a:moveTo>
                  <a:lnTo>
                    <a:pt x="2259474" y="2105490"/>
                  </a:lnTo>
                  <a:lnTo>
                    <a:pt x="2253008" y="2111956"/>
                  </a:lnTo>
                  <a:lnTo>
                    <a:pt x="2253008" y="2195239"/>
                  </a:lnTo>
                  <a:lnTo>
                    <a:pt x="2248469" y="2217725"/>
                  </a:lnTo>
                  <a:lnTo>
                    <a:pt x="2236088" y="2236088"/>
                  </a:lnTo>
                  <a:lnTo>
                    <a:pt x="2217725" y="2248469"/>
                  </a:lnTo>
                  <a:lnTo>
                    <a:pt x="2195239" y="2253008"/>
                  </a:lnTo>
                  <a:lnTo>
                    <a:pt x="2195239" y="2281893"/>
                  </a:lnTo>
                  <a:lnTo>
                    <a:pt x="2228969" y="2275083"/>
                  </a:lnTo>
                  <a:lnTo>
                    <a:pt x="2256513" y="2256513"/>
                  </a:lnTo>
                  <a:lnTo>
                    <a:pt x="2275083" y="2228969"/>
                  </a:lnTo>
                  <a:lnTo>
                    <a:pt x="2281893" y="2195239"/>
                  </a:lnTo>
                  <a:lnTo>
                    <a:pt x="2281893" y="2111956"/>
                  </a:lnTo>
                  <a:lnTo>
                    <a:pt x="2275427" y="2105490"/>
                  </a:lnTo>
                  <a:close/>
                </a:path>
                <a:path w="2282190" h="2282190">
                  <a:moveTo>
                    <a:pt x="1818706" y="2253008"/>
                  </a:moveTo>
                  <a:lnTo>
                    <a:pt x="1810730" y="2253008"/>
                  </a:lnTo>
                  <a:lnTo>
                    <a:pt x="1804263" y="2259474"/>
                  </a:lnTo>
                  <a:lnTo>
                    <a:pt x="1804263" y="2275427"/>
                  </a:lnTo>
                  <a:lnTo>
                    <a:pt x="1810730" y="2281893"/>
                  </a:lnTo>
                  <a:lnTo>
                    <a:pt x="1818706" y="2281893"/>
                  </a:lnTo>
                  <a:lnTo>
                    <a:pt x="1818706" y="2253008"/>
                  </a:lnTo>
                  <a:close/>
                </a:path>
                <a:path w="2282190" h="2282190">
                  <a:moveTo>
                    <a:pt x="1969319" y="2253008"/>
                  </a:moveTo>
                  <a:lnTo>
                    <a:pt x="1818706" y="2253008"/>
                  </a:lnTo>
                  <a:lnTo>
                    <a:pt x="1818706" y="2281893"/>
                  </a:lnTo>
                  <a:lnTo>
                    <a:pt x="1969319" y="2281893"/>
                  </a:lnTo>
                  <a:lnTo>
                    <a:pt x="1969319" y="2253008"/>
                  </a:lnTo>
                  <a:close/>
                </a:path>
                <a:path w="2282190" h="2282190">
                  <a:moveTo>
                    <a:pt x="1977295" y="2253008"/>
                  </a:moveTo>
                  <a:lnTo>
                    <a:pt x="1969319" y="2253008"/>
                  </a:lnTo>
                  <a:lnTo>
                    <a:pt x="1969319" y="2281893"/>
                  </a:lnTo>
                  <a:lnTo>
                    <a:pt x="1977295" y="2281893"/>
                  </a:lnTo>
                  <a:lnTo>
                    <a:pt x="1983761" y="2275427"/>
                  </a:lnTo>
                  <a:lnTo>
                    <a:pt x="1983761" y="2259474"/>
                  </a:lnTo>
                  <a:lnTo>
                    <a:pt x="1977295" y="2253008"/>
                  </a:lnTo>
                  <a:close/>
                </a:path>
                <a:path w="2282190" h="2282190">
                  <a:moveTo>
                    <a:pt x="1517479" y="2253008"/>
                  </a:moveTo>
                  <a:lnTo>
                    <a:pt x="1509503" y="2253008"/>
                  </a:lnTo>
                  <a:lnTo>
                    <a:pt x="1503037" y="2259474"/>
                  </a:lnTo>
                  <a:lnTo>
                    <a:pt x="1503037" y="2275427"/>
                  </a:lnTo>
                  <a:lnTo>
                    <a:pt x="1509503" y="2281893"/>
                  </a:lnTo>
                  <a:lnTo>
                    <a:pt x="1517479" y="2281893"/>
                  </a:lnTo>
                  <a:lnTo>
                    <a:pt x="1517479" y="2253008"/>
                  </a:lnTo>
                  <a:close/>
                </a:path>
                <a:path w="2282190" h="2282190">
                  <a:moveTo>
                    <a:pt x="1668093" y="2253008"/>
                  </a:moveTo>
                  <a:lnTo>
                    <a:pt x="1517479" y="2253008"/>
                  </a:lnTo>
                  <a:lnTo>
                    <a:pt x="1517479" y="2281893"/>
                  </a:lnTo>
                  <a:lnTo>
                    <a:pt x="1668093" y="2281893"/>
                  </a:lnTo>
                  <a:lnTo>
                    <a:pt x="1668093" y="2253008"/>
                  </a:lnTo>
                  <a:close/>
                </a:path>
                <a:path w="2282190" h="2282190">
                  <a:moveTo>
                    <a:pt x="1676069" y="2253008"/>
                  </a:moveTo>
                  <a:lnTo>
                    <a:pt x="1668093" y="2253008"/>
                  </a:lnTo>
                  <a:lnTo>
                    <a:pt x="1668093" y="2281893"/>
                  </a:lnTo>
                  <a:lnTo>
                    <a:pt x="1676069" y="2281893"/>
                  </a:lnTo>
                  <a:lnTo>
                    <a:pt x="1682535" y="2275427"/>
                  </a:lnTo>
                  <a:lnTo>
                    <a:pt x="1682535" y="2259474"/>
                  </a:lnTo>
                  <a:lnTo>
                    <a:pt x="1676069" y="2253008"/>
                  </a:lnTo>
                  <a:close/>
                </a:path>
                <a:path w="2282190" h="2282190">
                  <a:moveTo>
                    <a:pt x="1216253" y="2253008"/>
                  </a:moveTo>
                  <a:lnTo>
                    <a:pt x="1208277" y="2253008"/>
                  </a:lnTo>
                  <a:lnTo>
                    <a:pt x="1201811" y="2259474"/>
                  </a:lnTo>
                  <a:lnTo>
                    <a:pt x="1201811" y="2275427"/>
                  </a:lnTo>
                  <a:lnTo>
                    <a:pt x="1208277" y="2281893"/>
                  </a:lnTo>
                  <a:lnTo>
                    <a:pt x="1216253" y="2281893"/>
                  </a:lnTo>
                  <a:lnTo>
                    <a:pt x="1216253" y="2253008"/>
                  </a:lnTo>
                  <a:close/>
                </a:path>
                <a:path w="2282190" h="2282190">
                  <a:moveTo>
                    <a:pt x="1366866" y="2253008"/>
                  </a:moveTo>
                  <a:lnTo>
                    <a:pt x="1216253" y="2253008"/>
                  </a:lnTo>
                  <a:lnTo>
                    <a:pt x="1216253" y="2281893"/>
                  </a:lnTo>
                  <a:lnTo>
                    <a:pt x="1366866" y="2281893"/>
                  </a:lnTo>
                  <a:lnTo>
                    <a:pt x="1366866" y="2253008"/>
                  </a:lnTo>
                  <a:close/>
                </a:path>
                <a:path w="2282190" h="2282190">
                  <a:moveTo>
                    <a:pt x="1374843" y="2253008"/>
                  </a:moveTo>
                  <a:lnTo>
                    <a:pt x="1366866" y="2253008"/>
                  </a:lnTo>
                  <a:lnTo>
                    <a:pt x="1366866" y="2281893"/>
                  </a:lnTo>
                  <a:lnTo>
                    <a:pt x="1374843" y="2281893"/>
                  </a:lnTo>
                  <a:lnTo>
                    <a:pt x="1381309" y="2275427"/>
                  </a:lnTo>
                  <a:lnTo>
                    <a:pt x="1381309" y="2259474"/>
                  </a:lnTo>
                  <a:lnTo>
                    <a:pt x="1374843" y="2253008"/>
                  </a:lnTo>
                  <a:close/>
                </a:path>
                <a:path w="2282190" h="2282190">
                  <a:moveTo>
                    <a:pt x="915027" y="2253008"/>
                  </a:moveTo>
                  <a:lnTo>
                    <a:pt x="907050" y="2253008"/>
                  </a:lnTo>
                  <a:lnTo>
                    <a:pt x="900584" y="2259474"/>
                  </a:lnTo>
                  <a:lnTo>
                    <a:pt x="900584" y="2275427"/>
                  </a:lnTo>
                  <a:lnTo>
                    <a:pt x="907050" y="2281893"/>
                  </a:lnTo>
                  <a:lnTo>
                    <a:pt x="915027" y="2281893"/>
                  </a:lnTo>
                  <a:lnTo>
                    <a:pt x="915027" y="2253008"/>
                  </a:lnTo>
                  <a:close/>
                </a:path>
                <a:path w="2282190" h="2282190">
                  <a:moveTo>
                    <a:pt x="1065640" y="2253008"/>
                  </a:moveTo>
                  <a:lnTo>
                    <a:pt x="915027" y="2253008"/>
                  </a:lnTo>
                  <a:lnTo>
                    <a:pt x="915027" y="2281893"/>
                  </a:lnTo>
                  <a:lnTo>
                    <a:pt x="1065640" y="2281893"/>
                  </a:lnTo>
                  <a:lnTo>
                    <a:pt x="1065640" y="2253008"/>
                  </a:lnTo>
                  <a:close/>
                </a:path>
                <a:path w="2282190" h="2282190">
                  <a:moveTo>
                    <a:pt x="1073616" y="2253008"/>
                  </a:moveTo>
                  <a:lnTo>
                    <a:pt x="1065640" y="2253008"/>
                  </a:lnTo>
                  <a:lnTo>
                    <a:pt x="1065640" y="2281893"/>
                  </a:lnTo>
                  <a:lnTo>
                    <a:pt x="1073616" y="2281893"/>
                  </a:lnTo>
                  <a:lnTo>
                    <a:pt x="1080082" y="2275427"/>
                  </a:lnTo>
                  <a:lnTo>
                    <a:pt x="1080082" y="2259474"/>
                  </a:lnTo>
                  <a:lnTo>
                    <a:pt x="1073616" y="2253008"/>
                  </a:lnTo>
                  <a:close/>
                </a:path>
                <a:path w="2282190" h="2282190">
                  <a:moveTo>
                    <a:pt x="613800" y="2253008"/>
                  </a:moveTo>
                  <a:lnTo>
                    <a:pt x="605824" y="2253008"/>
                  </a:lnTo>
                  <a:lnTo>
                    <a:pt x="599358" y="2259474"/>
                  </a:lnTo>
                  <a:lnTo>
                    <a:pt x="599358" y="2275427"/>
                  </a:lnTo>
                  <a:lnTo>
                    <a:pt x="605824" y="2281893"/>
                  </a:lnTo>
                  <a:lnTo>
                    <a:pt x="613800" y="2281893"/>
                  </a:lnTo>
                  <a:lnTo>
                    <a:pt x="613800" y="2253008"/>
                  </a:lnTo>
                  <a:close/>
                </a:path>
                <a:path w="2282190" h="2282190">
                  <a:moveTo>
                    <a:pt x="764413" y="2253008"/>
                  </a:moveTo>
                  <a:lnTo>
                    <a:pt x="613800" y="2253008"/>
                  </a:lnTo>
                  <a:lnTo>
                    <a:pt x="613800" y="2281893"/>
                  </a:lnTo>
                  <a:lnTo>
                    <a:pt x="764413" y="2281893"/>
                  </a:lnTo>
                  <a:lnTo>
                    <a:pt x="764413" y="2253008"/>
                  </a:lnTo>
                  <a:close/>
                </a:path>
                <a:path w="2282190" h="2282190">
                  <a:moveTo>
                    <a:pt x="772390" y="2253008"/>
                  </a:moveTo>
                  <a:lnTo>
                    <a:pt x="764413" y="2253008"/>
                  </a:lnTo>
                  <a:lnTo>
                    <a:pt x="764413" y="2281893"/>
                  </a:lnTo>
                  <a:lnTo>
                    <a:pt x="772390" y="2281893"/>
                  </a:lnTo>
                  <a:lnTo>
                    <a:pt x="778856" y="2275427"/>
                  </a:lnTo>
                  <a:lnTo>
                    <a:pt x="778856" y="2259474"/>
                  </a:lnTo>
                  <a:lnTo>
                    <a:pt x="772390" y="2253008"/>
                  </a:lnTo>
                  <a:close/>
                </a:path>
                <a:path w="2282190" h="2282190">
                  <a:moveTo>
                    <a:pt x="312574" y="2253008"/>
                  </a:moveTo>
                  <a:lnTo>
                    <a:pt x="304598" y="2253008"/>
                  </a:lnTo>
                  <a:lnTo>
                    <a:pt x="298132" y="2259474"/>
                  </a:lnTo>
                  <a:lnTo>
                    <a:pt x="298132" y="2275427"/>
                  </a:lnTo>
                  <a:lnTo>
                    <a:pt x="304598" y="2281893"/>
                  </a:lnTo>
                  <a:lnTo>
                    <a:pt x="312574" y="2281893"/>
                  </a:lnTo>
                  <a:lnTo>
                    <a:pt x="312574" y="2253008"/>
                  </a:lnTo>
                  <a:close/>
                </a:path>
                <a:path w="2282190" h="2282190">
                  <a:moveTo>
                    <a:pt x="463187" y="2253008"/>
                  </a:moveTo>
                  <a:lnTo>
                    <a:pt x="312574" y="2253008"/>
                  </a:lnTo>
                  <a:lnTo>
                    <a:pt x="312574" y="2281893"/>
                  </a:lnTo>
                  <a:lnTo>
                    <a:pt x="463187" y="2281893"/>
                  </a:lnTo>
                  <a:lnTo>
                    <a:pt x="463187" y="2253008"/>
                  </a:lnTo>
                  <a:close/>
                </a:path>
                <a:path w="2282190" h="2282190">
                  <a:moveTo>
                    <a:pt x="471163" y="2253008"/>
                  </a:moveTo>
                  <a:lnTo>
                    <a:pt x="463187" y="2253008"/>
                  </a:lnTo>
                  <a:lnTo>
                    <a:pt x="463187" y="2281893"/>
                  </a:lnTo>
                  <a:lnTo>
                    <a:pt x="471163" y="2281893"/>
                  </a:lnTo>
                  <a:lnTo>
                    <a:pt x="477629" y="2275427"/>
                  </a:lnTo>
                  <a:lnTo>
                    <a:pt x="477629" y="2259474"/>
                  </a:lnTo>
                  <a:lnTo>
                    <a:pt x="471163" y="2253008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9072473" y="3079879"/>
              <a:ext cx="1976120" cy="520065"/>
            </a:xfrm>
            <a:custGeom>
              <a:avLst/>
              <a:gdLst/>
              <a:ahLst/>
              <a:cxnLst/>
              <a:rect l="l" t="t" r="r" b="b"/>
              <a:pathLst>
                <a:path w="1976120" h="520064">
                  <a:moveTo>
                    <a:pt x="1975715" y="0"/>
                  </a:moveTo>
                  <a:lnTo>
                    <a:pt x="0" y="0"/>
                  </a:lnTo>
                  <a:lnTo>
                    <a:pt x="0" y="519925"/>
                  </a:lnTo>
                  <a:lnTo>
                    <a:pt x="1975715" y="519925"/>
                  </a:lnTo>
                  <a:lnTo>
                    <a:pt x="1975715" y="0"/>
                  </a:lnTo>
                  <a:close/>
                </a:path>
              </a:pathLst>
            </a:custGeom>
            <a:solidFill>
              <a:srgbClr val="5590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9072473" y="3790447"/>
              <a:ext cx="1976120" cy="520065"/>
            </a:xfrm>
            <a:custGeom>
              <a:avLst/>
              <a:gdLst/>
              <a:ahLst/>
              <a:cxnLst/>
              <a:rect l="l" t="t" r="r" b="b"/>
              <a:pathLst>
                <a:path w="1976120" h="520064">
                  <a:moveTo>
                    <a:pt x="1975715" y="0"/>
                  </a:moveTo>
                  <a:lnTo>
                    <a:pt x="0" y="0"/>
                  </a:lnTo>
                  <a:lnTo>
                    <a:pt x="0" y="519925"/>
                  </a:lnTo>
                  <a:lnTo>
                    <a:pt x="1975715" y="519925"/>
                  </a:lnTo>
                  <a:lnTo>
                    <a:pt x="1975715" y="0"/>
                  </a:lnTo>
                  <a:close/>
                </a:path>
              </a:pathLst>
            </a:custGeom>
            <a:solidFill>
              <a:srgbClr val="436B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9072473" y="4483708"/>
              <a:ext cx="1976120" cy="520065"/>
            </a:xfrm>
            <a:custGeom>
              <a:avLst/>
              <a:gdLst/>
              <a:ahLst/>
              <a:cxnLst/>
              <a:rect l="l" t="t" r="r" b="b"/>
              <a:pathLst>
                <a:path w="1976120" h="520064">
                  <a:moveTo>
                    <a:pt x="1975715" y="0"/>
                  </a:moveTo>
                  <a:lnTo>
                    <a:pt x="0" y="0"/>
                  </a:lnTo>
                  <a:lnTo>
                    <a:pt x="0" y="519925"/>
                  </a:lnTo>
                  <a:lnTo>
                    <a:pt x="1975715" y="519925"/>
                  </a:lnTo>
                  <a:lnTo>
                    <a:pt x="1975715" y="0"/>
                  </a:lnTo>
                  <a:close/>
                </a:path>
              </a:pathLst>
            </a:custGeom>
            <a:solidFill>
              <a:srgbClr val="5CCB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9751835" y="3291782"/>
              <a:ext cx="609600" cy="1529715"/>
            </a:xfrm>
            <a:custGeom>
              <a:avLst/>
              <a:gdLst/>
              <a:ahLst/>
              <a:cxnLst/>
              <a:rect l="l" t="t" r="r" b="b"/>
              <a:pathLst>
                <a:path w="609600" h="1529714">
                  <a:moveTo>
                    <a:pt x="99479" y="1406563"/>
                  </a:moveTo>
                  <a:lnTo>
                    <a:pt x="0" y="1406563"/>
                  </a:lnTo>
                  <a:lnTo>
                    <a:pt x="0" y="1429613"/>
                  </a:lnTo>
                  <a:lnTo>
                    <a:pt x="36220" y="1429613"/>
                  </a:lnTo>
                  <a:lnTo>
                    <a:pt x="36220" y="1526654"/>
                  </a:lnTo>
                  <a:lnTo>
                    <a:pt x="63258" y="1526654"/>
                  </a:lnTo>
                  <a:lnTo>
                    <a:pt x="63258" y="1429613"/>
                  </a:lnTo>
                  <a:lnTo>
                    <a:pt x="99479" y="1429613"/>
                  </a:lnTo>
                  <a:lnTo>
                    <a:pt x="99479" y="1406563"/>
                  </a:lnTo>
                  <a:close/>
                </a:path>
                <a:path w="609600" h="1529714">
                  <a:moveTo>
                    <a:pt x="148107" y="1463230"/>
                  </a:moveTo>
                  <a:lnTo>
                    <a:pt x="97840" y="1463230"/>
                  </a:lnTo>
                  <a:lnTo>
                    <a:pt x="97840" y="1486623"/>
                  </a:lnTo>
                  <a:lnTo>
                    <a:pt x="148107" y="1486623"/>
                  </a:lnTo>
                  <a:lnTo>
                    <a:pt x="148107" y="1463230"/>
                  </a:lnTo>
                  <a:close/>
                </a:path>
                <a:path w="609600" h="1529714">
                  <a:moveTo>
                    <a:pt x="168808" y="696010"/>
                  </a:moveTo>
                  <a:lnTo>
                    <a:pt x="69329" y="696010"/>
                  </a:lnTo>
                  <a:lnTo>
                    <a:pt x="69329" y="719061"/>
                  </a:lnTo>
                  <a:lnTo>
                    <a:pt x="105549" y="719061"/>
                  </a:lnTo>
                  <a:lnTo>
                    <a:pt x="105549" y="816114"/>
                  </a:lnTo>
                  <a:lnTo>
                    <a:pt x="132588" y="816114"/>
                  </a:lnTo>
                  <a:lnTo>
                    <a:pt x="132588" y="719061"/>
                  </a:lnTo>
                  <a:lnTo>
                    <a:pt x="168808" y="719061"/>
                  </a:lnTo>
                  <a:lnTo>
                    <a:pt x="168808" y="696010"/>
                  </a:lnTo>
                  <a:close/>
                </a:path>
                <a:path w="609600" h="1529714">
                  <a:moveTo>
                    <a:pt x="217436" y="752678"/>
                  </a:moveTo>
                  <a:lnTo>
                    <a:pt x="167170" y="752678"/>
                  </a:lnTo>
                  <a:lnTo>
                    <a:pt x="167170" y="776084"/>
                  </a:lnTo>
                  <a:lnTo>
                    <a:pt x="217436" y="776084"/>
                  </a:lnTo>
                  <a:lnTo>
                    <a:pt x="217436" y="752678"/>
                  </a:lnTo>
                  <a:close/>
                </a:path>
                <a:path w="609600" h="1529714">
                  <a:moveTo>
                    <a:pt x="228244" y="59448"/>
                  </a:moveTo>
                  <a:lnTo>
                    <a:pt x="201218" y="59448"/>
                  </a:lnTo>
                  <a:lnTo>
                    <a:pt x="201218" y="101219"/>
                  </a:lnTo>
                  <a:lnTo>
                    <a:pt x="199593" y="101561"/>
                  </a:lnTo>
                  <a:lnTo>
                    <a:pt x="202082" y="101561"/>
                  </a:lnTo>
                  <a:lnTo>
                    <a:pt x="192201" y="102082"/>
                  </a:lnTo>
                  <a:lnTo>
                    <a:pt x="182321" y="102082"/>
                  </a:lnTo>
                  <a:lnTo>
                    <a:pt x="177774" y="101219"/>
                  </a:lnTo>
                  <a:lnTo>
                    <a:pt x="177596" y="101219"/>
                  </a:lnTo>
                  <a:lnTo>
                    <a:pt x="154597" y="68630"/>
                  </a:lnTo>
                  <a:lnTo>
                    <a:pt x="154597" y="62738"/>
                  </a:lnTo>
                  <a:lnTo>
                    <a:pt x="155041" y="55422"/>
                  </a:lnTo>
                  <a:lnTo>
                    <a:pt x="155117" y="54127"/>
                  </a:lnTo>
                  <a:lnTo>
                    <a:pt x="181152" y="24320"/>
                  </a:lnTo>
                  <a:lnTo>
                    <a:pt x="180301" y="24320"/>
                  </a:lnTo>
                  <a:lnTo>
                    <a:pt x="190296" y="23571"/>
                  </a:lnTo>
                  <a:lnTo>
                    <a:pt x="195961" y="23571"/>
                  </a:lnTo>
                  <a:lnTo>
                    <a:pt x="201155" y="24320"/>
                  </a:lnTo>
                  <a:lnTo>
                    <a:pt x="205892" y="25831"/>
                  </a:lnTo>
                  <a:lnTo>
                    <a:pt x="210743" y="27216"/>
                  </a:lnTo>
                  <a:lnTo>
                    <a:pt x="215023" y="28892"/>
                  </a:lnTo>
                  <a:lnTo>
                    <a:pt x="218719" y="30848"/>
                  </a:lnTo>
                  <a:lnTo>
                    <a:pt x="221335" y="23571"/>
                  </a:lnTo>
                  <a:lnTo>
                    <a:pt x="226517" y="9182"/>
                  </a:lnTo>
                  <a:lnTo>
                    <a:pt x="225590" y="8610"/>
                  </a:lnTo>
                  <a:lnTo>
                    <a:pt x="224028" y="7797"/>
                  </a:lnTo>
                  <a:lnTo>
                    <a:pt x="221843" y="6756"/>
                  </a:lnTo>
                  <a:lnTo>
                    <a:pt x="219760" y="5727"/>
                  </a:lnTo>
                  <a:lnTo>
                    <a:pt x="217043" y="4737"/>
                  </a:lnTo>
                  <a:lnTo>
                    <a:pt x="213690" y="3810"/>
                  </a:lnTo>
                  <a:lnTo>
                    <a:pt x="210451" y="2781"/>
                  </a:lnTo>
                  <a:lnTo>
                    <a:pt x="206527" y="1905"/>
                  </a:lnTo>
                  <a:lnTo>
                    <a:pt x="201904" y="1219"/>
                  </a:lnTo>
                  <a:lnTo>
                    <a:pt x="197396" y="406"/>
                  </a:lnTo>
                  <a:lnTo>
                    <a:pt x="192316" y="0"/>
                  </a:lnTo>
                  <a:lnTo>
                    <a:pt x="178333" y="0"/>
                  </a:lnTo>
                  <a:lnTo>
                    <a:pt x="170484" y="1384"/>
                  </a:lnTo>
                  <a:lnTo>
                    <a:pt x="155803" y="6934"/>
                  </a:lnTo>
                  <a:lnTo>
                    <a:pt x="149453" y="11036"/>
                  </a:lnTo>
                  <a:lnTo>
                    <a:pt x="144018" y="16471"/>
                  </a:lnTo>
                  <a:lnTo>
                    <a:pt x="138595" y="21780"/>
                  </a:lnTo>
                  <a:lnTo>
                    <a:pt x="126517" y="62738"/>
                  </a:lnTo>
                  <a:lnTo>
                    <a:pt x="126733" y="68630"/>
                  </a:lnTo>
                  <a:lnTo>
                    <a:pt x="148005" y="114160"/>
                  </a:lnTo>
                  <a:lnTo>
                    <a:pt x="169240" y="123863"/>
                  </a:lnTo>
                  <a:lnTo>
                    <a:pt x="169621" y="123863"/>
                  </a:lnTo>
                  <a:lnTo>
                    <a:pt x="177126" y="125133"/>
                  </a:lnTo>
                  <a:lnTo>
                    <a:pt x="186131" y="125133"/>
                  </a:lnTo>
                  <a:lnTo>
                    <a:pt x="193713" y="124993"/>
                  </a:lnTo>
                  <a:lnTo>
                    <a:pt x="228244" y="118897"/>
                  </a:lnTo>
                  <a:lnTo>
                    <a:pt x="228244" y="102082"/>
                  </a:lnTo>
                  <a:lnTo>
                    <a:pt x="228244" y="59448"/>
                  </a:lnTo>
                  <a:close/>
                </a:path>
                <a:path w="609600" h="1529714">
                  <a:moveTo>
                    <a:pt x="264629" y="1520075"/>
                  </a:moveTo>
                  <a:lnTo>
                    <a:pt x="259499" y="1505165"/>
                  </a:lnTo>
                  <a:lnTo>
                    <a:pt x="257175" y="1498409"/>
                  </a:lnTo>
                  <a:lnTo>
                    <a:pt x="255676" y="1499108"/>
                  </a:lnTo>
                  <a:lnTo>
                    <a:pt x="230784" y="1505165"/>
                  </a:lnTo>
                  <a:lnTo>
                    <a:pt x="220611" y="1505165"/>
                  </a:lnTo>
                  <a:lnTo>
                    <a:pt x="193116" y="1476743"/>
                  </a:lnTo>
                  <a:lnTo>
                    <a:pt x="192532" y="1471549"/>
                  </a:lnTo>
                  <a:lnTo>
                    <a:pt x="192532" y="1459064"/>
                  </a:lnTo>
                  <a:lnTo>
                    <a:pt x="217208" y="1428394"/>
                  </a:lnTo>
                  <a:lnTo>
                    <a:pt x="221310" y="1427695"/>
                  </a:lnTo>
                  <a:lnTo>
                    <a:pt x="231698" y="1427695"/>
                  </a:lnTo>
                  <a:lnTo>
                    <a:pt x="237248" y="1428394"/>
                  </a:lnTo>
                  <a:lnTo>
                    <a:pt x="247065" y="1431163"/>
                  </a:lnTo>
                  <a:lnTo>
                    <a:pt x="251409" y="1432839"/>
                  </a:lnTo>
                  <a:lnTo>
                    <a:pt x="255104" y="1434807"/>
                  </a:lnTo>
                  <a:lnTo>
                    <a:pt x="257632" y="1427695"/>
                  </a:lnTo>
                  <a:lnTo>
                    <a:pt x="262902" y="1412963"/>
                  </a:lnTo>
                  <a:lnTo>
                    <a:pt x="261975" y="1412392"/>
                  </a:lnTo>
                  <a:lnTo>
                    <a:pt x="260477" y="1411579"/>
                  </a:lnTo>
                  <a:lnTo>
                    <a:pt x="256311" y="1409509"/>
                  </a:lnTo>
                  <a:lnTo>
                    <a:pt x="253707" y="1408518"/>
                  </a:lnTo>
                  <a:lnTo>
                    <a:pt x="250596" y="1407591"/>
                  </a:lnTo>
                  <a:lnTo>
                    <a:pt x="247472" y="1406563"/>
                  </a:lnTo>
                  <a:lnTo>
                    <a:pt x="243840" y="1405686"/>
                  </a:lnTo>
                  <a:lnTo>
                    <a:pt x="239674" y="1405001"/>
                  </a:lnTo>
                  <a:lnTo>
                    <a:pt x="235521" y="1404188"/>
                  </a:lnTo>
                  <a:lnTo>
                    <a:pt x="230898" y="1403781"/>
                  </a:lnTo>
                  <a:lnTo>
                    <a:pt x="217030" y="1403781"/>
                  </a:lnTo>
                  <a:lnTo>
                    <a:pt x="208889" y="1405166"/>
                  </a:lnTo>
                  <a:lnTo>
                    <a:pt x="193865" y="1410716"/>
                  </a:lnTo>
                  <a:lnTo>
                    <a:pt x="187388" y="1414818"/>
                  </a:lnTo>
                  <a:lnTo>
                    <a:pt x="181965" y="1420253"/>
                  </a:lnTo>
                  <a:lnTo>
                    <a:pt x="176530" y="1425562"/>
                  </a:lnTo>
                  <a:lnTo>
                    <a:pt x="164465" y="1466519"/>
                  </a:lnTo>
                  <a:lnTo>
                    <a:pt x="165417" y="1480654"/>
                  </a:lnTo>
                  <a:lnTo>
                    <a:pt x="188290" y="1519923"/>
                  </a:lnTo>
                  <a:lnTo>
                    <a:pt x="211023" y="1528165"/>
                  </a:lnTo>
                  <a:lnTo>
                    <a:pt x="211912" y="1528165"/>
                  </a:lnTo>
                  <a:lnTo>
                    <a:pt x="224421" y="1529092"/>
                  </a:lnTo>
                  <a:lnTo>
                    <a:pt x="233553" y="1529092"/>
                  </a:lnTo>
                  <a:lnTo>
                    <a:pt x="241579" y="1528165"/>
                  </a:lnTo>
                  <a:lnTo>
                    <a:pt x="255447" y="1524469"/>
                  </a:lnTo>
                  <a:lnTo>
                    <a:pt x="260819" y="1522387"/>
                  </a:lnTo>
                  <a:lnTo>
                    <a:pt x="264629" y="1520075"/>
                  </a:lnTo>
                  <a:close/>
                </a:path>
                <a:path w="609600" h="1529714">
                  <a:moveTo>
                    <a:pt x="339890" y="696010"/>
                  </a:moveTo>
                  <a:lnTo>
                    <a:pt x="311111" y="696010"/>
                  </a:lnTo>
                  <a:lnTo>
                    <a:pt x="308800" y="702945"/>
                  </a:lnTo>
                  <a:lnTo>
                    <a:pt x="303491" y="718540"/>
                  </a:lnTo>
                  <a:lnTo>
                    <a:pt x="300837" y="726516"/>
                  </a:lnTo>
                  <a:lnTo>
                    <a:pt x="298056" y="734491"/>
                  </a:lnTo>
                  <a:lnTo>
                    <a:pt x="295173" y="742454"/>
                  </a:lnTo>
                  <a:lnTo>
                    <a:pt x="292404" y="750430"/>
                  </a:lnTo>
                  <a:lnTo>
                    <a:pt x="289623" y="758063"/>
                  </a:lnTo>
                  <a:lnTo>
                    <a:pt x="286854" y="765340"/>
                  </a:lnTo>
                  <a:lnTo>
                    <a:pt x="284200" y="772617"/>
                  </a:lnTo>
                  <a:lnTo>
                    <a:pt x="281774" y="778916"/>
                  </a:lnTo>
                  <a:lnTo>
                    <a:pt x="279577" y="784225"/>
                  </a:lnTo>
                  <a:lnTo>
                    <a:pt x="277266" y="778916"/>
                  </a:lnTo>
                  <a:lnTo>
                    <a:pt x="274777" y="772617"/>
                  </a:lnTo>
                  <a:lnTo>
                    <a:pt x="263804" y="742454"/>
                  </a:lnTo>
                  <a:lnTo>
                    <a:pt x="255485" y="718540"/>
                  </a:lnTo>
                  <a:lnTo>
                    <a:pt x="252831" y="710450"/>
                  </a:lnTo>
                  <a:lnTo>
                    <a:pt x="248031" y="696010"/>
                  </a:lnTo>
                  <a:lnTo>
                    <a:pt x="218224" y="696010"/>
                  </a:lnTo>
                  <a:lnTo>
                    <a:pt x="220218" y="701929"/>
                  </a:lnTo>
                  <a:lnTo>
                    <a:pt x="235788" y="744651"/>
                  </a:lnTo>
                  <a:lnTo>
                    <a:pt x="252018" y="784745"/>
                  </a:lnTo>
                  <a:lnTo>
                    <a:pt x="266052" y="816114"/>
                  </a:lnTo>
                  <a:lnTo>
                    <a:pt x="292049" y="816114"/>
                  </a:lnTo>
                  <a:lnTo>
                    <a:pt x="309511" y="776617"/>
                  </a:lnTo>
                  <a:lnTo>
                    <a:pt x="325247" y="736917"/>
                  </a:lnTo>
                  <a:lnTo>
                    <a:pt x="335597" y="708228"/>
                  </a:lnTo>
                  <a:lnTo>
                    <a:pt x="339890" y="696010"/>
                  </a:lnTo>
                  <a:close/>
                </a:path>
                <a:path w="609600" h="1529714">
                  <a:moveTo>
                    <a:pt x="362762" y="122872"/>
                  </a:moveTo>
                  <a:lnTo>
                    <a:pt x="346913" y="78892"/>
                  </a:lnTo>
                  <a:lnTo>
                    <a:pt x="332257" y="41808"/>
                  </a:lnTo>
                  <a:lnTo>
                    <a:pt x="318566" y="10591"/>
                  </a:lnTo>
                  <a:lnTo>
                    <a:pt x="318566" y="75387"/>
                  </a:lnTo>
                  <a:lnTo>
                    <a:pt x="284429" y="75387"/>
                  </a:lnTo>
                  <a:lnTo>
                    <a:pt x="286270" y="70192"/>
                  </a:lnTo>
                  <a:lnTo>
                    <a:pt x="289801" y="60490"/>
                  </a:lnTo>
                  <a:lnTo>
                    <a:pt x="291553" y="55981"/>
                  </a:lnTo>
                  <a:lnTo>
                    <a:pt x="299974" y="34086"/>
                  </a:lnTo>
                  <a:lnTo>
                    <a:pt x="300837" y="31711"/>
                  </a:lnTo>
                  <a:lnTo>
                    <a:pt x="301409" y="29984"/>
                  </a:lnTo>
                  <a:lnTo>
                    <a:pt x="302107" y="31711"/>
                  </a:lnTo>
                  <a:lnTo>
                    <a:pt x="308165" y="47485"/>
                  </a:lnTo>
                  <a:lnTo>
                    <a:pt x="309791" y="51422"/>
                  </a:lnTo>
                  <a:lnTo>
                    <a:pt x="311467" y="55753"/>
                  </a:lnTo>
                  <a:lnTo>
                    <a:pt x="314934" y="65227"/>
                  </a:lnTo>
                  <a:lnTo>
                    <a:pt x="318566" y="75387"/>
                  </a:lnTo>
                  <a:lnTo>
                    <a:pt x="318566" y="10591"/>
                  </a:lnTo>
                  <a:lnTo>
                    <a:pt x="317868" y="9055"/>
                  </a:lnTo>
                  <a:lnTo>
                    <a:pt x="314934" y="2781"/>
                  </a:lnTo>
                  <a:lnTo>
                    <a:pt x="289102" y="2781"/>
                  </a:lnTo>
                  <a:lnTo>
                    <a:pt x="271691" y="41808"/>
                  </a:lnTo>
                  <a:lnTo>
                    <a:pt x="257111" y="78892"/>
                  </a:lnTo>
                  <a:lnTo>
                    <a:pt x="241274" y="122872"/>
                  </a:lnTo>
                  <a:lnTo>
                    <a:pt x="269354" y="122872"/>
                  </a:lnTo>
                  <a:lnTo>
                    <a:pt x="270624" y="118719"/>
                  </a:lnTo>
                  <a:lnTo>
                    <a:pt x="272008" y="114439"/>
                  </a:lnTo>
                  <a:lnTo>
                    <a:pt x="273507" y="110058"/>
                  </a:lnTo>
                  <a:lnTo>
                    <a:pt x="275132" y="105664"/>
                  </a:lnTo>
                  <a:lnTo>
                    <a:pt x="276682" y="101269"/>
                  </a:lnTo>
                  <a:lnTo>
                    <a:pt x="278193" y="96888"/>
                  </a:lnTo>
                  <a:lnTo>
                    <a:pt x="324980" y="96888"/>
                  </a:lnTo>
                  <a:lnTo>
                    <a:pt x="329488" y="110058"/>
                  </a:lnTo>
                  <a:lnTo>
                    <a:pt x="331101" y="114439"/>
                  </a:lnTo>
                  <a:lnTo>
                    <a:pt x="332549" y="118719"/>
                  </a:lnTo>
                  <a:lnTo>
                    <a:pt x="333819" y="122872"/>
                  </a:lnTo>
                  <a:lnTo>
                    <a:pt x="362762" y="122872"/>
                  </a:lnTo>
                  <a:close/>
                </a:path>
                <a:path w="609600" h="1529714">
                  <a:moveTo>
                    <a:pt x="394957" y="1406563"/>
                  </a:moveTo>
                  <a:lnTo>
                    <a:pt x="366191" y="1406563"/>
                  </a:lnTo>
                  <a:lnTo>
                    <a:pt x="363880" y="1413484"/>
                  </a:lnTo>
                  <a:lnTo>
                    <a:pt x="358559" y="1429092"/>
                  </a:lnTo>
                  <a:lnTo>
                    <a:pt x="355904" y="1437055"/>
                  </a:lnTo>
                  <a:lnTo>
                    <a:pt x="353136" y="1445031"/>
                  </a:lnTo>
                  <a:lnTo>
                    <a:pt x="350240" y="1453007"/>
                  </a:lnTo>
                  <a:lnTo>
                    <a:pt x="347472" y="1460982"/>
                  </a:lnTo>
                  <a:lnTo>
                    <a:pt x="344690" y="1468602"/>
                  </a:lnTo>
                  <a:lnTo>
                    <a:pt x="341922" y="1475879"/>
                  </a:lnTo>
                  <a:lnTo>
                    <a:pt x="339267" y="1483156"/>
                  </a:lnTo>
                  <a:lnTo>
                    <a:pt x="336842" y="1489456"/>
                  </a:lnTo>
                  <a:lnTo>
                    <a:pt x="334645" y="1494777"/>
                  </a:lnTo>
                  <a:lnTo>
                    <a:pt x="332333" y="1489456"/>
                  </a:lnTo>
                  <a:lnTo>
                    <a:pt x="329844" y="1483156"/>
                  </a:lnTo>
                  <a:lnTo>
                    <a:pt x="318871" y="1453007"/>
                  </a:lnTo>
                  <a:lnTo>
                    <a:pt x="310553" y="1429092"/>
                  </a:lnTo>
                  <a:lnTo>
                    <a:pt x="307898" y="1421003"/>
                  </a:lnTo>
                  <a:lnTo>
                    <a:pt x="303098" y="1406563"/>
                  </a:lnTo>
                  <a:lnTo>
                    <a:pt x="273291" y="1406563"/>
                  </a:lnTo>
                  <a:lnTo>
                    <a:pt x="275285" y="1412468"/>
                  </a:lnTo>
                  <a:lnTo>
                    <a:pt x="290868" y="1455204"/>
                  </a:lnTo>
                  <a:lnTo>
                    <a:pt x="307086" y="1495298"/>
                  </a:lnTo>
                  <a:lnTo>
                    <a:pt x="321119" y="1526654"/>
                  </a:lnTo>
                  <a:lnTo>
                    <a:pt x="347116" y="1526654"/>
                  </a:lnTo>
                  <a:lnTo>
                    <a:pt x="364578" y="1487170"/>
                  </a:lnTo>
                  <a:lnTo>
                    <a:pt x="380314" y="1447457"/>
                  </a:lnTo>
                  <a:lnTo>
                    <a:pt x="390664" y="1418780"/>
                  </a:lnTo>
                  <a:lnTo>
                    <a:pt x="394957" y="1406563"/>
                  </a:lnTo>
                  <a:close/>
                </a:path>
                <a:path w="609600" h="1529714">
                  <a:moveTo>
                    <a:pt x="453440" y="816114"/>
                  </a:moveTo>
                  <a:lnTo>
                    <a:pt x="437603" y="772121"/>
                  </a:lnTo>
                  <a:lnTo>
                    <a:pt x="422948" y="735050"/>
                  </a:lnTo>
                  <a:lnTo>
                    <a:pt x="409257" y="703846"/>
                  </a:lnTo>
                  <a:lnTo>
                    <a:pt x="409257" y="768629"/>
                  </a:lnTo>
                  <a:lnTo>
                    <a:pt x="375107" y="768629"/>
                  </a:lnTo>
                  <a:lnTo>
                    <a:pt x="376961" y="763435"/>
                  </a:lnTo>
                  <a:lnTo>
                    <a:pt x="380479" y="753719"/>
                  </a:lnTo>
                  <a:lnTo>
                    <a:pt x="382244" y="749223"/>
                  </a:lnTo>
                  <a:lnTo>
                    <a:pt x="390652" y="727329"/>
                  </a:lnTo>
                  <a:lnTo>
                    <a:pt x="391515" y="724954"/>
                  </a:lnTo>
                  <a:lnTo>
                    <a:pt x="392099" y="723226"/>
                  </a:lnTo>
                  <a:lnTo>
                    <a:pt x="392785" y="724954"/>
                  </a:lnTo>
                  <a:lnTo>
                    <a:pt x="398856" y="740727"/>
                  </a:lnTo>
                  <a:lnTo>
                    <a:pt x="400469" y="744651"/>
                  </a:lnTo>
                  <a:lnTo>
                    <a:pt x="402145" y="748982"/>
                  </a:lnTo>
                  <a:lnTo>
                    <a:pt x="405612" y="758456"/>
                  </a:lnTo>
                  <a:lnTo>
                    <a:pt x="409257" y="768629"/>
                  </a:lnTo>
                  <a:lnTo>
                    <a:pt x="409257" y="703846"/>
                  </a:lnTo>
                  <a:lnTo>
                    <a:pt x="408546" y="702297"/>
                  </a:lnTo>
                  <a:lnTo>
                    <a:pt x="405612" y="696010"/>
                  </a:lnTo>
                  <a:lnTo>
                    <a:pt x="379793" y="696010"/>
                  </a:lnTo>
                  <a:lnTo>
                    <a:pt x="362369" y="735050"/>
                  </a:lnTo>
                  <a:lnTo>
                    <a:pt x="347789" y="772121"/>
                  </a:lnTo>
                  <a:lnTo>
                    <a:pt x="331952" y="816114"/>
                  </a:lnTo>
                  <a:lnTo>
                    <a:pt x="360032" y="816114"/>
                  </a:lnTo>
                  <a:lnTo>
                    <a:pt x="361302" y="811961"/>
                  </a:lnTo>
                  <a:lnTo>
                    <a:pt x="362686" y="807681"/>
                  </a:lnTo>
                  <a:lnTo>
                    <a:pt x="364197" y="803287"/>
                  </a:lnTo>
                  <a:lnTo>
                    <a:pt x="365810" y="798893"/>
                  </a:lnTo>
                  <a:lnTo>
                    <a:pt x="367372" y="794512"/>
                  </a:lnTo>
                  <a:lnTo>
                    <a:pt x="368871" y="790117"/>
                  </a:lnTo>
                  <a:lnTo>
                    <a:pt x="415671" y="790117"/>
                  </a:lnTo>
                  <a:lnTo>
                    <a:pt x="420166" y="803287"/>
                  </a:lnTo>
                  <a:lnTo>
                    <a:pt x="421792" y="807681"/>
                  </a:lnTo>
                  <a:lnTo>
                    <a:pt x="423227" y="811961"/>
                  </a:lnTo>
                  <a:lnTo>
                    <a:pt x="424497" y="816114"/>
                  </a:lnTo>
                  <a:lnTo>
                    <a:pt x="453440" y="816114"/>
                  </a:lnTo>
                  <a:close/>
                </a:path>
                <a:path w="609600" h="1529714">
                  <a:moveTo>
                    <a:pt x="481596" y="2781"/>
                  </a:moveTo>
                  <a:lnTo>
                    <a:pt x="454736" y="2781"/>
                  </a:lnTo>
                  <a:lnTo>
                    <a:pt x="454736" y="73660"/>
                  </a:lnTo>
                  <a:lnTo>
                    <a:pt x="450583" y="67424"/>
                  </a:lnTo>
                  <a:lnTo>
                    <a:pt x="446125" y="60947"/>
                  </a:lnTo>
                  <a:lnTo>
                    <a:pt x="441388" y="54254"/>
                  </a:lnTo>
                  <a:lnTo>
                    <a:pt x="436651" y="47434"/>
                  </a:lnTo>
                  <a:lnTo>
                    <a:pt x="434276" y="44196"/>
                  </a:lnTo>
                  <a:lnTo>
                    <a:pt x="431863" y="40906"/>
                  </a:lnTo>
                  <a:lnTo>
                    <a:pt x="427012" y="34658"/>
                  </a:lnTo>
                  <a:lnTo>
                    <a:pt x="422275" y="28308"/>
                  </a:lnTo>
                  <a:lnTo>
                    <a:pt x="417588" y="22364"/>
                  </a:lnTo>
                  <a:lnTo>
                    <a:pt x="408355" y="11264"/>
                  </a:lnTo>
                  <a:lnTo>
                    <a:pt x="404126" y="6591"/>
                  </a:lnTo>
                  <a:lnTo>
                    <a:pt x="400316" y="2781"/>
                  </a:lnTo>
                  <a:lnTo>
                    <a:pt x="378307" y="2781"/>
                  </a:lnTo>
                  <a:lnTo>
                    <a:pt x="378307" y="122872"/>
                  </a:lnTo>
                  <a:lnTo>
                    <a:pt x="405003" y="122872"/>
                  </a:lnTo>
                  <a:lnTo>
                    <a:pt x="405003" y="44196"/>
                  </a:lnTo>
                  <a:lnTo>
                    <a:pt x="412521" y="53263"/>
                  </a:lnTo>
                  <a:lnTo>
                    <a:pt x="440410" y="92240"/>
                  </a:lnTo>
                  <a:lnTo>
                    <a:pt x="458901" y="122872"/>
                  </a:lnTo>
                  <a:lnTo>
                    <a:pt x="481596" y="122872"/>
                  </a:lnTo>
                  <a:lnTo>
                    <a:pt x="481596" y="73660"/>
                  </a:lnTo>
                  <a:lnTo>
                    <a:pt x="481596" y="2781"/>
                  </a:lnTo>
                  <a:close/>
                </a:path>
                <a:path w="609600" h="1529714">
                  <a:moveTo>
                    <a:pt x="508520" y="1526654"/>
                  </a:moveTo>
                  <a:lnTo>
                    <a:pt x="492671" y="1482674"/>
                  </a:lnTo>
                  <a:lnTo>
                    <a:pt x="478015" y="1445590"/>
                  </a:lnTo>
                  <a:lnTo>
                    <a:pt x="464324" y="1414399"/>
                  </a:lnTo>
                  <a:lnTo>
                    <a:pt x="464324" y="1479169"/>
                  </a:lnTo>
                  <a:lnTo>
                    <a:pt x="430174" y="1479169"/>
                  </a:lnTo>
                  <a:lnTo>
                    <a:pt x="432028" y="1473974"/>
                  </a:lnTo>
                  <a:lnTo>
                    <a:pt x="435546" y="1464271"/>
                  </a:lnTo>
                  <a:lnTo>
                    <a:pt x="437311" y="1459763"/>
                  </a:lnTo>
                  <a:lnTo>
                    <a:pt x="445719" y="1437868"/>
                  </a:lnTo>
                  <a:lnTo>
                    <a:pt x="446582" y="1435506"/>
                  </a:lnTo>
                  <a:lnTo>
                    <a:pt x="447167" y="1433766"/>
                  </a:lnTo>
                  <a:lnTo>
                    <a:pt x="447852" y="1435506"/>
                  </a:lnTo>
                  <a:lnTo>
                    <a:pt x="453923" y="1451267"/>
                  </a:lnTo>
                  <a:lnTo>
                    <a:pt x="455536" y="1455204"/>
                  </a:lnTo>
                  <a:lnTo>
                    <a:pt x="457212" y="1459534"/>
                  </a:lnTo>
                  <a:lnTo>
                    <a:pt x="460679" y="1469009"/>
                  </a:lnTo>
                  <a:lnTo>
                    <a:pt x="464324" y="1479169"/>
                  </a:lnTo>
                  <a:lnTo>
                    <a:pt x="464324" y="1414399"/>
                  </a:lnTo>
                  <a:lnTo>
                    <a:pt x="463613" y="1412836"/>
                  </a:lnTo>
                  <a:lnTo>
                    <a:pt x="460679" y="1406563"/>
                  </a:lnTo>
                  <a:lnTo>
                    <a:pt x="434860" y="1406563"/>
                  </a:lnTo>
                  <a:lnTo>
                    <a:pt x="417436" y="1445590"/>
                  </a:lnTo>
                  <a:lnTo>
                    <a:pt x="402856" y="1482674"/>
                  </a:lnTo>
                  <a:lnTo>
                    <a:pt x="387032" y="1526654"/>
                  </a:lnTo>
                  <a:lnTo>
                    <a:pt x="415099" y="1526654"/>
                  </a:lnTo>
                  <a:lnTo>
                    <a:pt x="416369" y="1522501"/>
                  </a:lnTo>
                  <a:lnTo>
                    <a:pt x="417753" y="1518221"/>
                  </a:lnTo>
                  <a:lnTo>
                    <a:pt x="419265" y="1513840"/>
                  </a:lnTo>
                  <a:lnTo>
                    <a:pt x="420878" y="1509445"/>
                  </a:lnTo>
                  <a:lnTo>
                    <a:pt x="422440" y="1505051"/>
                  </a:lnTo>
                  <a:lnTo>
                    <a:pt x="423938" y="1500670"/>
                  </a:lnTo>
                  <a:lnTo>
                    <a:pt x="470738" y="1500670"/>
                  </a:lnTo>
                  <a:lnTo>
                    <a:pt x="475234" y="1513840"/>
                  </a:lnTo>
                  <a:lnTo>
                    <a:pt x="476859" y="1518221"/>
                  </a:lnTo>
                  <a:lnTo>
                    <a:pt x="478307" y="1522501"/>
                  </a:lnTo>
                  <a:lnTo>
                    <a:pt x="479577" y="1526654"/>
                  </a:lnTo>
                  <a:lnTo>
                    <a:pt x="508520" y="1526654"/>
                  </a:lnTo>
                  <a:close/>
                </a:path>
                <a:path w="609600" h="1529714">
                  <a:moveTo>
                    <a:pt x="554088" y="793407"/>
                  </a:moveTo>
                  <a:lnTo>
                    <a:pt x="496023" y="793407"/>
                  </a:lnTo>
                  <a:lnTo>
                    <a:pt x="496023" y="764463"/>
                  </a:lnTo>
                  <a:lnTo>
                    <a:pt x="544029" y="764463"/>
                  </a:lnTo>
                  <a:lnTo>
                    <a:pt x="544029" y="742289"/>
                  </a:lnTo>
                  <a:lnTo>
                    <a:pt x="496023" y="742289"/>
                  </a:lnTo>
                  <a:lnTo>
                    <a:pt x="496023" y="718718"/>
                  </a:lnTo>
                  <a:lnTo>
                    <a:pt x="550100" y="718718"/>
                  </a:lnTo>
                  <a:lnTo>
                    <a:pt x="550100" y="696010"/>
                  </a:lnTo>
                  <a:lnTo>
                    <a:pt x="468998" y="696010"/>
                  </a:lnTo>
                  <a:lnTo>
                    <a:pt x="468998" y="816114"/>
                  </a:lnTo>
                  <a:lnTo>
                    <a:pt x="554088" y="816114"/>
                  </a:lnTo>
                  <a:lnTo>
                    <a:pt x="554088" y="793407"/>
                  </a:lnTo>
                  <a:close/>
                </a:path>
                <a:path w="609600" h="1529714">
                  <a:moveTo>
                    <a:pt x="609155" y="1503959"/>
                  </a:moveTo>
                  <a:lnTo>
                    <a:pt x="551103" y="1503959"/>
                  </a:lnTo>
                  <a:lnTo>
                    <a:pt x="551103" y="1475016"/>
                  </a:lnTo>
                  <a:lnTo>
                    <a:pt x="599109" y="1475016"/>
                  </a:lnTo>
                  <a:lnTo>
                    <a:pt x="599109" y="1452829"/>
                  </a:lnTo>
                  <a:lnTo>
                    <a:pt x="551103" y="1452829"/>
                  </a:lnTo>
                  <a:lnTo>
                    <a:pt x="551103" y="1429258"/>
                  </a:lnTo>
                  <a:lnTo>
                    <a:pt x="605167" y="1429258"/>
                  </a:lnTo>
                  <a:lnTo>
                    <a:pt x="605167" y="1406563"/>
                  </a:lnTo>
                  <a:lnTo>
                    <a:pt x="524065" y="1406563"/>
                  </a:lnTo>
                  <a:lnTo>
                    <a:pt x="524065" y="1526654"/>
                  </a:lnTo>
                  <a:lnTo>
                    <a:pt x="609155" y="1526654"/>
                  </a:lnTo>
                  <a:lnTo>
                    <a:pt x="609155" y="1503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42754" y="5765308"/>
            <a:ext cx="4025757" cy="58572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07335" y="562878"/>
            <a:ext cx="5676428" cy="244872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15511" y="2596012"/>
            <a:ext cx="2083734" cy="188363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8919384" y="2933273"/>
            <a:ext cx="2282190" cy="2282190"/>
            <a:chOff x="8919384" y="2933273"/>
            <a:chExt cx="2282190" cy="2282190"/>
          </a:xfrm>
        </p:grpSpPr>
        <p:sp>
          <p:nvSpPr>
            <p:cNvPr id="5" name="object 5" descr=""/>
            <p:cNvSpPr/>
            <p:nvPr/>
          </p:nvSpPr>
          <p:spPr>
            <a:xfrm>
              <a:off x="8919384" y="2933273"/>
              <a:ext cx="2282190" cy="2282190"/>
            </a:xfrm>
            <a:custGeom>
              <a:avLst/>
              <a:gdLst/>
              <a:ahLst/>
              <a:cxnLst/>
              <a:rect l="l" t="t" r="r" b="b"/>
              <a:pathLst>
                <a:path w="2282190" h="2282190">
                  <a:moveTo>
                    <a:pt x="22418" y="2105490"/>
                  </a:moveTo>
                  <a:lnTo>
                    <a:pt x="6466" y="2105490"/>
                  </a:lnTo>
                  <a:lnTo>
                    <a:pt x="0" y="2111956"/>
                  </a:lnTo>
                  <a:lnTo>
                    <a:pt x="0" y="2195239"/>
                  </a:lnTo>
                  <a:lnTo>
                    <a:pt x="6809" y="2228969"/>
                  </a:lnTo>
                  <a:lnTo>
                    <a:pt x="25380" y="2256513"/>
                  </a:lnTo>
                  <a:lnTo>
                    <a:pt x="52924" y="2275083"/>
                  </a:lnTo>
                  <a:lnTo>
                    <a:pt x="86654" y="2281893"/>
                  </a:lnTo>
                  <a:lnTo>
                    <a:pt x="86654" y="2253008"/>
                  </a:lnTo>
                  <a:lnTo>
                    <a:pt x="64167" y="2248469"/>
                  </a:lnTo>
                  <a:lnTo>
                    <a:pt x="45805" y="2236088"/>
                  </a:lnTo>
                  <a:lnTo>
                    <a:pt x="33424" y="2217725"/>
                  </a:lnTo>
                  <a:lnTo>
                    <a:pt x="28884" y="2195239"/>
                  </a:lnTo>
                  <a:lnTo>
                    <a:pt x="28884" y="2111956"/>
                  </a:lnTo>
                  <a:lnTo>
                    <a:pt x="22418" y="2105490"/>
                  </a:lnTo>
                  <a:close/>
                </a:path>
                <a:path w="2282190" h="2282190">
                  <a:moveTo>
                    <a:pt x="161961" y="2253008"/>
                  </a:moveTo>
                  <a:lnTo>
                    <a:pt x="86654" y="2253008"/>
                  </a:lnTo>
                  <a:lnTo>
                    <a:pt x="86654" y="2281893"/>
                  </a:lnTo>
                  <a:lnTo>
                    <a:pt x="161961" y="2281893"/>
                  </a:lnTo>
                  <a:lnTo>
                    <a:pt x="161961" y="2253008"/>
                  </a:lnTo>
                  <a:close/>
                </a:path>
                <a:path w="2282190" h="2282190">
                  <a:moveTo>
                    <a:pt x="169937" y="2253008"/>
                  </a:moveTo>
                  <a:lnTo>
                    <a:pt x="161961" y="2253008"/>
                  </a:lnTo>
                  <a:lnTo>
                    <a:pt x="161961" y="2281893"/>
                  </a:lnTo>
                  <a:lnTo>
                    <a:pt x="169937" y="2281893"/>
                  </a:lnTo>
                  <a:lnTo>
                    <a:pt x="176403" y="2275427"/>
                  </a:lnTo>
                  <a:lnTo>
                    <a:pt x="176403" y="2259474"/>
                  </a:lnTo>
                  <a:lnTo>
                    <a:pt x="169937" y="2253008"/>
                  </a:lnTo>
                  <a:close/>
                </a:path>
                <a:path w="2282190" h="2282190">
                  <a:moveTo>
                    <a:pt x="22418" y="1804263"/>
                  </a:moveTo>
                  <a:lnTo>
                    <a:pt x="6466" y="1804263"/>
                  </a:lnTo>
                  <a:lnTo>
                    <a:pt x="0" y="1810730"/>
                  </a:lnTo>
                  <a:lnTo>
                    <a:pt x="0" y="1977295"/>
                  </a:lnTo>
                  <a:lnTo>
                    <a:pt x="6466" y="1983761"/>
                  </a:lnTo>
                  <a:lnTo>
                    <a:pt x="22418" y="1983761"/>
                  </a:lnTo>
                  <a:lnTo>
                    <a:pt x="28884" y="1977295"/>
                  </a:lnTo>
                  <a:lnTo>
                    <a:pt x="28884" y="1810730"/>
                  </a:lnTo>
                  <a:lnTo>
                    <a:pt x="22418" y="1804263"/>
                  </a:lnTo>
                  <a:close/>
                </a:path>
                <a:path w="2282190" h="2282190">
                  <a:moveTo>
                    <a:pt x="22418" y="1503037"/>
                  </a:moveTo>
                  <a:lnTo>
                    <a:pt x="6466" y="1503037"/>
                  </a:lnTo>
                  <a:lnTo>
                    <a:pt x="0" y="1509503"/>
                  </a:lnTo>
                  <a:lnTo>
                    <a:pt x="0" y="1676069"/>
                  </a:lnTo>
                  <a:lnTo>
                    <a:pt x="6466" y="1682535"/>
                  </a:lnTo>
                  <a:lnTo>
                    <a:pt x="22418" y="1682535"/>
                  </a:lnTo>
                  <a:lnTo>
                    <a:pt x="28884" y="1676069"/>
                  </a:lnTo>
                  <a:lnTo>
                    <a:pt x="28884" y="1509503"/>
                  </a:lnTo>
                  <a:lnTo>
                    <a:pt x="22418" y="1503037"/>
                  </a:lnTo>
                  <a:close/>
                </a:path>
                <a:path w="2282190" h="2282190">
                  <a:moveTo>
                    <a:pt x="22418" y="1201811"/>
                  </a:moveTo>
                  <a:lnTo>
                    <a:pt x="6466" y="1201811"/>
                  </a:lnTo>
                  <a:lnTo>
                    <a:pt x="0" y="1208277"/>
                  </a:lnTo>
                  <a:lnTo>
                    <a:pt x="0" y="1374843"/>
                  </a:lnTo>
                  <a:lnTo>
                    <a:pt x="6466" y="1381309"/>
                  </a:lnTo>
                  <a:lnTo>
                    <a:pt x="22418" y="1381309"/>
                  </a:lnTo>
                  <a:lnTo>
                    <a:pt x="28884" y="1374843"/>
                  </a:lnTo>
                  <a:lnTo>
                    <a:pt x="28884" y="1208277"/>
                  </a:lnTo>
                  <a:lnTo>
                    <a:pt x="22418" y="1201811"/>
                  </a:lnTo>
                  <a:close/>
                </a:path>
                <a:path w="2282190" h="2282190">
                  <a:moveTo>
                    <a:pt x="22418" y="900584"/>
                  </a:moveTo>
                  <a:lnTo>
                    <a:pt x="6466" y="900584"/>
                  </a:lnTo>
                  <a:lnTo>
                    <a:pt x="0" y="907050"/>
                  </a:lnTo>
                  <a:lnTo>
                    <a:pt x="0" y="1073616"/>
                  </a:lnTo>
                  <a:lnTo>
                    <a:pt x="6466" y="1080082"/>
                  </a:lnTo>
                  <a:lnTo>
                    <a:pt x="22418" y="1080082"/>
                  </a:lnTo>
                  <a:lnTo>
                    <a:pt x="28884" y="1073616"/>
                  </a:lnTo>
                  <a:lnTo>
                    <a:pt x="28884" y="907050"/>
                  </a:lnTo>
                  <a:lnTo>
                    <a:pt x="22418" y="900584"/>
                  </a:lnTo>
                  <a:close/>
                </a:path>
                <a:path w="2282190" h="2282190">
                  <a:moveTo>
                    <a:pt x="22418" y="599358"/>
                  </a:moveTo>
                  <a:lnTo>
                    <a:pt x="6466" y="599358"/>
                  </a:lnTo>
                  <a:lnTo>
                    <a:pt x="0" y="605824"/>
                  </a:lnTo>
                  <a:lnTo>
                    <a:pt x="0" y="772390"/>
                  </a:lnTo>
                  <a:lnTo>
                    <a:pt x="6466" y="778856"/>
                  </a:lnTo>
                  <a:lnTo>
                    <a:pt x="22418" y="778856"/>
                  </a:lnTo>
                  <a:lnTo>
                    <a:pt x="28884" y="772390"/>
                  </a:lnTo>
                  <a:lnTo>
                    <a:pt x="28884" y="605824"/>
                  </a:lnTo>
                  <a:lnTo>
                    <a:pt x="22418" y="599358"/>
                  </a:lnTo>
                  <a:close/>
                </a:path>
                <a:path w="2282190" h="2282190">
                  <a:moveTo>
                    <a:pt x="22418" y="298131"/>
                  </a:moveTo>
                  <a:lnTo>
                    <a:pt x="6466" y="298131"/>
                  </a:lnTo>
                  <a:lnTo>
                    <a:pt x="0" y="304598"/>
                  </a:lnTo>
                  <a:lnTo>
                    <a:pt x="0" y="471163"/>
                  </a:lnTo>
                  <a:lnTo>
                    <a:pt x="6466" y="477629"/>
                  </a:lnTo>
                  <a:lnTo>
                    <a:pt x="22418" y="477629"/>
                  </a:lnTo>
                  <a:lnTo>
                    <a:pt x="28884" y="471163"/>
                  </a:lnTo>
                  <a:lnTo>
                    <a:pt x="28884" y="304598"/>
                  </a:lnTo>
                  <a:lnTo>
                    <a:pt x="22418" y="298131"/>
                  </a:lnTo>
                  <a:close/>
                </a:path>
                <a:path w="2282190" h="2282190">
                  <a:moveTo>
                    <a:pt x="86654" y="0"/>
                  </a:moveTo>
                  <a:lnTo>
                    <a:pt x="52924" y="6809"/>
                  </a:lnTo>
                  <a:lnTo>
                    <a:pt x="25380" y="25380"/>
                  </a:lnTo>
                  <a:lnTo>
                    <a:pt x="6809" y="52924"/>
                  </a:lnTo>
                  <a:lnTo>
                    <a:pt x="0" y="86654"/>
                  </a:lnTo>
                  <a:lnTo>
                    <a:pt x="0" y="169937"/>
                  </a:lnTo>
                  <a:lnTo>
                    <a:pt x="6466" y="176403"/>
                  </a:lnTo>
                  <a:lnTo>
                    <a:pt x="22418" y="176403"/>
                  </a:lnTo>
                  <a:lnTo>
                    <a:pt x="28884" y="169937"/>
                  </a:lnTo>
                  <a:lnTo>
                    <a:pt x="28884" y="86654"/>
                  </a:lnTo>
                  <a:lnTo>
                    <a:pt x="33424" y="64167"/>
                  </a:lnTo>
                  <a:lnTo>
                    <a:pt x="45805" y="45805"/>
                  </a:lnTo>
                  <a:lnTo>
                    <a:pt x="64167" y="33424"/>
                  </a:lnTo>
                  <a:lnTo>
                    <a:pt x="86654" y="28884"/>
                  </a:lnTo>
                  <a:lnTo>
                    <a:pt x="86654" y="0"/>
                  </a:lnTo>
                  <a:close/>
                </a:path>
                <a:path w="2282190" h="2282190">
                  <a:moveTo>
                    <a:pt x="161960" y="0"/>
                  </a:moveTo>
                  <a:lnTo>
                    <a:pt x="86654" y="0"/>
                  </a:lnTo>
                  <a:lnTo>
                    <a:pt x="86654" y="28884"/>
                  </a:lnTo>
                  <a:lnTo>
                    <a:pt x="161960" y="28884"/>
                  </a:lnTo>
                  <a:lnTo>
                    <a:pt x="161960" y="0"/>
                  </a:lnTo>
                  <a:close/>
                </a:path>
                <a:path w="2282190" h="2282190">
                  <a:moveTo>
                    <a:pt x="169937" y="0"/>
                  </a:moveTo>
                  <a:lnTo>
                    <a:pt x="161960" y="0"/>
                  </a:lnTo>
                  <a:lnTo>
                    <a:pt x="161960" y="28884"/>
                  </a:lnTo>
                  <a:lnTo>
                    <a:pt x="169937" y="28884"/>
                  </a:lnTo>
                  <a:lnTo>
                    <a:pt x="176403" y="22418"/>
                  </a:lnTo>
                  <a:lnTo>
                    <a:pt x="176403" y="6466"/>
                  </a:lnTo>
                  <a:lnTo>
                    <a:pt x="169937" y="0"/>
                  </a:lnTo>
                  <a:close/>
                </a:path>
                <a:path w="2282190" h="2282190">
                  <a:moveTo>
                    <a:pt x="312574" y="0"/>
                  </a:moveTo>
                  <a:lnTo>
                    <a:pt x="304597" y="0"/>
                  </a:lnTo>
                  <a:lnTo>
                    <a:pt x="298131" y="6466"/>
                  </a:lnTo>
                  <a:lnTo>
                    <a:pt x="298131" y="22418"/>
                  </a:lnTo>
                  <a:lnTo>
                    <a:pt x="304597" y="28884"/>
                  </a:lnTo>
                  <a:lnTo>
                    <a:pt x="312574" y="28884"/>
                  </a:lnTo>
                  <a:lnTo>
                    <a:pt x="312574" y="0"/>
                  </a:lnTo>
                  <a:close/>
                </a:path>
                <a:path w="2282190" h="2282190">
                  <a:moveTo>
                    <a:pt x="463187" y="0"/>
                  </a:moveTo>
                  <a:lnTo>
                    <a:pt x="312574" y="0"/>
                  </a:lnTo>
                  <a:lnTo>
                    <a:pt x="312574" y="28884"/>
                  </a:lnTo>
                  <a:lnTo>
                    <a:pt x="463187" y="28884"/>
                  </a:lnTo>
                  <a:lnTo>
                    <a:pt x="463187" y="0"/>
                  </a:lnTo>
                  <a:close/>
                </a:path>
                <a:path w="2282190" h="2282190">
                  <a:moveTo>
                    <a:pt x="471163" y="0"/>
                  </a:moveTo>
                  <a:lnTo>
                    <a:pt x="463187" y="0"/>
                  </a:lnTo>
                  <a:lnTo>
                    <a:pt x="463187" y="28884"/>
                  </a:lnTo>
                  <a:lnTo>
                    <a:pt x="471163" y="28884"/>
                  </a:lnTo>
                  <a:lnTo>
                    <a:pt x="477629" y="22418"/>
                  </a:lnTo>
                  <a:lnTo>
                    <a:pt x="477629" y="6466"/>
                  </a:lnTo>
                  <a:lnTo>
                    <a:pt x="471163" y="0"/>
                  </a:lnTo>
                  <a:close/>
                </a:path>
                <a:path w="2282190" h="2282190">
                  <a:moveTo>
                    <a:pt x="613800" y="0"/>
                  </a:moveTo>
                  <a:lnTo>
                    <a:pt x="605824" y="0"/>
                  </a:lnTo>
                  <a:lnTo>
                    <a:pt x="599358" y="6466"/>
                  </a:lnTo>
                  <a:lnTo>
                    <a:pt x="599358" y="22418"/>
                  </a:lnTo>
                  <a:lnTo>
                    <a:pt x="605824" y="28884"/>
                  </a:lnTo>
                  <a:lnTo>
                    <a:pt x="613800" y="28884"/>
                  </a:lnTo>
                  <a:lnTo>
                    <a:pt x="613800" y="0"/>
                  </a:lnTo>
                  <a:close/>
                </a:path>
                <a:path w="2282190" h="2282190">
                  <a:moveTo>
                    <a:pt x="764413" y="0"/>
                  </a:moveTo>
                  <a:lnTo>
                    <a:pt x="613800" y="0"/>
                  </a:lnTo>
                  <a:lnTo>
                    <a:pt x="613800" y="28884"/>
                  </a:lnTo>
                  <a:lnTo>
                    <a:pt x="764413" y="28884"/>
                  </a:lnTo>
                  <a:lnTo>
                    <a:pt x="764413" y="0"/>
                  </a:lnTo>
                  <a:close/>
                </a:path>
                <a:path w="2282190" h="2282190">
                  <a:moveTo>
                    <a:pt x="772389" y="0"/>
                  </a:moveTo>
                  <a:lnTo>
                    <a:pt x="764413" y="0"/>
                  </a:lnTo>
                  <a:lnTo>
                    <a:pt x="764413" y="28884"/>
                  </a:lnTo>
                  <a:lnTo>
                    <a:pt x="772389" y="28884"/>
                  </a:lnTo>
                  <a:lnTo>
                    <a:pt x="778856" y="22418"/>
                  </a:lnTo>
                  <a:lnTo>
                    <a:pt x="778856" y="6466"/>
                  </a:lnTo>
                  <a:lnTo>
                    <a:pt x="772389" y="0"/>
                  </a:lnTo>
                  <a:close/>
                </a:path>
                <a:path w="2282190" h="2282190">
                  <a:moveTo>
                    <a:pt x="915026" y="0"/>
                  </a:moveTo>
                  <a:lnTo>
                    <a:pt x="907050" y="0"/>
                  </a:lnTo>
                  <a:lnTo>
                    <a:pt x="900584" y="6466"/>
                  </a:lnTo>
                  <a:lnTo>
                    <a:pt x="900584" y="22418"/>
                  </a:lnTo>
                  <a:lnTo>
                    <a:pt x="907050" y="28884"/>
                  </a:lnTo>
                  <a:lnTo>
                    <a:pt x="915026" y="28884"/>
                  </a:lnTo>
                  <a:lnTo>
                    <a:pt x="915026" y="0"/>
                  </a:lnTo>
                  <a:close/>
                </a:path>
                <a:path w="2282190" h="2282190">
                  <a:moveTo>
                    <a:pt x="1065640" y="0"/>
                  </a:moveTo>
                  <a:lnTo>
                    <a:pt x="915026" y="0"/>
                  </a:lnTo>
                  <a:lnTo>
                    <a:pt x="915026" y="28884"/>
                  </a:lnTo>
                  <a:lnTo>
                    <a:pt x="1065640" y="28884"/>
                  </a:lnTo>
                  <a:lnTo>
                    <a:pt x="1065640" y="0"/>
                  </a:lnTo>
                  <a:close/>
                </a:path>
                <a:path w="2282190" h="2282190">
                  <a:moveTo>
                    <a:pt x="1073616" y="0"/>
                  </a:moveTo>
                  <a:lnTo>
                    <a:pt x="1065640" y="0"/>
                  </a:lnTo>
                  <a:lnTo>
                    <a:pt x="1065640" y="28884"/>
                  </a:lnTo>
                  <a:lnTo>
                    <a:pt x="1073616" y="28884"/>
                  </a:lnTo>
                  <a:lnTo>
                    <a:pt x="1080082" y="22418"/>
                  </a:lnTo>
                  <a:lnTo>
                    <a:pt x="1080082" y="6466"/>
                  </a:lnTo>
                  <a:lnTo>
                    <a:pt x="1073616" y="0"/>
                  </a:lnTo>
                  <a:close/>
                </a:path>
                <a:path w="2282190" h="2282190">
                  <a:moveTo>
                    <a:pt x="1216253" y="0"/>
                  </a:moveTo>
                  <a:lnTo>
                    <a:pt x="1208276" y="0"/>
                  </a:lnTo>
                  <a:lnTo>
                    <a:pt x="1201810" y="6466"/>
                  </a:lnTo>
                  <a:lnTo>
                    <a:pt x="1201810" y="22418"/>
                  </a:lnTo>
                  <a:lnTo>
                    <a:pt x="1208276" y="28884"/>
                  </a:lnTo>
                  <a:lnTo>
                    <a:pt x="1216253" y="28884"/>
                  </a:lnTo>
                  <a:lnTo>
                    <a:pt x="1216253" y="0"/>
                  </a:lnTo>
                  <a:close/>
                </a:path>
                <a:path w="2282190" h="2282190">
                  <a:moveTo>
                    <a:pt x="1366866" y="0"/>
                  </a:moveTo>
                  <a:lnTo>
                    <a:pt x="1216253" y="0"/>
                  </a:lnTo>
                  <a:lnTo>
                    <a:pt x="1216253" y="28884"/>
                  </a:lnTo>
                  <a:lnTo>
                    <a:pt x="1366866" y="28884"/>
                  </a:lnTo>
                  <a:lnTo>
                    <a:pt x="1366866" y="0"/>
                  </a:lnTo>
                  <a:close/>
                </a:path>
                <a:path w="2282190" h="2282190">
                  <a:moveTo>
                    <a:pt x="1374842" y="0"/>
                  </a:moveTo>
                  <a:lnTo>
                    <a:pt x="1366866" y="0"/>
                  </a:lnTo>
                  <a:lnTo>
                    <a:pt x="1366866" y="28884"/>
                  </a:lnTo>
                  <a:lnTo>
                    <a:pt x="1374842" y="28884"/>
                  </a:lnTo>
                  <a:lnTo>
                    <a:pt x="1381308" y="22418"/>
                  </a:lnTo>
                  <a:lnTo>
                    <a:pt x="1381308" y="6466"/>
                  </a:lnTo>
                  <a:lnTo>
                    <a:pt x="1374842" y="0"/>
                  </a:lnTo>
                  <a:close/>
                </a:path>
                <a:path w="2282190" h="2282190">
                  <a:moveTo>
                    <a:pt x="1517479" y="0"/>
                  </a:moveTo>
                  <a:lnTo>
                    <a:pt x="1509503" y="0"/>
                  </a:lnTo>
                  <a:lnTo>
                    <a:pt x="1503037" y="6466"/>
                  </a:lnTo>
                  <a:lnTo>
                    <a:pt x="1503037" y="22418"/>
                  </a:lnTo>
                  <a:lnTo>
                    <a:pt x="1509503" y="28884"/>
                  </a:lnTo>
                  <a:lnTo>
                    <a:pt x="1517479" y="28884"/>
                  </a:lnTo>
                  <a:lnTo>
                    <a:pt x="1517479" y="0"/>
                  </a:lnTo>
                  <a:close/>
                </a:path>
                <a:path w="2282190" h="2282190">
                  <a:moveTo>
                    <a:pt x="1668092" y="0"/>
                  </a:moveTo>
                  <a:lnTo>
                    <a:pt x="1517479" y="0"/>
                  </a:lnTo>
                  <a:lnTo>
                    <a:pt x="1517479" y="28884"/>
                  </a:lnTo>
                  <a:lnTo>
                    <a:pt x="1668092" y="28884"/>
                  </a:lnTo>
                  <a:lnTo>
                    <a:pt x="1668092" y="0"/>
                  </a:lnTo>
                  <a:close/>
                </a:path>
                <a:path w="2282190" h="2282190">
                  <a:moveTo>
                    <a:pt x="1676069" y="0"/>
                  </a:moveTo>
                  <a:lnTo>
                    <a:pt x="1668092" y="0"/>
                  </a:lnTo>
                  <a:lnTo>
                    <a:pt x="1668092" y="28884"/>
                  </a:lnTo>
                  <a:lnTo>
                    <a:pt x="1676069" y="28884"/>
                  </a:lnTo>
                  <a:lnTo>
                    <a:pt x="1682535" y="22418"/>
                  </a:lnTo>
                  <a:lnTo>
                    <a:pt x="1682535" y="6466"/>
                  </a:lnTo>
                  <a:lnTo>
                    <a:pt x="1676069" y="0"/>
                  </a:lnTo>
                  <a:close/>
                </a:path>
                <a:path w="2282190" h="2282190">
                  <a:moveTo>
                    <a:pt x="1818706" y="0"/>
                  </a:moveTo>
                  <a:lnTo>
                    <a:pt x="1810729" y="0"/>
                  </a:lnTo>
                  <a:lnTo>
                    <a:pt x="1804263" y="6466"/>
                  </a:lnTo>
                  <a:lnTo>
                    <a:pt x="1804263" y="22418"/>
                  </a:lnTo>
                  <a:lnTo>
                    <a:pt x="1810729" y="28884"/>
                  </a:lnTo>
                  <a:lnTo>
                    <a:pt x="1818706" y="28884"/>
                  </a:lnTo>
                  <a:lnTo>
                    <a:pt x="1818706" y="0"/>
                  </a:lnTo>
                  <a:close/>
                </a:path>
                <a:path w="2282190" h="2282190">
                  <a:moveTo>
                    <a:pt x="1969319" y="0"/>
                  </a:moveTo>
                  <a:lnTo>
                    <a:pt x="1818706" y="0"/>
                  </a:lnTo>
                  <a:lnTo>
                    <a:pt x="1818706" y="28884"/>
                  </a:lnTo>
                  <a:lnTo>
                    <a:pt x="1969319" y="28884"/>
                  </a:lnTo>
                  <a:lnTo>
                    <a:pt x="1969319" y="0"/>
                  </a:lnTo>
                  <a:close/>
                </a:path>
                <a:path w="2282190" h="2282190">
                  <a:moveTo>
                    <a:pt x="1977295" y="0"/>
                  </a:moveTo>
                  <a:lnTo>
                    <a:pt x="1969319" y="0"/>
                  </a:lnTo>
                  <a:lnTo>
                    <a:pt x="1969319" y="28884"/>
                  </a:lnTo>
                  <a:lnTo>
                    <a:pt x="1977295" y="28884"/>
                  </a:lnTo>
                  <a:lnTo>
                    <a:pt x="1983761" y="22418"/>
                  </a:lnTo>
                  <a:lnTo>
                    <a:pt x="1983761" y="6466"/>
                  </a:lnTo>
                  <a:lnTo>
                    <a:pt x="1977295" y="0"/>
                  </a:lnTo>
                  <a:close/>
                </a:path>
                <a:path w="2282190" h="2282190">
                  <a:moveTo>
                    <a:pt x="2195239" y="0"/>
                  </a:moveTo>
                  <a:lnTo>
                    <a:pt x="2195239" y="28884"/>
                  </a:lnTo>
                  <a:lnTo>
                    <a:pt x="2217725" y="33424"/>
                  </a:lnTo>
                  <a:lnTo>
                    <a:pt x="2236088" y="45805"/>
                  </a:lnTo>
                  <a:lnTo>
                    <a:pt x="2248469" y="64167"/>
                  </a:lnTo>
                  <a:lnTo>
                    <a:pt x="2253008" y="86654"/>
                  </a:lnTo>
                  <a:lnTo>
                    <a:pt x="2253008" y="169937"/>
                  </a:lnTo>
                  <a:lnTo>
                    <a:pt x="2259474" y="176403"/>
                  </a:lnTo>
                  <a:lnTo>
                    <a:pt x="2275427" y="176403"/>
                  </a:lnTo>
                  <a:lnTo>
                    <a:pt x="2281893" y="169937"/>
                  </a:lnTo>
                  <a:lnTo>
                    <a:pt x="2281893" y="86654"/>
                  </a:lnTo>
                  <a:lnTo>
                    <a:pt x="2275083" y="52924"/>
                  </a:lnTo>
                  <a:lnTo>
                    <a:pt x="2256513" y="25380"/>
                  </a:lnTo>
                  <a:lnTo>
                    <a:pt x="2228969" y="6809"/>
                  </a:lnTo>
                  <a:lnTo>
                    <a:pt x="2195239" y="0"/>
                  </a:lnTo>
                  <a:close/>
                </a:path>
                <a:path w="2282190" h="2282190">
                  <a:moveTo>
                    <a:pt x="2119932" y="0"/>
                  </a:moveTo>
                  <a:lnTo>
                    <a:pt x="2111956" y="0"/>
                  </a:lnTo>
                  <a:lnTo>
                    <a:pt x="2105490" y="6466"/>
                  </a:lnTo>
                  <a:lnTo>
                    <a:pt x="2105490" y="22418"/>
                  </a:lnTo>
                  <a:lnTo>
                    <a:pt x="2111956" y="28884"/>
                  </a:lnTo>
                  <a:lnTo>
                    <a:pt x="2119932" y="28884"/>
                  </a:lnTo>
                  <a:lnTo>
                    <a:pt x="2119932" y="0"/>
                  </a:lnTo>
                  <a:close/>
                </a:path>
                <a:path w="2282190" h="2282190">
                  <a:moveTo>
                    <a:pt x="2195239" y="0"/>
                  </a:moveTo>
                  <a:lnTo>
                    <a:pt x="2119932" y="0"/>
                  </a:lnTo>
                  <a:lnTo>
                    <a:pt x="2119932" y="28884"/>
                  </a:lnTo>
                  <a:lnTo>
                    <a:pt x="2195239" y="28884"/>
                  </a:lnTo>
                  <a:lnTo>
                    <a:pt x="2195239" y="0"/>
                  </a:lnTo>
                  <a:close/>
                </a:path>
                <a:path w="2282190" h="2282190">
                  <a:moveTo>
                    <a:pt x="2275427" y="298131"/>
                  </a:moveTo>
                  <a:lnTo>
                    <a:pt x="2259474" y="298131"/>
                  </a:lnTo>
                  <a:lnTo>
                    <a:pt x="2253008" y="304597"/>
                  </a:lnTo>
                  <a:lnTo>
                    <a:pt x="2253008" y="471163"/>
                  </a:lnTo>
                  <a:lnTo>
                    <a:pt x="2259474" y="477629"/>
                  </a:lnTo>
                  <a:lnTo>
                    <a:pt x="2275427" y="477629"/>
                  </a:lnTo>
                  <a:lnTo>
                    <a:pt x="2281893" y="471163"/>
                  </a:lnTo>
                  <a:lnTo>
                    <a:pt x="2281893" y="304597"/>
                  </a:lnTo>
                  <a:lnTo>
                    <a:pt x="2275427" y="298131"/>
                  </a:lnTo>
                  <a:close/>
                </a:path>
                <a:path w="2282190" h="2282190">
                  <a:moveTo>
                    <a:pt x="2275427" y="599358"/>
                  </a:moveTo>
                  <a:lnTo>
                    <a:pt x="2259474" y="599358"/>
                  </a:lnTo>
                  <a:lnTo>
                    <a:pt x="2253008" y="605824"/>
                  </a:lnTo>
                  <a:lnTo>
                    <a:pt x="2253008" y="772389"/>
                  </a:lnTo>
                  <a:lnTo>
                    <a:pt x="2259474" y="778856"/>
                  </a:lnTo>
                  <a:lnTo>
                    <a:pt x="2275427" y="778856"/>
                  </a:lnTo>
                  <a:lnTo>
                    <a:pt x="2281893" y="772389"/>
                  </a:lnTo>
                  <a:lnTo>
                    <a:pt x="2281893" y="605824"/>
                  </a:lnTo>
                  <a:lnTo>
                    <a:pt x="2275427" y="599358"/>
                  </a:lnTo>
                  <a:close/>
                </a:path>
                <a:path w="2282190" h="2282190">
                  <a:moveTo>
                    <a:pt x="2275427" y="900584"/>
                  </a:moveTo>
                  <a:lnTo>
                    <a:pt x="2259474" y="900584"/>
                  </a:lnTo>
                  <a:lnTo>
                    <a:pt x="2253008" y="907050"/>
                  </a:lnTo>
                  <a:lnTo>
                    <a:pt x="2253008" y="1073616"/>
                  </a:lnTo>
                  <a:lnTo>
                    <a:pt x="2259474" y="1080082"/>
                  </a:lnTo>
                  <a:lnTo>
                    <a:pt x="2275427" y="1080082"/>
                  </a:lnTo>
                  <a:lnTo>
                    <a:pt x="2281893" y="1073616"/>
                  </a:lnTo>
                  <a:lnTo>
                    <a:pt x="2281893" y="907050"/>
                  </a:lnTo>
                  <a:lnTo>
                    <a:pt x="2275427" y="900584"/>
                  </a:lnTo>
                  <a:close/>
                </a:path>
                <a:path w="2282190" h="2282190">
                  <a:moveTo>
                    <a:pt x="2275427" y="1201810"/>
                  </a:moveTo>
                  <a:lnTo>
                    <a:pt x="2259474" y="1201810"/>
                  </a:lnTo>
                  <a:lnTo>
                    <a:pt x="2253008" y="1208276"/>
                  </a:lnTo>
                  <a:lnTo>
                    <a:pt x="2253008" y="1374842"/>
                  </a:lnTo>
                  <a:lnTo>
                    <a:pt x="2259474" y="1381308"/>
                  </a:lnTo>
                  <a:lnTo>
                    <a:pt x="2275427" y="1381308"/>
                  </a:lnTo>
                  <a:lnTo>
                    <a:pt x="2281893" y="1374842"/>
                  </a:lnTo>
                  <a:lnTo>
                    <a:pt x="2281893" y="1208276"/>
                  </a:lnTo>
                  <a:lnTo>
                    <a:pt x="2275427" y="1201810"/>
                  </a:lnTo>
                  <a:close/>
                </a:path>
                <a:path w="2282190" h="2282190">
                  <a:moveTo>
                    <a:pt x="2275427" y="1503037"/>
                  </a:moveTo>
                  <a:lnTo>
                    <a:pt x="2259474" y="1503037"/>
                  </a:lnTo>
                  <a:lnTo>
                    <a:pt x="2253008" y="1509503"/>
                  </a:lnTo>
                  <a:lnTo>
                    <a:pt x="2253008" y="1676069"/>
                  </a:lnTo>
                  <a:lnTo>
                    <a:pt x="2259474" y="1682535"/>
                  </a:lnTo>
                  <a:lnTo>
                    <a:pt x="2275427" y="1682535"/>
                  </a:lnTo>
                  <a:lnTo>
                    <a:pt x="2281893" y="1676069"/>
                  </a:lnTo>
                  <a:lnTo>
                    <a:pt x="2281893" y="1509503"/>
                  </a:lnTo>
                  <a:lnTo>
                    <a:pt x="2275427" y="1503037"/>
                  </a:lnTo>
                  <a:close/>
                </a:path>
                <a:path w="2282190" h="2282190">
                  <a:moveTo>
                    <a:pt x="2275427" y="1804263"/>
                  </a:moveTo>
                  <a:lnTo>
                    <a:pt x="2259474" y="1804263"/>
                  </a:lnTo>
                  <a:lnTo>
                    <a:pt x="2253008" y="1810729"/>
                  </a:lnTo>
                  <a:lnTo>
                    <a:pt x="2253008" y="1977295"/>
                  </a:lnTo>
                  <a:lnTo>
                    <a:pt x="2259474" y="1983761"/>
                  </a:lnTo>
                  <a:lnTo>
                    <a:pt x="2275427" y="1983761"/>
                  </a:lnTo>
                  <a:lnTo>
                    <a:pt x="2281893" y="1977295"/>
                  </a:lnTo>
                  <a:lnTo>
                    <a:pt x="2281893" y="1810729"/>
                  </a:lnTo>
                  <a:lnTo>
                    <a:pt x="2275427" y="1804263"/>
                  </a:lnTo>
                  <a:close/>
                </a:path>
                <a:path w="2282190" h="2282190">
                  <a:moveTo>
                    <a:pt x="2119932" y="2253008"/>
                  </a:moveTo>
                  <a:lnTo>
                    <a:pt x="2111956" y="2253008"/>
                  </a:lnTo>
                  <a:lnTo>
                    <a:pt x="2105490" y="2259474"/>
                  </a:lnTo>
                  <a:lnTo>
                    <a:pt x="2105490" y="2275427"/>
                  </a:lnTo>
                  <a:lnTo>
                    <a:pt x="2111956" y="2281893"/>
                  </a:lnTo>
                  <a:lnTo>
                    <a:pt x="2119932" y="2281893"/>
                  </a:lnTo>
                  <a:lnTo>
                    <a:pt x="2119932" y="2253008"/>
                  </a:lnTo>
                  <a:close/>
                </a:path>
                <a:path w="2282190" h="2282190">
                  <a:moveTo>
                    <a:pt x="2195239" y="2253008"/>
                  </a:moveTo>
                  <a:lnTo>
                    <a:pt x="2119932" y="2253008"/>
                  </a:lnTo>
                  <a:lnTo>
                    <a:pt x="2119932" y="2281893"/>
                  </a:lnTo>
                  <a:lnTo>
                    <a:pt x="2195239" y="2281893"/>
                  </a:lnTo>
                  <a:lnTo>
                    <a:pt x="2195239" y="2253008"/>
                  </a:lnTo>
                  <a:close/>
                </a:path>
                <a:path w="2282190" h="2282190">
                  <a:moveTo>
                    <a:pt x="2275427" y="2105490"/>
                  </a:moveTo>
                  <a:lnTo>
                    <a:pt x="2259474" y="2105490"/>
                  </a:lnTo>
                  <a:lnTo>
                    <a:pt x="2253008" y="2111956"/>
                  </a:lnTo>
                  <a:lnTo>
                    <a:pt x="2253008" y="2195239"/>
                  </a:lnTo>
                  <a:lnTo>
                    <a:pt x="2248469" y="2217725"/>
                  </a:lnTo>
                  <a:lnTo>
                    <a:pt x="2236088" y="2236088"/>
                  </a:lnTo>
                  <a:lnTo>
                    <a:pt x="2217725" y="2248469"/>
                  </a:lnTo>
                  <a:lnTo>
                    <a:pt x="2195239" y="2253008"/>
                  </a:lnTo>
                  <a:lnTo>
                    <a:pt x="2195239" y="2281893"/>
                  </a:lnTo>
                  <a:lnTo>
                    <a:pt x="2228969" y="2275083"/>
                  </a:lnTo>
                  <a:lnTo>
                    <a:pt x="2256513" y="2256513"/>
                  </a:lnTo>
                  <a:lnTo>
                    <a:pt x="2275083" y="2228969"/>
                  </a:lnTo>
                  <a:lnTo>
                    <a:pt x="2281893" y="2195239"/>
                  </a:lnTo>
                  <a:lnTo>
                    <a:pt x="2281893" y="2111956"/>
                  </a:lnTo>
                  <a:lnTo>
                    <a:pt x="2275427" y="2105490"/>
                  </a:lnTo>
                  <a:close/>
                </a:path>
                <a:path w="2282190" h="2282190">
                  <a:moveTo>
                    <a:pt x="1818706" y="2253008"/>
                  </a:moveTo>
                  <a:lnTo>
                    <a:pt x="1810730" y="2253008"/>
                  </a:lnTo>
                  <a:lnTo>
                    <a:pt x="1804263" y="2259474"/>
                  </a:lnTo>
                  <a:lnTo>
                    <a:pt x="1804263" y="2275427"/>
                  </a:lnTo>
                  <a:lnTo>
                    <a:pt x="1810730" y="2281893"/>
                  </a:lnTo>
                  <a:lnTo>
                    <a:pt x="1818706" y="2281893"/>
                  </a:lnTo>
                  <a:lnTo>
                    <a:pt x="1818706" y="2253008"/>
                  </a:lnTo>
                  <a:close/>
                </a:path>
                <a:path w="2282190" h="2282190">
                  <a:moveTo>
                    <a:pt x="1969319" y="2253008"/>
                  </a:moveTo>
                  <a:lnTo>
                    <a:pt x="1818706" y="2253008"/>
                  </a:lnTo>
                  <a:lnTo>
                    <a:pt x="1818706" y="2281893"/>
                  </a:lnTo>
                  <a:lnTo>
                    <a:pt x="1969319" y="2281893"/>
                  </a:lnTo>
                  <a:lnTo>
                    <a:pt x="1969319" y="2253008"/>
                  </a:lnTo>
                  <a:close/>
                </a:path>
                <a:path w="2282190" h="2282190">
                  <a:moveTo>
                    <a:pt x="1977295" y="2253008"/>
                  </a:moveTo>
                  <a:lnTo>
                    <a:pt x="1969319" y="2253008"/>
                  </a:lnTo>
                  <a:lnTo>
                    <a:pt x="1969319" y="2281893"/>
                  </a:lnTo>
                  <a:lnTo>
                    <a:pt x="1977295" y="2281893"/>
                  </a:lnTo>
                  <a:lnTo>
                    <a:pt x="1983761" y="2275427"/>
                  </a:lnTo>
                  <a:lnTo>
                    <a:pt x="1983761" y="2259474"/>
                  </a:lnTo>
                  <a:lnTo>
                    <a:pt x="1977295" y="2253008"/>
                  </a:lnTo>
                  <a:close/>
                </a:path>
                <a:path w="2282190" h="2282190">
                  <a:moveTo>
                    <a:pt x="1517479" y="2253008"/>
                  </a:moveTo>
                  <a:lnTo>
                    <a:pt x="1509503" y="2253008"/>
                  </a:lnTo>
                  <a:lnTo>
                    <a:pt x="1503037" y="2259474"/>
                  </a:lnTo>
                  <a:lnTo>
                    <a:pt x="1503037" y="2275427"/>
                  </a:lnTo>
                  <a:lnTo>
                    <a:pt x="1509503" y="2281893"/>
                  </a:lnTo>
                  <a:lnTo>
                    <a:pt x="1517479" y="2281893"/>
                  </a:lnTo>
                  <a:lnTo>
                    <a:pt x="1517479" y="2253008"/>
                  </a:lnTo>
                  <a:close/>
                </a:path>
                <a:path w="2282190" h="2282190">
                  <a:moveTo>
                    <a:pt x="1668093" y="2253008"/>
                  </a:moveTo>
                  <a:lnTo>
                    <a:pt x="1517479" y="2253008"/>
                  </a:lnTo>
                  <a:lnTo>
                    <a:pt x="1517479" y="2281893"/>
                  </a:lnTo>
                  <a:lnTo>
                    <a:pt x="1668093" y="2281893"/>
                  </a:lnTo>
                  <a:lnTo>
                    <a:pt x="1668093" y="2253008"/>
                  </a:lnTo>
                  <a:close/>
                </a:path>
                <a:path w="2282190" h="2282190">
                  <a:moveTo>
                    <a:pt x="1676069" y="2253008"/>
                  </a:moveTo>
                  <a:lnTo>
                    <a:pt x="1668093" y="2253008"/>
                  </a:lnTo>
                  <a:lnTo>
                    <a:pt x="1668093" y="2281893"/>
                  </a:lnTo>
                  <a:lnTo>
                    <a:pt x="1676069" y="2281893"/>
                  </a:lnTo>
                  <a:lnTo>
                    <a:pt x="1682535" y="2275427"/>
                  </a:lnTo>
                  <a:lnTo>
                    <a:pt x="1682535" y="2259474"/>
                  </a:lnTo>
                  <a:lnTo>
                    <a:pt x="1676069" y="2253008"/>
                  </a:lnTo>
                  <a:close/>
                </a:path>
                <a:path w="2282190" h="2282190">
                  <a:moveTo>
                    <a:pt x="1216253" y="2253008"/>
                  </a:moveTo>
                  <a:lnTo>
                    <a:pt x="1208277" y="2253008"/>
                  </a:lnTo>
                  <a:lnTo>
                    <a:pt x="1201811" y="2259474"/>
                  </a:lnTo>
                  <a:lnTo>
                    <a:pt x="1201811" y="2275427"/>
                  </a:lnTo>
                  <a:lnTo>
                    <a:pt x="1208277" y="2281893"/>
                  </a:lnTo>
                  <a:lnTo>
                    <a:pt x="1216253" y="2281893"/>
                  </a:lnTo>
                  <a:lnTo>
                    <a:pt x="1216253" y="2253008"/>
                  </a:lnTo>
                  <a:close/>
                </a:path>
                <a:path w="2282190" h="2282190">
                  <a:moveTo>
                    <a:pt x="1366866" y="2253008"/>
                  </a:moveTo>
                  <a:lnTo>
                    <a:pt x="1216253" y="2253008"/>
                  </a:lnTo>
                  <a:lnTo>
                    <a:pt x="1216253" y="2281893"/>
                  </a:lnTo>
                  <a:lnTo>
                    <a:pt x="1366866" y="2281893"/>
                  </a:lnTo>
                  <a:lnTo>
                    <a:pt x="1366866" y="2253008"/>
                  </a:lnTo>
                  <a:close/>
                </a:path>
                <a:path w="2282190" h="2282190">
                  <a:moveTo>
                    <a:pt x="1374843" y="2253008"/>
                  </a:moveTo>
                  <a:lnTo>
                    <a:pt x="1366866" y="2253008"/>
                  </a:lnTo>
                  <a:lnTo>
                    <a:pt x="1366866" y="2281893"/>
                  </a:lnTo>
                  <a:lnTo>
                    <a:pt x="1374843" y="2281893"/>
                  </a:lnTo>
                  <a:lnTo>
                    <a:pt x="1381309" y="2275427"/>
                  </a:lnTo>
                  <a:lnTo>
                    <a:pt x="1381309" y="2259474"/>
                  </a:lnTo>
                  <a:lnTo>
                    <a:pt x="1374843" y="2253008"/>
                  </a:lnTo>
                  <a:close/>
                </a:path>
                <a:path w="2282190" h="2282190">
                  <a:moveTo>
                    <a:pt x="915027" y="2253008"/>
                  </a:moveTo>
                  <a:lnTo>
                    <a:pt x="907050" y="2253008"/>
                  </a:lnTo>
                  <a:lnTo>
                    <a:pt x="900584" y="2259474"/>
                  </a:lnTo>
                  <a:lnTo>
                    <a:pt x="900584" y="2275427"/>
                  </a:lnTo>
                  <a:lnTo>
                    <a:pt x="907050" y="2281893"/>
                  </a:lnTo>
                  <a:lnTo>
                    <a:pt x="915027" y="2281893"/>
                  </a:lnTo>
                  <a:lnTo>
                    <a:pt x="915027" y="2253008"/>
                  </a:lnTo>
                  <a:close/>
                </a:path>
                <a:path w="2282190" h="2282190">
                  <a:moveTo>
                    <a:pt x="1065640" y="2253008"/>
                  </a:moveTo>
                  <a:lnTo>
                    <a:pt x="915027" y="2253008"/>
                  </a:lnTo>
                  <a:lnTo>
                    <a:pt x="915027" y="2281893"/>
                  </a:lnTo>
                  <a:lnTo>
                    <a:pt x="1065640" y="2281893"/>
                  </a:lnTo>
                  <a:lnTo>
                    <a:pt x="1065640" y="2253008"/>
                  </a:lnTo>
                  <a:close/>
                </a:path>
                <a:path w="2282190" h="2282190">
                  <a:moveTo>
                    <a:pt x="1073616" y="2253008"/>
                  </a:moveTo>
                  <a:lnTo>
                    <a:pt x="1065640" y="2253008"/>
                  </a:lnTo>
                  <a:lnTo>
                    <a:pt x="1065640" y="2281893"/>
                  </a:lnTo>
                  <a:lnTo>
                    <a:pt x="1073616" y="2281893"/>
                  </a:lnTo>
                  <a:lnTo>
                    <a:pt x="1080082" y="2275427"/>
                  </a:lnTo>
                  <a:lnTo>
                    <a:pt x="1080082" y="2259474"/>
                  </a:lnTo>
                  <a:lnTo>
                    <a:pt x="1073616" y="2253008"/>
                  </a:lnTo>
                  <a:close/>
                </a:path>
                <a:path w="2282190" h="2282190">
                  <a:moveTo>
                    <a:pt x="613800" y="2253008"/>
                  </a:moveTo>
                  <a:lnTo>
                    <a:pt x="605824" y="2253008"/>
                  </a:lnTo>
                  <a:lnTo>
                    <a:pt x="599358" y="2259474"/>
                  </a:lnTo>
                  <a:lnTo>
                    <a:pt x="599358" y="2275427"/>
                  </a:lnTo>
                  <a:lnTo>
                    <a:pt x="605824" y="2281893"/>
                  </a:lnTo>
                  <a:lnTo>
                    <a:pt x="613800" y="2281893"/>
                  </a:lnTo>
                  <a:lnTo>
                    <a:pt x="613800" y="2253008"/>
                  </a:lnTo>
                  <a:close/>
                </a:path>
                <a:path w="2282190" h="2282190">
                  <a:moveTo>
                    <a:pt x="764413" y="2253008"/>
                  </a:moveTo>
                  <a:lnTo>
                    <a:pt x="613800" y="2253008"/>
                  </a:lnTo>
                  <a:lnTo>
                    <a:pt x="613800" y="2281893"/>
                  </a:lnTo>
                  <a:lnTo>
                    <a:pt x="764413" y="2281893"/>
                  </a:lnTo>
                  <a:lnTo>
                    <a:pt x="764413" y="2253008"/>
                  </a:lnTo>
                  <a:close/>
                </a:path>
                <a:path w="2282190" h="2282190">
                  <a:moveTo>
                    <a:pt x="772390" y="2253008"/>
                  </a:moveTo>
                  <a:lnTo>
                    <a:pt x="764413" y="2253008"/>
                  </a:lnTo>
                  <a:lnTo>
                    <a:pt x="764413" y="2281893"/>
                  </a:lnTo>
                  <a:lnTo>
                    <a:pt x="772390" y="2281893"/>
                  </a:lnTo>
                  <a:lnTo>
                    <a:pt x="778856" y="2275427"/>
                  </a:lnTo>
                  <a:lnTo>
                    <a:pt x="778856" y="2259474"/>
                  </a:lnTo>
                  <a:lnTo>
                    <a:pt x="772390" y="2253008"/>
                  </a:lnTo>
                  <a:close/>
                </a:path>
                <a:path w="2282190" h="2282190">
                  <a:moveTo>
                    <a:pt x="312574" y="2253008"/>
                  </a:moveTo>
                  <a:lnTo>
                    <a:pt x="304598" y="2253008"/>
                  </a:lnTo>
                  <a:lnTo>
                    <a:pt x="298132" y="2259474"/>
                  </a:lnTo>
                  <a:lnTo>
                    <a:pt x="298132" y="2275427"/>
                  </a:lnTo>
                  <a:lnTo>
                    <a:pt x="304598" y="2281893"/>
                  </a:lnTo>
                  <a:lnTo>
                    <a:pt x="312574" y="2281893"/>
                  </a:lnTo>
                  <a:lnTo>
                    <a:pt x="312574" y="2253008"/>
                  </a:lnTo>
                  <a:close/>
                </a:path>
                <a:path w="2282190" h="2282190">
                  <a:moveTo>
                    <a:pt x="463187" y="2253008"/>
                  </a:moveTo>
                  <a:lnTo>
                    <a:pt x="312574" y="2253008"/>
                  </a:lnTo>
                  <a:lnTo>
                    <a:pt x="312574" y="2281893"/>
                  </a:lnTo>
                  <a:lnTo>
                    <a:pt x="463187" y="2281893"/>
                  </a:lnTo>
                  <a:lnTo>
                    <a:pt x="463187" y="2253008"/>
                  </a:lnTo>
                  <a:close/>
                </a:path>
                <a:path w="2282190" h="2282190">
                  <a:moveTo>
                    <a:pt x="471163" y="2253008"/>
                  </a:moveTo>
                  <a:lnTo>
                    <a:pt x="463187" y="2253008"/>
                  </a:lnTo>
                  <a:lnTo>
                    <a:pt x="463187" y="2281893"/>
                  </a:lnTo>
                  <a:lnTo>
                    <a:pt x="471163" y="2281893"/>
                  </a:lnTo>
                  <a:lnTo>
                    <a:pt x="477629" y="2275427"/>
                  </a:lnTo>
                  <a:lnTo>
                    <a:pt x="477629" y="2259474"/>
                  </a:lnTo>
                  <a:lnTo>
                    <a:pt x="471163" y="2253008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9072473" y="3079879"/>
              <a:ext cx="1976120" cy="520065"/>
            </a:xfrm>
            <a:custGeom>
              <a:avLst/>
              <a:gdLst/>
              <a:ahLst/>
              <a:cxnLst/>
              <a:rect l="l" t="t" r="r" b="b"/>
              <a:pathLst>
                <a:path w="1976120" h="520064">
                  <a:moveTo>
                    <a:pt x="1975715" y="0"/>
                  </a:moveTo>
                  <a:lnTo>
                    <a:pt x="0" y="0"/>
                  </a:lnTo>
                  <a:lnTo>
                    <a:pt x="0" y="519925"/>
                  </a:lnTo>
                  <a:lnTo>
                    <a:pt x="1975715" y="519925"/>
                  </a:lnTo>
                  <a:lnTo>
                    <a:pt x="1975715" y="0"/>
                  </a:lnTo>
                  <a:close/>
                </a:path>
              </a:pathLst>
            </a:custGeom>
            <a:solidFill>
              <a:srgbClr val="5590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9072473" y="3790447"/>
              <a:ext cx="1976120" cy="520065"/>
            </a:xfrm>
            <a:custGeom>
              <a:avLst/>
              <a:gdLst/>
              <a:ahLst/>
              <a:cxnLst/>
              <a:rect l="l" t="t" r="r" b="b"/>
              <a:pathLst>
                <a:path w="1976120" h="520064">
                  <a:moveTo>
                    <a:pt x="1975715" y="0"/>
                  </a:moveTo>
                  <a:lnTo>
                    <a:pt x="0" y="0"/>
                  </a:lnTo>
                  <a:lnTo>
                    <a:pt x="0" y="519925"/>
                  </a:lnTo>
                  <a:lnTo>
                    <a:pt x="1975715" y="519925"/>
                  </a:lnTo>
                  <a:lnTo>
                    <a:pt x="1975715" y="0"/>
                  </a:lnTo>
                  <a:close/>
                </a:path>
              </a:pathLst>
            </a:custGeom>
            <a:solidFill>
              <a:srgbClr val="436B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9072473" y="4483708"/>
              <a:ext cx="1976120" cy="520065"/>
            </a:xfrm>
            <a:custGeom>
              <a:avLst/>
              <a:gdLst/>
              <a:ahLst/>
              <a:cxnLst/>
              <a:rect l="l" t="t" r="r" b="b"/>
              <a:pathLst>
                <a:path w="1976120" h="520064">
                  <a:moveTo>
                    <a:pt x="1975715" y="0"/>
                  </a:moveTo>
                  <a:lnTo>
                    <a:pt x="0" y="0"/>
                  </a:lnTo>
                  <a:lnTo>
                    <a:pt x="0" y="519925"/>
                  </a:lnTo>
                  <a:lnTo>
                    <a:pt x="1975715" y="519925"/>
                  </a:lnTo>
                  <a:lnTo>
                    <a:pt x="1975715" y="0"/>
                  </a:lnTo>
                  <a:close/>
                </a:path>
              </a:pathLst>
            </a:custGeom>
            <a:solidFill>
              <a:srgbClr val="5CCBA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9751835" y="3291782"/>
              <a:ext cx="609600" cy="1529715"/>
            </a:xfrm>
            <a:custGeom>
              <a:avLst/>
              <a:gdLst/>
              <a:ahLst/>
              <a:cxnLst/>
              <a:rect l="l" t="t" r="r" b="b"/>
              <a:pathLst>
                <a:path w="609600" h="1529714">
                  <a:moveTo>
                    <a:pt x="99479" y="1406563"/>
                  </a:moveTo>
                  <a:lnTo>
                    <a:pt x="0" y="1406563"/>
                  </a:lnTo>
                  <a:lnTo>
                    <a:pt x="0" y="1429613"/>
                  </a:lnTo>
                  <a:lnTo>
                    <a:pt x="36220" y="1429613"/>
                  </a:lnTo>
                  <a:lnTo>
                    <a:pt x="36220" y="1526654"/>
                  </a:lnTo>
                  <a:lnTo>
                    <a:pt x="63258" y="1526654"/>
                  </a:lnTo>
                  <a:lnTo>
                    <a:pt x="63258" y="1429613"/>
                  </a:lnTo>
                  <a:lnTo>
                    <a:pt x="99479" y="1429613"/>
                  </a:lnTo>
                  <a:lnTo>
                    <a:pt x="99479" y="1406563"/>
                  </a:lnTo>
                  <a:close/>
                </a:path>
                <a:path w="609600" h="1529714">
                  <a:moveTo>
                    <a:pt x="148107" y="1463230"/>
                  </a:moveTo>
                  <a:lnTo>
                    <a:pt x="97840" y="1463230"/>
                  </a:lnTo>
                  <a:lnTo>
                    <a:pt x="97840" y="1486623"/>
                  </a:lnTo>
                  <a:lnTo>
                    <a:pt x="148107" y="1486623"/>
                  </a:lnTo>
                  <a:lnTo>
                    <a:pt x="148107" y="1463230"/>
                  </a:lnTo>
                  <a:close/>
                </a:path>
                <a:path w="609600" h="1529714">
                  <a:moveTo>
                    <a:pt x="168808" y="696010"/>
                  </a:moveTo>
                  <a:lnTo>
                    <a:pt x="69329" y="696010"/>
                  </a:lnTo>
                  <a:lnTo>
                    <a:pt x="69329" y="719061"/>
                  </a:lnTo>
                  <a:lnTo>
                    <a:pt x="105549" y="719061"/>
                  </a:lnTo>
                  <a:lnTo>
                    <a:pt x="105549" y="816114"/>
                  </a:lnTo>
                  <a:lnTo>
                    <a:pt x="132588" y="816114"/>
                  </a:lnTo>
                  <a:lnTo>
                    <a:pt x="132588" y="719061"/>
                  </a:lnTo>
                  <a:lnTo>
                    <a:pt x="168808" y="719061"/>
                  </a:lnTo>
                  <a:lnTo>
                    <a:pt x="168808" y="696010"/>
                  </a:lnTo>
                  <a:close/>
                </a:path>
                <a:path w="609600" h="1529714">
                  <a:moveTo>
                    <a:pt x="217436" y="752678"/>
                  </a:moveTo>
                  <a:lnTo>
                    <a:pt x="167170" y="752678"/>
                  </a:lnTo>
                  <a:lnTo>
                    <a:pt x="167170" y="776084"/>
                  </a:lnTo>
                  <a:lnTo>
                    <a:pt x="217436" y="776084"/>
                  </a:lnTo>
                  <a:lnTo>
                    <a:pt x="217436" y="752678"/>
                  </a:lnTo>
                  <a:close/>
                </a:path>
                <a:path w="609600" h="1529714">
                  <a:moveTo>
                    <a:pt x="228244" y="59448"/>
                  </a:moveTo>
                  <a:lnTo>
                    <a:pt x="201218" y="59448"/>
                  </a:lnTo>
                  <a:lnTo>
                    <a:pt x="201218" y="101219"/>
                  </a:lnTo>
                  <a:lnTo>
                    <a:pt x="199593" y="101561"/>
                  </a:lnTo>
                  <a:lnTo>
                    <a:pt x="202082" y="101561"/>
                  </a:lnTo>
                  <a:lnTo>
                    <a:pt x="192201" y="102082"/>
                  </a:lnTo>
                  <a:lnTo>
                    <a:pt x="182321" y="102082"/>
                  </a:lnTo>
                  <a:lnTo>
                    <a:pt x="177774" y="101219"/>
                  </a:lnTo>
                  <a:lnTo>
                    <a:pt x="177596" y="101219"/>
                  </a:lnTo>
                  <a:lnTo>
                    <a:pt x="154597" y="68630"/>
                  </a:lnTo>
                  <a:lnTo>
                    <a:pt x="154597" y="62738"/>
                  </a:lnTo>
                  <a:lnTo>
                    <a:pt x="155041" y="55422"/>
                  </a:lnTo>
                  <a:lnTo>
                    <a:pt x="155117" y="54127"/>
                  </a:lnTo>
                  <a:lnTo>
                    <a:pt x="181152" y="24320"/>
                  </a:lnTo>
                  <a:lnTo>
                    <a:pt x="180301" y="24320"/>
                  </a:lnTo>
                  <a:lnTo>
                    <a:pt x="190296" y="23571"/>
                  </a:lnTo>
                  <a:lnTo>
                    <a:pt x="195961" y="23571"/>
                  </a:lnTo>
                  <a:lnTo>
                    <a:pt x="201155" y="24320"/>
                  </a:lnTo>
                  <a:lnTo>
                    <a:pt x="205892" y="25831"/>
                  </a:lnTo>
                  <a:lnTo>
                    <a:pt x="210743" y="27216"/>
                  </a:lnTo>
                  <a:lnTo>
                    <a:pt x="215023" y="28892"/>
                  </a:lnTo>
                  <a:lnTo>
                    <a:pt x="218719" y="30848"/>
                  </a:lnTo>
                  <a:lnTo>
                    <a:pt x="221335" y="23571"/>
                  </a:lnTo>
                  <a:lnTo>
                    <a:pt x="226517" y="9182"/>
                  </a:lnTo>
                  <a:lnTo>
                    <a:pt x="225590" y="8610"/>
                  </a:lnTo>
                  <a:lnTo>
                    <a:pt x="224028" y="7797"/>
                  </a:lnTo>
                  <a:lnTo>
                    <a:pt x="221843" y="6756"/>
                  </a:lnTo>
                  <a:lnTo>
                    <a:pt x="219760" y="5727"/>
                  </a:lnTo>
                  <a:lnTo>
                    <a:pt x="217043" y="4737"/>
                  </a:lnTo>
                  <a:lnTo>
                    <a:pt x="213690" y="3810"/>
                  </a:lnTo>
                  <a:lnTo>
                    <a:pt x="210451" y="2781"/>
                  </a:lnTo>
                  <a:lnTo>
                    <a:pt x="206527" y="1905"/>
                  </a:lnTo>
                  <a:lnTo>
                    <a:pt x="201904" y="1219"/>
                  </a:lnTo>
                  <a:lnTo>
                    <a:pt x="197396" y="406"/>
                  </a:lnTo>
                  <a:lnTo>
                    <a:pt x="192316" y="0"/>
                  </a:lnTo>
                  <a:lnTo>
                    <a:pt x="178333" y="0"/>
                  </a:lnTo>
                  <a:lnTo>
                    <a:pt x="170484" y="1384"/>
                  </a:lnTo>
                  <a:lnTo>
                    <a:pt x="155803" y="6934"/>
                  </a:lnTo>
                  <a:lnTo>
                    <a:pt x="149453" y="11036"/>
                  </a:lnTo>
                  <a:lnTo>
                    <a:pt x="144018" y="16471"/>
                  </a:lnTo>
                  <a:lnTo>
                    <a:pt x="138595" y="21780"/>
                  </a:lnTo>
                  <a:lnTo>
                    <a:pt x="126517" y="62738"/>
                  </a:lnTo>
                  <a:lnTo>
                    <a:pt x="126733" y="68630"/>
                  </a:lnTo>
                  <a:lnTo>
                    <a:pt x="148005" y="114160"/>
                  </a:lnTo>
                  <a:lnTo>
                    <a:pt x="169240" y="123863"/>
                  </a:lnTo>
                  <a:lnTo>
                    <a:pt x="169621" y="123863"/>
                  </a:lnTo>
                  <a:lnTo>
                    <a:pt x="177126" y="125133"/>
                  </a:lnTo>
                  <a:lnTo>
                    <a:pt x="186131" y="125133"/>
                  </a:lnTo>
                  <a:lnTo>
                    <a:pt x="193713" y="124993"/>
                  </a:lnTo>
                  <a:lnTo>
                    <a:pt x="228244" y="118897"/>
                  </a:lnTo>
                  <a:lnTo>
                    <a:pt x="228244" y="102082"/>
                  </a:lnTo>
                  <a:lnTo>
                    <a:pt x="228244" y="59448"/>
                  </a:lnTo>
                  <a:close/>
                </a:path>
                <a:path w="609600" h="1529714">
                  <a:moveTo>
                    <a:pt x="264629" y="1520075"/>
                  </a:moveTo>
                  <a:lnTo>
                    <a:pt x="259499" y="1505165"/>
                  </a:lnTo>
                  <a:lnTo>
                    <a:pt x="257175" y="1498409"/>
                  </a:lnTo>
                  <a:lnTo>
                    <a:pt x="255676" y="1499108"/>
                  </a:lnTo>
                  <a:lnTo>
                    <a:pt x="230784" y="1505165"/>
                  </a:lnTo>
                  <a:lnTo>
                    <a:pt x="220611" y="1505165"/>
                  </a:lnTo>
                  <a:lnTo>
                    <a:pt x="193116" y="1476743"/>
                  </a:lnTo>
                  <a:lnTo>
                    <a:pt x="192532" y="1471549"/>
                  </a:lnTo>
                  <a:lnTo>
                    <a:pt x="192532" y="1459064"/>
                  </a:lnTo>
                  <a:lnTo>
                    <a:pt x="217208" y="1428394"/>
                  </a:lnTo>
                  <a:lnTo>
                    <a:pt x="221310" y="1427695"/>
                  </a:lnTo>
                  <a:lnTo>
                    <a:pt x="231698" y="1427695"/>
                  </a:lnTo>
                  <a:lnTo>
                    <a:pt x="237248" y="1428394"/>
                  </a:lnTo>
                  <a:lnTo>
                    <a:pt x="247065" y="1431163"/>
                  </a:lnTo>
                  <a:lnTo>
                    <a:pt x="251409" y="1432839"/>
                  </a:lnTo>
                  <a:lnTo>
                    <a:pt x="255104" y="1434807"/>
                  </a:lnTo>
                  <a:lnTo>
                    <a:pt x="257632" y="1427695"/>
                  </a:lnTo>
                  <a:lnTo>
                    <a:pt x="262902" y="1412963"/>
                  </a:lnTo>
                  <a:lnTo>
                    <a:pt x="261975" y="1412392"/>
                  </a:lnTo>
                  <a:lnTo>
                    <a:pt x="260477" y="1411579"/>
                  </a:lnTo>
                  <a:lnTo>
                    <a:pt x="256311" y="1409509"/>
                  </a:lnTo>
                  <a:lnTo>
                    <a:pt x="253707" y="1408518"/>
                  </a:lnTo>
                  <a:lnTo>
                    <a:pt x="250596" y="1407591"/>
                  </a:lnTo>
                  <a:lnTo>
                    <a:pt x="247472" y="1406563"/>
                  </a:lnTo>
                  <a:lnTo>
                    <a:pt x="243840" y="1405686"/>
                  </a:lnTo>
                  <a:lnTo>
                    <a:pt x="239674" y="1405001"/>
                  </a:lnTo>
                  <a:lnTo>
                    <a:pt x="235521" y="1404188"/>
                  </a:lnTo>
                  <a:lnTo>
                    <a:pt x="230898" y="1403781"/>
                  </a:lnTo>
                  <a:lnTo>
                    <a:pt x="217030" y="1403781"/>
                  </a:lnTo>
                  <a:lnTo>
                    <a:pt x="208889" y="1405166"/>
                  </a:lnTo>
                  <a:lnTo>
                    <a:pt x="193865" y="1410716"/>
                  </a:lnTo>
                  <a:lnTo>
                    <a:pt x="187388" y="1414818"/>
                  </a:lnTo>
                  <a:lnTo>
                    <a:pt x="181965" y="1420253"/>
                  </a:lnTo>
                  <a:lnTo>
                    <a:pt x="176530" y="1425562"/>
                  </a:lnTo>
                  <a:lnTo>
                    <a:pt x="164465" y="1466519"/>
                  </a:lnTo>
                  <a:lnTo>
                    <a:pt x="165417" y="1480654"/>
                  </a:lnTo>
                  <a:lnTo>
                    <a:pt x="188290" y="1519923"/>
                  </a:lnTo>
                  <a:lnTo>
                    <a:pt x="211023" y="1528165"/>
                  </a:lnTo>
                  <a:lnTo>
                    <a:pt x="211912" y="1528165"/>
                  </a:lnTo>
                  <a:lnTo>
                    <a:pt x="224421" y="1529092"/>
                  </a:lnTo>
                  <a:lnTo>
                    <a:pt x="233553" y="1529092"/>
                  </a:lnTo>
                  <a:lnTo>
                    <a:pt x="241579" y="1528165"/>
                  </a:lnTo>
                  <a:lnTo>
                    <a:pt x="255447" y="1524469"/>
                  </a:lnTo>
                  <a:lnTo>
                    <a:pt x="260819" y="1522387"/>
                  </a:lnTo>
                  <a:lnTo>
                    <a:pt x="264629" y="1520075"/>
                  </a:lnTo>
                  <a:close/>
                </a:path>
                <a:path w="609600" h="1529714">
                  <a:moveTo>
                    <a:pt x="339890" y="696010"/>
                  </a:moveTo>
                  <a:lnTo>
                    <a:pt x="311111" y="696010"/>
                  </a:lnTo>
                  <a:lnTo>
                    <a:pt x="308800" y="702945"/>
                  </a:lnTo>
                  <a:lnTo>
                    <a:pt x="303491" y="718540"/>
                  </a:lnTo>
                  <a:lnTo>
                    <a:pt x="300837" y="726516"/>
                  </a:lnTo>
                  <a:lnTo>
                    <a:pt x="298056" y="734491"/>
                  </a:lnTo>
                  <a:lnTo>
                    <a:pt x="295173" y="742454"/>
                  </a:lnTo>
                  <a:lnTo>
                    <a:pt x="292404" y="750430"/>
                  </a:lnTo>
                  <a:lnTo>
                    <a:pt x="289623" y="758063"/>
                  </a:lnTo>
                  <a:lnTo>
                    <a:pt x="286854" y="765340"/>
                  </a:lnTo>
                  <a:lnTo>
                    <a:pt x="284200" y="772617"/>
                  </a:lnTo>
                  <a:lnTo>
                    <a:pt x="281774" y="778916"/>
                  </a:lnTo>
                  <a:lnTo>
                    <a:pt x="279577" y="784225"/>
                  </a:lnTo>
                  <a:lnTo>
                    <a:pt x="277266" y="778916"/>
                  </a:lnTo>
                  <a:lnTo>
                    <a:pt x="274777" y="772617"/>
                  </a:lnTo>
                  <a:lnTo>
                    <a:pt x="263804" y="742454"/>
                  </a:lnTo>
                  <a:lnTo>
                    <a:pt x="255485" y="718540"/>
                  </a:lnTo>
                  <a:lnTo>
                    <a:pt x="252831" y="710450"/>
                  </a:lnTo>
                  <a:lnTo>
                    <a:pt x="248031" y="696010"/>
                  </a:lnTo>
                  <a:lnTo>
                    <a:pt x="218224" y="696010"/>
                  </a:lnTo>
                  <a:lnTo>
                    <a:pt x="220218" y="701929"/>
                  </a:lnTo>
                  <a:lnTo>
                    <a:pt x="235788" y="744651"/>
                  </a:lnTo>
                  <a:lnTo>
                    <a:pt x="252018" y="784745"/>
                  </a:lnTo>
                  <a:lnTo>
                    <a:pt x="266052" y="816114"/>
                  </a:lnTo>
                  <a:lnTo>
                    <a:pt x="292049" y="816114"/>
                  </a:lnTo>
                  <a:lnTo>
                    <a:pt x="309511" y="776617"/>
                  </a:lnTo>
                  <a:lnTo>
                    <a:pt x="325247" y="736917"/>
                  </a:lnTo>
                  <a:lnTo>
                    <a:pt x="335597" y="708228"/>
                  </a:lnTo>
                  <a:lnTo>
                    <a:pt x="339890" y="696010"/>
                  </a:lnTo>
                  <a:close/>
                </a:path>
                <a:path w="609600" h="1529714">
                  <a:moveTo>
                    <a:pt x="362762" y="122872"/>
                  </a:moveTo>
                  <a:lnTo>
                    <a:pt x="346913" y="78892"/>
                  </a:lnTo>
                  <a:lnTo>
                    <a:pt x="332257" y="41808"/>
                  </a:lnTo>
                  <a:lnTo>
                    <a:pt x="318566" y="10591"/>
                  </a:lnTo>
                  <a:lnTo>
                    <a:pt x="318566" y="75387"/>
                  </a:lnTo>
                  <a:lnTo>
                    <a:pt x="284429" y="75387"/>
                  </a:lnTo>
                  <a:lnTo>
                    <a:pt x="286270" y="70192"/>
                  </a:lnTo>
                  <a:lnTo>
                    <a:pt x="289801" y="60490"/>
                  </a:lnTo>
                  <a:lnTo>
                    <a:pt x="291553" y="55981"/>
                  </a:lnTo>
                  <a:lnTo>
                    <a:pt x="299974" y="34086"/>
                  </a:lnTo>
                  <a:lnTo>
                    <a:pt x="300837" y="31711"/>
                  </a:lnTo>
                  <a:lnTo>
                    <a:pt x="301409" y="29984"/>
                  </a:lnTo>
                  <a:lnTo>
                    <a:pt x="302107" y="31711"/>
                  </a:lnTo>
                  <a:lnTo>
                    <a:pt x="308165" y="47485"/>
                  </a:lnTo>
                  <a:lnTo>
                    <a:pt x="309791" y="51422"/>
                  </a:lnTo>
                  <a:lnTo>
                    <a:pt x="311467" y="55753"/>
                  </a:lnTo>
                  <a:lnTo>
                    <a:pt x="314934" y="65227"/>
                  </a:lnTo>
                  <a:lnTo>
                    <a:pt x="318566" y="75387"/>
                  </a:lnTo>
                  <a:lnTo>
                    <a:pt x="318566" y="10591"/>
                  </a:lnTo>
                  <a:lnTo>
                    <a:pt x="317868" y="9055"/>
                  </a:lnTo>
                  <a:lnTo>
                    <a:pt x="314934" y="2781"/>
                  </a:lnTo>
                  <a:lnTo>
                    <a:pt x="289102" y="2781"/>
                  </a:lnTo>
                  <a:lnTo>
                    <a:pt x="271691" y="41808"/>
                  </a:lnTo>
                  <a:lnTo>
                    <a:pt x="257111" y="78892"/>
                  </a:lnTo>
                  <a:lnTo>
                    <a:pt x="241274" y="122872"/>
                  </a:lnTo>
                  <a:lnTo>
                    <a:pt x="269354" y="122872"/>
                  </a:lnTo>
                  <a:lnTo>
                    <a:pt x="270624" y="118719"/>
                  </a:lnTo>
                  <a:lnTo>
                    <a:pt x="272008" y="114439"/>
                  </a:lnTo>
                  <a:lnTo>
                    <a:pt x="273507" y="110058"/>
                  </a:lnTo>
                  <a:lnTo>
                    <a:pt x="275132" y="105664"/>
                  </a:lnTo>
                  <a:lnTo>
                    <a:pt x="276682" y="101269"/>
                  </a:lnTo>
                  <a:lnTo>
                    <a:pt x="278193" y="96888"/>
                  </a:lnTo>
                  <a:lnTo>
                    <a:pt x="324980" y="96888"/>
                  </a:lnTo>
                  <a:lnTo>
                    <a:pt x="329488" y="110058"/>
                  </a:lnTo>
                  <a:lnTo>
                    <a:pt x="331101" y="114439"/>
                  </a:lnTo>
                  <a:lnTo>
                    <a:pt x="332549" y="118719"/>
                  </a:lnTo>
                  <a:lnTo>
                    <a:pt x="333819" y="122872"/>
                  </a:lnTo>
                  <a:lnTo>
                    <a:pt x="362762" y="122872"/>
                  </a:lnTo>
                  <a:close/>
                </a:path>
                <a:path w="609600" h="1529714">
                  <a:moveTo>
                    <a:pt x="394957" y="1406563"/>
                  </a:moveTo>
                  <a:lnTo>
                    <a:pt x="366191" y="1406563"/>
                  </a:lnTo>
                  <a:lnTo>
                    <a:pt x="363880" y="1413484"/>
                  </a:lnTo>
                  <a:lnTo>
                    <a:pt x="358559" y="1429092"/>
                  </a:lnTo>
                  <a:lnTo>
                    <a:pt x="355904" y="1437055"/>
                  </a:lnTo>
                  <a:lnTo>
                    <a:pt x="353136" y="1445031"/>
                  </a:lnTo>
                  <a:lnTo>
                    <a:pt x="350240" y="1453007"/>
                  </a:lnTo>
                  <a:lnTo>
                    <a:pt x="347472" y="1460982"/>
                  </a:lnTo>
                  <a:lnTo>
                    <a:pt x="344690" y="1468602"/>
                  </a:lnTo>
                  <a:lnTo>
                    <a:pt x="341922" y="1475879"/>
                  </a:lnTo>
                  <a:lnTo>
                    <a:pt x="339267" y="1483156"/>
                  </a:lnTo>
                  <a:lnTo>
                    <a:pt x="336842" y="1489456"/>
                  </a:lnTo>
                  <a:lnTo>
                    <a:pt x="334645" y="1494777"/>
                  </a:lnTo>
                  <a:lnTo>
                    <a:pt x="332333" y="1489456"/>
                  </a:lnTo>
                  <a:lnTo>
                    <a:pt x="329844" y="1483156"/>
                  </a:lnTo>
                  <a:lnTo>
                    <a:pt x="318871" y="1453007"/>
                  </a:lnTo>
                  <a:lnTo>
                    <a:pt x="310553" y="1429092"/>
                  </a:lnTo>
                  <a:lnTo>
                    <a:pt x="307898" y="1421003"/>
                  </a:lnTo>
                  <a:lnTo>
                    <a:pt x="303098" y="1406563"/>
                  </a:lnTo>
                  <a:lnTo>
                    <a:pt x="273291" y="1406563"/>
                  </a:lnTo>
                  <a:lnTo>
                    <a:pt x="275285" y="1412468"/>
                  </a:lnTo>
                  <a:lnTo>
                    <a:pt x="290868" y="1455204"/>
                  </a:lnTo>
                  <a:lnTo>
                    <a:pt x="307086" y="1495298"/>
                  </a:lnTo>
                  <a:lnTo>
                    <a:pt x="321119" y="1526654"/>
                  </a:lnTo>
                  <a:lnTo>
                    <a:pt x="347116" y="1526654"/>
                  </a:lnTo>
                  <a:lnTo>
                    <a:pt x="364578" y="1487170"/>
                  </a:lnTo>
                  <a:lnTo>
                    <a:pt x="380314" y="1447457"/>
                  </a:lnTo>
                  <a:lnTo>
                    <a:pt x="390664" y="1418780"/>
                  </a:lnTo>
                  <a:lnTo>
                    <a:pt x="394957" y="1406563"/>
                  </a:lnTo>
                  <a:close/>
                </a:path>
                <a:path w="609600" h="1529714">
                  <a:moveTo>
                    <a:pt x="453440" y="816114"/>
                  </a:moveTo>
                  <a:lnTo>
                    <a:pt x="437603" y="772121"/>
                  </a:lnTo>
                  <a:lnTo>
                    <a:pt x="422948" y="735050"/>
                  </a:lnTo>
                  <a:lnTo>
                    <a:pt x="409257" y="703846"/>
                  </a:lnTo>
                  <a:lnTo>
                    <a:pt x="409257" y="768629"/>
                  </a:lnTo>
                  <a:lnTo>
                    <a:pt x="375107" y="768629"/>
                  </a:lnTo>
                  <a:lnTo>
                    <a:pt x="376961" y="763435"/>
                  </a:lnTo>
                  <a:lnTo>
                    <a:pt x="380479" y="753719"/>
                  </a:lnTo>
                  <a:lnTo>
                    <a:pt x="382244" y="749223"/>
                  </a:lnTo>
                  <a:lnTo>
                    <a:pt x="390652" y="727329"/>
                  </a:lnTo>
                  <a:lnTo>
                    <a:pt x="391515" y="724954"/>
                  </a:lnTo>
                  <a:lnTo>
                    <a:pt x="392099" y="723226"/>
                  </a:lnTo>
                  <a:lnTo>
                    <a:pt x="392785" y="724954"/>
                  </a:lnTo>
                  <a:lnTo>
                    <a:pt x="398856" y="740727"/>
                  </a:lnTo>
                  <a:lnTo>
                    <a:pt x="400469" y="744651"/>
                  </a:lnTo>
                  <a:lnTo>
                    <a:pt x="402145" y="748982"/>
                  </a:lnTo>
                  <a:lnTo>
                    <a:pt x="405612" y="758456"/>
                  </a:lnTo>
                  <a:lnTo>
                    <a:pt x="409257" y="768629"/>
                  </a:lnTo>
                  <a:lnTo>
                    <a:pt x="409257" y="703846"/>
                  </a:lnTo>
                  <a:lnTo>
                    <a:pt x="408546" y="702297"/>
                  </a:lnTo>
                  <a:lnTo>
                    <a:pt x="405612" y="696010"/>
                  </a:lnTo>
                  <a:lnTo>
                    <a:pt x="379793" y="696010"/>
                  </a:lnTo>
                  <a:lnTo>
                    <a:pt x="362369" y="735050"/>
                  </a:lnTo>
                  <a:lnTo>
                    <a:pt x="347789" y="772121"/>
                  </a:lnTo>
                  <a:lnTo>
                    <a:pt x="331952" y="816114"/>
                  </a:lnTo>
                  <a:lnTo>
                    <a:pt x="360032" y="816114"/>
                  </a:lnTo>
                  <a:lnTo>
                    <a:pt x="361302" y="811961"/>
                  </a:lnTo>
                  <a:lnTo>
                    <a:pt x="362686" y="807681"/>
                  </a:lnTo>
                  <a:lnTo>
                    <a:pt x="364197" y="803287"/>
                  </a:lnTo>
                  <a:lnTo>
                    <a:pt x="365810" y="798893"/>
                  </a:lnTo>
                  <a:lnTo>
                    <a:pt x="367372" y="794512"/>
                  </a:lnTo>
                  <a:lnTo>
                    <a:pt x="368871" y="790117"/>
                  </a:lnTo>
                  <a:lnTo>
                    <a:pt x="415671" y="790117"/>
                  </a:lnTo>
                  <a:lnTo>
                    <a:pt x="420166" y="803287"/>
                  </a:lnTo>
                  <a:lnTo>
                    <a:pt x="421792" y="807681"/>
                  </a:lnTo>
                  <a:lnTo>
                    <a:pt x="423227" y="811961"/>
                  </a:lnTo>
                  <a:lnTo>
                    <a:pt x="424497" y="816114"/>
                  </a:lnTo>
                  <a:lnTo>
                    <a:pt x="453440" y="816114"/>
                  </a:lnTo>
                  <a:close/>
                </a:path>
                <a:path w="609600" h="1529714">
                  <a:moveTo>
                    <a:pt x="481596" y="2781"/>
                  </a:moveTo>
                  <a:lnTo>
                    <a:pt x="454736" y="2781"/>
                  </a:lnTo>
                  <a:lnTo>
                    <a:pt x="454736" y="73660"/>
                  </a:lnTo>
                  <a:lnTo>
                    <a:pt x="450583" y="67424"/>
                  </a:lnTo>
                  <a:lnTo>
                    <a:pt x="446125" y="60947"/>
                  </a:lnTo>
                  <a:lnTo>
                    <a:pt x="441388" y="54254"/>
                  </a:lnTo>
                  <a:lnTo>
                    <a:pt x="436651" y="47434"/>
                  </a:lnTo>
                  <a:lnTo>
                    <a:pt x="434276" y="44196"/>
                  </a:lnTo>
                  <a:lnTo>
                    <a:pt x="431863" y="40906"/>
                  </a:lnTo>
                  <a:lnTo>
                    <a:pt x="427012" y="34658"/>
                  </a:lnTo>
                  <a:lnTo>
                    <a:pt x="422275" y="28308"/>
                  </a:lnTo>
                  <a:lnTo>
                    <a:pt x="417588" y="22364"/>
                  </a:lnTo>
                  <a:lnTo>
                    <a:pt x="408355" y="11264"/>
                  </a:lnTo>
                  <a:lnTo>
                    <a:pt x="404126" y="6591"/>
                  </a:lnTo>
                  <a:lnTo>
                    <a:pt x="400316" y="2781"/>
                  </a:lnTo>
                  <a:lnTo>
                    <a:pt x="378307" y="2781"/>
                  </a:lnTo>
                  <a:lnTo>
                    <a:pt x="378307" y="122872"/>
                  </a:lnTo>
                  <a:lnTo>
                    <a:pt x="405003" y="122872"/>
                  </a:lnTo>
                  <a:lnTo>
                    <a:pt x="405003" y="44196"/>
                  </a:lnTo>
                  <a:lnTo>
                    <a:pt x="412521" y="53263"/>
                  </a:lnTo>
                  <a:lnTo>
                    <a:pt x="440410" y="92240"/>
                  </a:lnTo>
                  <a:lnTo>
                    <a:pt x="458901" y="122872"/>
                  </a:lnTo>
                  <a:lnTo>
                    <a:pt x="481596" y="122872"/>
                  </a:lnTo>
                  <a:lnTo>
                    <a:pt x="481596" y="73660"/>
                  </a:lnTo>
                  <a:lnTo>
                    <a:pt x="481596" y="2781"/>
                  </a:lnTo>
                  <a:close/>
                </a:path>
                <a:path w="609600" h="1529714">
                  <a:moveTo>
                    <a:pt x="508520" y="1526654"/>
                  </a:moveTo>
                  <a:lnTo>
                    <a:pt x="492671" y="1482674"/>
                  </a:lnTo>
                  <a:lnTo>
                    <a:pt x="478015" y="1445590"/>
                  </a:lnTo>
                  <a:lnTo>
                    <a:pt x="464324" y="1414399"/>
                  </a:lnTo>
                  <a:lnTo>
                    <a:pt x="464324" y="1479169"/>
                  </a:lnTo>
                  <a:lnTo>
                    <a:pt x="430174" y="1479169"/>
                  </a:lnTo>
                  <a:lnTo>
                    <a:pt x="432028" y="1473974"/>
                  </a:lnTo>
                  <a:lnTo>
                    <a:pt x="435546" y="1464271"/>
                  </a:lnTo>
                  <a:lnTo>
                    <a:pt x="437311" y="1459763"/>
                  </a:lnTo>
                  <a:lnTo>
                    <a:pt x="445719" y="1437868"/>
                  </a:lnTo>
                  <a:lnTo>
                    <a:pt x="446582" y="1435506"/>
                  </a:lnTo>
                  <a:lnTo>
                    <a:pt x="447167" y="1433766"/>
                  </a:lnTo>
                  <a:lnTo>
                    <a:pt x="447852" y="1435506"/>
                  </a:lnTo>
                  <a:lnTo>
                    <a:pt x="453923" y="1451267"/>
                  </a:lnTo>
                  <a:lnTo>
                    <a:pt x="455536" y="1455204"/>
                  </a:lnTo>
                  <a:lnTo>
                    <a:pt x="457212" y="1459534"/>
                  </a:lnTo>
                  <a:lnTo>
                    <a:pt x="460679" y="1469009"/>
                  </a:lnTo>
                  <a:lnTo>
                    <a:pt x="464324" y="1479169"/>
                  </a:lnTo>
                  <a:lnTo>
                    <a:pt x="464324" y="1414399"/>
                  </a:lnTo>
                  <a:lnTo>
                    <a:pt x="463613" y="1412836"/>
                  </a:lnTo>
                  <a:lnTo>
                    <a:pt x="460679" y="1406563"/>
                  </a:lnTo>
                  <a:lnTo>
                    <a:pt x="434860" y="1406563"/>
                  </a:lnTo>
                  <a:lnTo>
                    <a:pt x="417436" y="1445590"/>
                  </a:lnTo>
                  <a:lnTo>
                    <a:pt x="402856" y="1482674"/>
                  </a:lnTo>
                  <a:lnTo>
                    <a:pt x="387032" y="1526654"/>
                  </a:lnTo>
                  <a:lnTo>
                    <a:pt x="415099" y="1526654"/>
                  </a:lnTo>
                  <a:lnTo>
                    <a:pt x="416369" y="1522501"/>
                  </a:lnTo>
                  <a:lnTo>
                    <a:pt x="417753" y="1518221"/>
                  </a:lnTo>
                  <a:lnTo>
                    <a:pt x="419265" y="1513840"/>
                  </a:lnTo>
                  <a:lnTo>
                    <a:pt x="420878" y="1509445"/>
                  </a:lnTo>
                  <a:lnTo>
                    <a:pt x="422440" y="1505051"/>
                  </a:lnTo>
                  <a:lnTo>
                    <a:pt x="423938" y="1500670"/>
                  </a:lnTo>
                  <a:lnTo>
                    <a:pt x="470738" y="1500670"/>
                  </a:lnTo>
                  <a:lnTo>
                    <a:pt x="475234" y="1513840"/>
                  </a:lnTo>
                  <a:lnTo>
                    <a:pt x="476859" y="1518221"/>
                  </a:lnTo>
                  <a:lnTo>
                    <a:pt x="478307" y="1522501"/>
                  </a:lnTo>
                  <a:lnTo>
                    <a:pt x="479577" y="1526654"/>
                  </a:lnTo>
                  <a:lnTo>
                    <a:pt x="508520" y="1526654"/>
                  </a:lnTo>
                  <a:close/>
                </a:path>
                <a:path w="609600" h="1529714">
                  <a:moveTo>
                    <a:pt x="554088" y="793407"/>
                  </a:moveTo>
                  <a:lnTo>
                    <a:pt x="496023" y="793407"/>
                  </a:lnTo>
                  <a:lnTo>
                    <a:pt x="496023" y="764463"/>
                  </a:lnTo>
                  <a:lnTo>
                    <a:pt x="544029" y="764463"/>
                  </a:lnTo>
                  <a:lnTo>
                    <a:pt x="544029" y="742289"/>
                  </a:lnTo>
                  <a:lnTo>
                    <a:pt x="496023" y="742289"/>
                  </a:lnTo>
                  <a:lnTo>
                    <a:pt x="496023" y="718718"/>
                  </a:lnTo>
                  <a:lnTo>
                    <a:pt x="550100" y="718718"/>
                  </a:lnTo>
                  <a:lnTo>
                    <a:pt x="550100" y="696010"/>
                  </a:lnTo>
                  <a:lnTo>
                    <a:pt x="468998" y="696010"/>
                  </a:lnTo>
                  <a:lnTo>
                    <a:pt x="468998" y="816114"/>
                  </a:lnTo>
                  <a:lnTo>
                    <a:pt x="554088" y="816114"/>
                  </a:lnTo>
                  <a:lnTo>
                    <a:pt x="554088" y="793407"/>
                  </a:lnTo>
                  <a:close/>
                </a:path>
                <a:path w="609600" h="1529714">
                  <a:moveTo>
                    <a:pt x="609155" y="1503959"/>
                  </a:moveTo>
                  <a:lnTo>
                    <a:pt x="551103" y="1503959"/>
                  </a:lnTo>
                  <a:lnTo>
                    <a:pt x="551103" y="1475016"/>
                  </a:lnTo>
                  <a:lnTo>
                    <a:pt x="599109" y="1475016"/>
                  </a:lnTo>
                  <a:lnTo>
                    <a:pt x="599109" y="1452829"/>
                  </a:lnTo>
                  <a:lnTo>
                    <a:pt x="551103" y="1452829"/>
                  </a:lnTo>
                  <a:lnTo>
                    <a:pt x="551103" y="1429258"/>
                  </a:lnTo>
                  <a:lnTo>
                    <a:pt x="605167" y="1429258"/>
                  </a:lnTo>
                  <a:lnTo>
                    <a:pt x="605167" y="1406563"/>
                  </a:lnTo>
                  <a:lnTo>
                    <a:pt x="524065" y="1406563"/>
                  </a:lnTo>
                  <a:lnTo>
                    <a:pt x="524065" y="1526654"/>
                  </a:lnTo>
                  <a:lnTo>
                    <a:pt x="609155" y="1526654"/>
                  </a:lnTo>
                  <a:lnTo>
                    <a:pt x="609155" y="1503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163507" y="5472297"/>
            <a:ext cx="1498083" cy="585721"/>
          </a:xfrm>
          <a:prstGeom prst="rect">
            <a:avLst/>
          </a:prstGeom>
        </p:spPr>
      </p:pic>
      <p:grpSp>
        <p:nvGrpSpPr>
          <p:cNvPr id="11" name="object 11" descr=""/>
          <p:cNvGrpSpPr/>
          <p:nvPr/>
        </p:nvGrpSpPr>
        <p:grpSpPr>
          <a:xfrm>
            <a:off x="11771750" y="6146157"/>
            <a:ext cx="2282190" cy="2282190"/>
            <a:chOff x="11771750" y="6146157"/>
            <a:chExt cx="2282190" cy="2282190"/>
          </a:xfrm>
        </p:grpSpPr>
        <p:sp>
          <p:nvSpPr>
            <p:cNvPr id="12" name="object 12" descr=""/>
            <p:cNvSpPr/>
            <p:nvPr/>
          </p:nvSpPr>
          <p:spPr>
            <a:xfrm>
              <a:off x="11771750" y="6146157"/>
              <a:ext cx="2282190" cy="2282190"/>
            </a:xfrm>
            <a:custGeom>
              <a:avLst/>
              <a:gdLst/>
              <a:ahLst/>
              <a:cxnLst/>
              <a:rect l="l" t="t" r="r" b="b"/>
              <a:pathLst>
                <a:path w="2282190" h="2282190">
                  <a:moveTo>
                    <a:pt x="22418" y="2105490"/>
                  </a:moveTo>
                  <a:lnTo>
                    <a:pt x="6466" y="2105490"/>
                  </a:lnTo>
                  <a:lnTo>
                    <a:pt x="0" y="2111956"/>
                  </a:lnTo>
                  <a:lnTo>
                    <a:pt x="0" y="2195239"/>
                  </a:lnTo>
                  <a:lnTo>
                    <a:pt x="6809" y="2228969"/>
                  </a:lnTo>
                  <a:lnTo>
                    <a:pt x="25380" y="2256513"/>
                  </a:lnTo>
                  <a:lnTo>
                    <a:pt x="52924" y="2275083"/>
                  </a:lnTo>
                  <a:lnTo>
                    <a:pt x="86654" y="2281893"/>
                  </a:lnTo>
                  <a:lnTo>
                    <a:pt x="86654" y="2253008"/>
                  </a:lnTo>
                  <a:lnTo>
                    <a:pt x="64167" y="2248469"/>
                  </a:lnTo>
                  <a:lnTo>
                    <a:pt x="45805" y="2236088"/>
                  </a:lnTo>
                  <a:lnTo>
                    <a:pt x="33424" y="2217725"/>
                  </a:lnTo>
                  <a:lnTo>
                    <a:pt x="28884" y="2195239"/>
                  </a:lnTo>
                  <a:lnTo>
                    <a:pt x="28884" y="2111956"/>
                  </a:lnTo>
                  <a:lnTo>
                    <a:pt x="22418" y="2105490"/>
                  </a:lnTo>
                  <a:close/>
                </a:path>
                <a:path w="2282190" h="2282190">
                  <a:moveTo>
                    <a:pt x="161961" y="2253008"/>
                  </a:moveTo>
                  <a:lnTo>
                    <a:pt x="86654" y="2253008"/>
                  </a:lnTo>
                  <a:lnTo>
                    <a:pt x="86654" y="2281893"/>
                  </a:lnTo>
                  <a:lnTo>
                    <a:pt x="161961" y="2281893"/>
                  </a:lnTo>
                  <a:lnTo>
                    <a:pt x="161961" y="2253008"/>
                  </a:lnTo>
                  <a:close/>
                </a:path>
                <a:path w="2282190" h="2282190">
                  <a:moveTo>
                    <a:pt x="169937" y="2253008"/>
                  </a:moveTo>
                  <a:lnTo>
                    <a:pt x="161961" y="2253008"/>
                  </a:lnTo>
                  <a:lnTo>
                    <a:pt x="161961" y="2281893"/>
                  </a:lnTo>
                  <a:lnTo>
                    <a:pt x="169937" y="2281893"/>
                  </a:lnTo>
                  <a:lnTo>
                    <a:pt x="176403" y="2275427"/>
                  </a:lnTo>
                  <a:lnTo>
                    <a:pt x="176403" y="2259474"/>
                  </a:lnTo>
                  <a:lnTo>
                    <a:pt x="169937" y="2253008"/>
                  </a:lnTo>
                  <a:close/>
                </a:path>
                <a:path w="2282190" h="2282190">
                  <a:moveTo>
                    <a:pt x="22418" y="1804263"/>
                  </a:moveTo>
                  <a:lnTo>
                    <a:pt x="6466" y="1804263"/>
                  </a:lnTo>
                  <a:lnTo>
                    <a:pt x="0" y="1810730"/>
                  </a:lnTo>
                  <a:lnTo>
                    <a:pt x="0" y="1977295"/>
                  </a:lnTo>
                  <a:lnTo>
                    <a:pt x="6466" y="1983761"/>
                  </a:lnTo>
                  <a:lnTo>
                    <a:pt x="22418" y="1983761"/>
                  </a:lnTo>
                  <a:lnTo>
                    <a:pt x="28884" y="1977295"/>
                  </a:lnTo>
                  <a:lnTo>
                    <a:pt x="28884" y="1810730"/>
                  </a:lnTo>
                  <a:lnTo>
                    <a:pt x="22418" y="1804263"/>
                  </a:lnTo>
                  <a:close/>
                </a:path>
                <a:path w="2282190" h="2282190">
                  <a:moveTo>
                    <a:pt x="22418" y="1503037"/>
                  </a:moveTo>
                  <a:lnTo>
                    <a:pt x="6466" y="1503037"/>
                  </a:lnTo>
                  <a:lnTo>
                    <a:pt x="0" y="1509503"/>
                  </a:lnTo>
                  <a:lnTo>
                    <a:pt x="0" y="1676069"/>
                  </a:lnTo>
                  <a:lnTo>
                    <a:pt x="6466" y="1682535"/>
                  </a:lnTo>
                  <a:lnTo>
                    <a:pt x="22418" y="1682535"/>
                  </a:lnTo>
                  <a:lnTo>
                    <a:pt x="28884" y="1676069"/>
                  </a:lnTo>
                  <a:lnTo>
                    <a:pt x="28884" y="1509503"/>
                  </a:lnTo>
                  <a:lnTo>
                    <a:pt x="22418" y="1503037"/>
                  </a:lnTo>
                  <a:close/>
                </a:path>
                <a:path w="2282190" h="2282190">
                  <a:moveTo>
                    <a:pt x="22418" y="1201811"/>
                  </a:moveTo>
                  <a:lnTo>
                    <a:pt x="6466" y="1201811"/>
                  </a:lnTo>
                  <a:lnTo>
                    <a:pt x="0" y="1208277"/>
                  </a:lnTo>
                  <a:lnTo>
                    <a:pt x="0" y="1374843"/>
                  </a:lnTo>
                  <a:lnTo>
                    <a:pt x="6466" y="1381309"/>
                  </a:lnTo>
                  <a:lnTo>
                    <a:pt x="22418" y="1381309"/>
                  </a:lnTo>
                  <a:lnTo>
                    <a:pt x="28884" y="1374843"/>
                  </a:lnTo>
                  <a:lnTo>
                    <a:pt x="28884" y="1208277"/>
                  </a:lnTo>
                  <a:lnTo>
                    <a:pt x="22418" y="1201811"/>
                  </a:lnTo>
                  <a:close/>
                </a:path>
                <a:path w="2282190" h="2282190">
                  <a:moveTo>
                    <a:pt x="22418" y="900584"/>
                  </a:moveTo>
                  <a:lnTo>
                    <a:pt x="6466" y="900584"/>
                  </a:lnTo>
                  <a:lnTo>
                    <a:pt x="0" y="907050"/>
                  </a:lnTo>
                  <a:lnTo>
                    <a:pt x="0" y="1073616"/>
                  </a:lnTo>
                  <a:lnTo>
                    <a:pt x="6466" y="1080082"/>
                  </a:lnTo>
                  <a:lnTo>
                    <a:pt x="22418" y="1080082"/>
                  </a:lnTo>
                  <a:lnTo>
                    <a:pt x="28884" y="1073616"/>
                  </a:lnTo>
                  <a:lnTo>
                    <a:pt x="28884" y="907050"/>
                  </a:lnTo>
                  <a:lnTo>
                    <a:pt x="22418" y="900584"/>
                  </a:lnTo>
                  <a:close/>
                </a:path>
                <a:path w="2282190" h="2282190">
                  <a:moveTo>
                    <a:pt x="22418" y="599358"/>
                  </a:moveTo>
                  <a:lnTo>
                    <a:pt x="6466" y="599358"/>
                  </a:lnTo>
                  <a:lnTo>
                    <a:pt x="0" y="605824"/>
                  </a:lnTo>
                  <a:lnTo>
                    <a:pt x="0" y="772390"/>
                  </a:lnTo>
                  <a:lnTo>
                    <a:pt x="6466" y="778856"/>
                  </a:lnTo>
                  <a:lnTo>
                    <a:pt x="22418" y="778856"/>
                  </a:lnTo>
                  <a:lnTo>
                    <a:pt x="28884" y="772390"/>
                  </a:lnTo>
                  <a:lnTo>
                    <a:pt x="28884" y="605824"/>
                  </a:lnTo>
                  <a:lnTo>
                    <a:pt x="22418" y="599358"/>
                  </a:lnTo>
                  <a:close/>
                </a:path>
                <a:path w="2282190" h="2282190">
                  <a:moveTo>
                    <a:pt x="22418" y="298131"/>
                  </a:moveTo>
                  <a:lnTo>
                    <a:pt x="6466" y="298131"/>
                  </a:lnTo>
                  <a:lnTo>
                    <a:pt x="0" y="304598"/>
                  </a:lnTo>
                  <a:lnTo>
                    <a:pt x="0" y="471163"/>
                  </a:lnTo>
                  <a:lnTo>
                    <a:pt x="6466" y="477629"/>
                  </a:lnTo>
                  <a:lnTo>
                    <a:pt x="22418" y="477629"/>
                  </a:lnTo>
                  <a:lnTo>
                    <a:pt x="28884" y="471163"/>
                  </a:lnTo>
                  <a:lnTo>
                    <a:pt x="28884" y="304598"/>
                  </a:lnTo>
                  <a:lnTo>
                    <a:pt x="22418" y="298131"/>
                  </a:lnTo>
                  <a:close/>
                </a:path>
                <a:path w="2282190" h="2282190">
                  <a:moveTo>
                    <a:pt x="86654" y="0"/>
                  </a:moveTo>
                  <a:lnTo>
                    <a:pt x="52924" y="6809"/>
                  </a:lnTo>
                  <a:lnTo>
                    <a:pt x="25380" y="25380"/>
                  </a:lnTo>
                  <a:lnTo>
                    <a:pt x="6809" y="52924"/>
                  </a:lnTo>
                  <a:lnTo>
                    <a:pt x="0" y="86654"/>
                  </a:lnTo>
                  <a:lnTo>
                    <a:pt x="0" y="169937"/>
                  </a:lnTo>
                  <a:lnTo>
                    <a:pt x="6466" y="176403"/>
                  </a:lnTo>
                  <a:lnTo>
                    <a:pt x="22418" y="176403"/>
                  </a:lnTo>
                  <a:lnTo>
                    <a:pt x="28884" y="169937"/>
                  </a:lnTo>
                  <a:lnTo>
                    <a:pt x="28884" y="86654"/>
                  </a:lnTo>
                  <a:lnTo>
                    <a:pt x="33424" y="64167"/>
                  </a:lnTo>
                  <a:lnTo>
                    <a:pt x="45805" y="45805"/>
                  </a:lnTo>
                  <a:lnTo>
                    <a:pt x="64167" y="33424"/>
                  </a:lnTo>
                  <a:lnTo>
                    <a:pt x="86654" y="28884"/>
                  </a:lnTo>
                  <a:lnTo>
                    <a:pt x="86654" y="0"/>
                  </a:lnTo>
                  <a:close/>
                </a:path>
                <a:path w="2282190" h="2282190">
                  <a:moveTo>
                    <a:pt x="161960" y="0"/>
                  </a:moveTo>
                  <a:lnTo>
                    <a:pt x="86654" y="0"/>
                  </a:lnTo>
                  <a:lnTo>
                    <a:pt x="86654" y="28884"/>
                  </a:lnTo>
                  <a:lnTo>
                    <a:pt x="161960" y="28884"/>
                  </a:lnTo>
                  <a:lnTo>
                    <a:pt x="161960" y="0"/>
                  </a:lnTo>
                  <a:close/>
                </a:path>
                <a:path w="2282190" h="2282190">
                  <a:moveTo>
                    <a:pt x="169937" y="0"/>
                  </a:moveTo>
                  <a:lnTo>
                    <a:pt x="161960" y="0"/>
                  </a:lnTo>
                  <a:lnTo>
                    <a:pt x="161960" y="28884"/>
                  </a:lnTo>
                  <a:lnTo>
                    <a:pt x="169937" y="28884"/>
                  </a:lnTo>
                  <a:lnTo>
                    <a:pt x="176403" y="22418"/>
                  </a:lnTo>
                  <a:lnTo>
                    <a:pt x="176403" y="6466"/>
                  </a:lnTo>
                  <a:lnTo>
                    <a:pt x="169937" y="0"/>
                  </a:lnTo>
                  <a:close/>
                </a:path>
                <a:path w="2282190" h="2282190">
                  <a:moveTo>
                    <a:pt x="312574" y="0"/>
                  </a:moveTo>
                  <a:lnTo>
                    <a:pt x="304597" y="0"/>
                  </a:lnTo>
                  <a:lnTo>
                    <a:pt x="298131" y="6466"/>
                  </a:lnTo>
                  <a:lnTo>
                    <a:pt x="298131" y="22418"/>
                  </a:lnTo>
                  <a:lnTo>
                    <a:pt x="304597" y="28884"/>
                  </a:lnTo>
                  <a:lnTo>
                    <a:pt x="312574" y="28884"/>
                  </a:lnTo>
                  <a:lnTo>
                    <a:pt x="312574" y="0"/>
                  </a:lnTo>
                  <a:close/>
                </a:path>
                <a:path w="2282190" h="2282190">
                  <a:moveTo>
                    <a:pt x="463187" y="0"/>
                  </a:moveTo>
                  <a:lnTo>
                    <a:pt x="312574" y="0"/>
                  </a:lnTo>
                  <a:lnTo>
                    <a:pt x="312574" y="28884"/>
                  </a:lnTo>
                  <a:lnTo>
                    <a:pt x="463187" y="28884"/>
                  </a:lnTo>
                  <a:lnTo>
                    <a:pt x="463187" y="0"/>
                  </a:lnTo>
                  <a:close/>
                </a:path>
                <a:path w="2282190" h="2282190">
                  <a:moveTo>
                    <a:pt x="471163" y="0"/>
                  </a:moveTo>
                  <a:lnTo>
                    <a:pt x="463187" y="0"/>
                  </a:lnTo>
                  <a:lnTo>
                    <a:pt x="463187" y="28884"/>
                  </a:lnTo>
                  <a:lnTo>
                    <a:pt x="471163" y="28884"/>
                  </a:lnTo>
                  <a:lnTo>
                    <a:pt x="477629" y="22418"/>
                  </a:lnTo>
                  <a:lnTo>
                    <a:pt x="477629" y="6466"/>
                  </a:lnTo>
                  <a:lnTo>
                    <a:pt x="471163" y="0"/>
                  </a:lnTo>
                  <a:close/>
                </a:path>
                <a:path w="2282190" h="2282190">
                  <a:moveTo>
                    <a:pt x="613800" y="0"/>
                  </a:moveTo>
                  <a:lnTo>
                    <a:pt x="605824" y="0"/>
                  </a:lnTo>
                  <a:lnTo>
                    <a:pt x="599358" y="6466"/>
                  </a:lnTo>
                  <a:lnTo>
                    <a:pt x="599358" y="22418"/>
                  </a:lnTo>
                  <a:lnTo>
                    <a:pt x="605824" y="28884"/>
                  </a:lnTo>
                  <a:lnTo>
                    <a:pt x="613800" y="28884"/>
                  </a:lnTo>
                  <a:lnTo>
                    <a:pt x="613800" y="0"/>
                  </a:lnTo>
                  <a:close/>
                </a:path>
                <a:path w="2282190" h="2282190">
                  <a:moveTo>
                    <a:pt x="764413" y="0"/>
                  </a:moveTo>
                  <a:lnTo>
                    <a:pt x="613800" y="0"/>
                  </a:lnTo>
                  <a:lnTo>
                    <a:pt x="613800" y="28884"/>
                  </a:lnTo>
                  <a:lnTo>
                    <a:pt x="764413" y="28884"/>
                  </a:lnTo>
                  <a:lnTo>
                    <a:pt x="764413" y="0"/>
                  </a:lnTo>
                  <a:close/>
                </a:path>
                <a:path w="2282190" h="2282190">
                  <a:moveTo>
                    <a:pt x="772389" y="0"/>
                  </a:moveTo>
                  <a:lnTo>
                    <a:pt x="764413" y="0"/>
                  </a:lnTo>
                  <a:lnTo>
                    <a:pt x="764413" y="28884"/>
                  </a:lnTo>
                  <a:lnTo>
                    <a:pt x="772389" y="28884"/>
                  </a:lnTo>
                  <a:lnTo>
                    <a:pt x="778856" y="22418"/>
                  </a:lnTo>
                  <a:lnTo>
                    <a:pt x="778856" y="6466"/>
                  </a:lnTo>
                  <a:lnTo>
                    <a:pt x="772389" y="0"/>
                  </a:lnTo>
                  <a:close/>
                </a:path>
                <a:path w="2282190" h="2282190">
                  <a:moveTo>
                    <a:pt x="915026" y="0"/>
                  </a:moveTo>
                  <a:lnTo>
                    <a:pt x="907050" y="0"/>
                  </a:lnTo>
                  <a:lnTo>
                    <a:pt x="900584" y="6466"/>
                  </a:lnTo>
                  <a:lnTo>
                    <a:pt x="900584" y="22418"/>
                  </a:lnTo>
                  <a:lnTo>
                    <a:pt x="907050" y="28884"/>
                  </a:lnTo>
                  <a:lnTo>
                    <a:pt x="915026" y="28884"/>
                  </a:lnTo>
                  <a:lnTo>
                    <a:pt x="915026" y="0"/>
                  </a:lnTo>
                  <a:close/>
                </a:path>
                <a:path w="2282190" h="2282190">
                  <a:moveTo>
                    <a:pt x="1065640" y="0"/>
                  </a:moveTo>
                  <a:lnTo>
                    <a:pt x="915026" y="0"/>
                  </a:lnTo>
                  <a:lnTo>
                    <a:pt x="915026" y="28884"/>
                  </a:lnTo>
                  <a:lnTo>
                    <a:pt x="1065640" y="28884"/>
                  </a:lnTo>
                  <a:lnTo>
                    <a:pt x="1065640" y="0"/>
                  </a:lnTo>
                  <a:close/>
                </a:path>
                <a:path w="2282190" h="2282190">
                  <a:moveTo>
                    <a:pt x="1073616" y="0"/>
                  </a:moveTo>
                  <a:lnTo>
                    <a:pt x="1065640" y="0"/>
                  </a:lnTo>
                  <a:lnTo>
                    <a:pt x="1065640" y="28884"/>
                  </a:lnTo>
                  <a:lnTo>
                    <a:pt x="1073616" y="28884"/>
                  </a:lnTo>
                  <a:lnTo>
                    <a:pt x="1080082" y="22418"/>
                  </a:lnTo>
                  <a:lnTo>
                    <a:pt x="1080082" y="6466"/>
                  </a:lnTo>
                  <a:lnTo>
                    <a:pt x="1073616" y="0"/>
                  </a:lnTo>
                  <a:close/>
                </a:path>
                <a:path w="2282190" h="2282190">
                  <a:moveTo>
                    <a:pt x="1216253" y="0"/>
                  </a:moveTo>
                  <a:lnTo>
                    <a:pt x="1208276" y="0"/>
                  </a:lnTo>
                  <a:lnTo>
                    <a:pt x="1201810" y="6466"/>
                  </a:lnTo>
                  <a:lnTo>
                    <a:pt x="1201810" y="22418"/>
                  </a:lnTo>
                  <a:lnTo>
                    <a:pt x="1208276" y="28884"/>
                  </a:lnTo>
                  <a:lnTo>
                    <a:pt x="1216253" y="28884"/>
                  </a:lnTo>
                  <a:lnTo>
                    <a:pt x="1216253" y="0"/>
                  </a:lnTo>
                  <a:close/>
                </a:path>
                <a:path w="2282190" h="2282190">
                  <a:moveTo>
                    <a:pt x="1366866" y="0"/>
                  </a:moveTo>
                  <a:lnTo>
                    <a:pt x="1216253" y="0"/>
                  </a:lnTo>
                  <a:lnTo>
                    <a:pt x="1216253" y="28884"/>
                  </a:lnTo>
                  <a:lnTo>
                    <a:pt x="1366866" y="28884"/>
                  </a:lnTo>
                  <a:lnTo>
                    <a:pt x="1366866" y="0"/>
                  </a:lnTo>
                  <a:close/>
                </a:path>
                <a:path w="2282190" h="2282190">
                  <a:moveTo>
                    <a:pt x="1374842" y="0"/>
                  </a:moveTo>
                  <a:lnTo>
                    <a:pt x="1366866" y="0"/>
                  </a:lnTo>
                  <a:lnTo>
                    <a:pt x="1366866" y="28884"/>
                  </a:lnTo>
                  <a:lnTo>
                    <a:pt x="1374842" y="28884"/>
                  </a:lnTo>
                  <a:lnTo>
                    <a:pt x="1381308" y="22418"/>
                  </a:lnTo>
                  <a:lnTo>
                    <a:pt x="1381308" y="6466"/>
                  </a:lnTo>
                  <a:lnTo>
                    <a:pt x="1374842" y="0"/>
                  </a:lnTo>
                  <a:close/>
                </a:path>
                <a:path w="2282190" h="2282190">
                  <a:moveTo>
                    <a:pt x="1517479" y="0"/>
                  </a:moveTo>
                  <a:lnTo>
                    <a:pt x="1509503" y="0"/>
                  </a:lnTo>
                  <a:lnTo>
                    <a:pt x="1503037" y="6466"/>
                  </a:lnTo>
                  <a:lnTo>
                    <a:pt x="1503037" y="22418"/>
                  </a:lnTo>
                  <a:lnTo>
                    <a:pt x="1509503" y="28884"/>
                  </a:lnTo>
                  <a:lnTo>
                    <a:pt x="1517479" y="28884"/>
                  </a:lnTo>
                  <a:lnTo>
                    <a:pt x="1517479" y="0"/>
                  </a:lnTo>
                  <a:close/>
                </a:path>
                <a:path w="2282190" h="2282190">
                  <a:moveTo>
                    <a:pt x="1668092" y="0"/>
                  </a:moveTo>
                  <a:lnTo>
                    <a:pt x="1517479" y="0"/>
                  </a:lnTo>
                  <a:lnTo>
                    <a:pt x="1517479" y="28884"/>
                  </a:lnTo>
                  <a:lnTo>
                    <a:pt x="1668092" y="28884"/>
                  </a:lnTo>
                  <a:lnTo>
                    <a:pt x="1668092" y="0"/>
                  </a:lnTo>
                  <a:close/>
                </a:path>
                <a:path w="2282190" h="2282190">
                  <a:moveTo>
                    <a:pt x="1676069" y="0"/>
                  </a:moveTo>
                  <a:lnTo>
                    <a:pt x="1668092" y="0"/>
                  </a:lnTo>
                  <a:lnTo>
                    <a:pt x="1668092" y="28884"/>
                  </a:lnTo>
                  <a:lnTo>
                    <a:pt x="1676069" y="28884"/>
                  </a:lnTo>
                  <a:lnTo>
                    <a:pt x="1682535" y="22418"/>
                  </a:lnTo>
                  <a:lnTo>
                    <a:pt x="1682535" y="6466"/>
                  </a:lnTo>
                  <a:lnTo>
                    <a:pt x="1676069" y="0"/>
                  </a:lnTo>
                  <a:close/>
                </a:path>
                <a:path w="2282190" h="2282190">
                  <a:moveTo>
                    <a:pt x="1818706" y="0"/>
                  </a:moveTo>
                  <a:lnTo>
                    <a:pt x="1810729" y="0"/>
                  </a:lnTo>
                  <a:lnTo>
                    <a:pt x="1804263" y="6466"/>
                  </a:lnTo>
                  <a:lnTo>
                    <a:pt x="1804263" y="22418"/>
                  </a:lnTo>
                  <a:lnTo>
                    <a:pt x="1810729" y="28884"/>
                  </a:lnTo>
                  <a:lnTo>
                    <a:pt x="1818706" y="28884"/>
                  </a:lnTo>
                  <a:lnTo>
                    <a:pt x="1818706" y="0"/>
                  </a:lnTo>
                  <a:close/>
                </a:path>
                <a:path w="2282190" h="2282190">
                  <a:moveTo>
                    <a:pt x="1969319" y="0"/>
                  </a:moveTo>
                  <a:lnTo>
                    <a:pt x="1818706" y="0"/>
                  </a:lnTo>
                  <a:lnTo>
                    <a:pt x="1818706" y="28884"/>
                  </a:lnTo>
                  <a:lnTo>
                    <a:pt x="1969319" y="28884"/>
                  </a:lnTo>
                  <a:lnTo>
                    <a:pt x="1969319" y="0"/>
                  </a:lnTo>
                  <a:close/>
                </a:path>
                <a:path w="2282190" h="2282190">
                  <a:moveTo>
                    <a:pt x="1977295" y="0"/>
                  </a:moveTo>
                  <a:lnTo>
                    <a:pt x="1969319" y="0"/>
                  </a:lnTo>
                  <a:lnTo>
                    <a:pt x="1969319" y="28884"/>
                  </a:lnTo>
                  <a:lnTo>
                    <a:pt x="1977295" y="28884"/>
                  </a:lnTo>
                  <a:lnTo>
                    <a:pt x="1983761" y="22418"/>
                  </a:lnTo>
                  <a:lnTo>
                    <a:pt x="1983761" y="6466"/>
                  </a:lnTo>
                  <a:lnTo>
                    <a:pt x="1977295" y="0"/>
                  </a:lnTo>
                  <a:close/>
                </a:path>
                <a:path w="2282190" h="2282190">
                  <a:moveTo>
                    <a:pt x="2195239" y="0"/>
                  </a:moveTo>
                  <a:lnTo>
                    <a:pt x="2195239" y="28884"/>
                  </a:lnTo>
                  <a:lnTo>
                    <a:pt x="2217725" y="33424"/>
                  </a:lnTo>
                  <a:lnTo>
                    <a:pt x="2236088" y="45805"/>
                  </a:lnTo>
                  <a:lnTo>
                    <a:pt x="2248469" y="64167"/>
                  </a:lnTo>
                  <a:lnTo>
                    <a:pt x="2253008" y="86654"/>
                  </a:lnTo>
                  <a:lnTo>
                    <a:pt x="2253008" y="169937"/>
                  </a:lnTo>
                  <a:lnTo>
                    <a:pt x="2259474" y="176403"/>
                  </a:lnTo>
                  <a:lnTo>
                    <a:pt x="2275427" y="176403"/>
                  </a:lnTo>
                  <a:lnTo>
                    <a:pt x="2281893" y="169937"/>
                  </a:lnTo>
                  <a:lnTo>
                    <a:pt x="2281893" y="86654"/>
                  </a:lnTo>
                  <a:lnTo>
                    <a:pt x="2275083" y="52924"/>
                  </a:lnTo>
                  <a:lnTo>
                    <a:pt x="2256513" y="25380"/>
                  </a:lnTo>
                  <a:lnTo>
                    <a:pt x="2228969" y="6809"/>
                  </a:lnTo>
                  <a:lnTo>
                    <a:pt x="2195239" y="0"/>
                  </a:lnTo>
                  <a:close/>
                </a:path>
                <a:path w="2282190" h="2282190">
                  <a:moveTo>
                    <a:pt x="2119932" y="0"/>
                  </a:moveTo>
                  <a:lnTo>
                    <a:pt x="2111956" y="0"/>
                  </a:lnTo>
                  <a:lnTo>
                    <a:pt x="2105490" y="6466"/>
                  </a:lnTo>
                  <a:lnTo>
                    <a:pt x="2105490" y="22418"/>
                  </a:lnTo>
                  <a:lnTo>
                    <a:pt x="2111956" y="28884"/>
                  </a:lnTo>
                  <a:lnTo>
                    <a:pt x="2119932" y="28884"/>
                  </a:lnTo>
                  <a:lnTo>
                    <a:pt x="2119932" y="0"/>
                  </a:lnTo>
                  <a:close/>
                </a:path>
                <a:path w="2282190" h="2282190">
                  <a:moveTo>
                    <a:pt x="2195239" y="0"/>
                  </a:moveTo>
                  <a:lnTo>
                    <a:pt x="2119932" y="0"/>
                  </a:lnTo>
                  <a:lnTo>
                    <a:pt x="2119932" y="28884"/>
                  </a:lnTo>
                  <a:lnTo>
                    <a:pt x="2195239" y="28884"/>
                  </a:lnTo>
                  <a:lnTo>
                    <a:pt x="2195239" y="0"/>
                  </a:lnTo>
                  <a:close/>
                </a:path>
                <a:path w="2282190" h="2282190">
                  <a:moveTo>
                    <a:pt x="2275427" y="298131"/>
                  </a:moveTo>
                  <a:lnTo>
                    <a:pt x="2259474" y="298131"/>
                  </a:lnTo>
                  <a:lnTo>
                    <a:pt x="2253008" y="304597"/>
                  </a:lnTo>
                  <a:lnTo>
                    <a:pt x="2253008" y="471163"/>
                  </a:lnTo>
                  <a:lnTo>
                    <a:pt x="2259474" y="477629"/>
                  </a:lnTo>
                  <a:lnTo>
                    <a:pt x="2275427" y="477629"/>
                  </a:lnTo>
                  <a:lnTo>
                    <a:pt x="2281893" y="471163"/>
                  </a:lnTo>
                  <a:lnTo>
                    <a:pt x="2281893" y="304597"/>
                  </a:lnTo>
                  <a:lnTo>
                    <a:pt x="2275427" y="298131"/>
                  </a:lnTo>
                  <a:close/>
                </a:path>
                <a:path w="2282190" h="2282190">
                  <a:moveTo>
                    <a:pt x="2275427" y="599358"/>
                  </a:moveTo>
                  <a:lnTo>
                    <a:pt x="2259474" y="599358"/>
                  </a:lnTo>
                  <a:lnTo>
                    <a:pt x="2253008" y="605824"/>
                  </a:lnTo>
                  <a:lnTo>
                    <a:pt x="2253008" y="772389"/>
                  </a:lnTo>
                  <a:lnTo>
                    <a:pt x="2259474" y="778856"/>
                  </a:lnTo>
                  <a:lnTo>
                    <a:pt x="2275427" y="778856"/>
                  </a:lnTo>
                  <a:lnTo>
                    <a:pt x="2281893" y="772389"/>
                  </a:lnTo>
                  <a:lnTo>
                    <a:pt x="2281893" y="605824"/>
                  </a:lnTo>
                  <a:lnTo>
                    <a:pt x="2275427" y="599358"/>
                  </a:lnTo>
                  <a:close/>
                </a:path>
                <a:path w="2282190" h="2282190">
                  <a:moveTo>
                    <a:pt x="2275427" y="900584"/>
                  </a:moveTo>
                  <a:lnTo>
                    <a:pt x="2259474" y="900584"/>
                  </a:lnTo>
                  <a:lnTo>
                    <a:pt x="2253008" y="907050"/>
                  </a:lnTo>
                  <a:lnTo>
                    <a:pt x="2253008" y="1073616"/>
                  </a:lnTo>
                  <a:lnTo>
                    <a:pt x="2259474" y="1080082"/>
                  </a:lnTo>
                  <a:lnTo>
                    <a:pt x="2275427" y="1080082"/>
                  </a:lnTo>
                  <a:lnTo>
                    <a:pt x="2281893" y="1073616"/>
                  </a:lnTo>
                  <a:lnTo>
                    <a:pt x="2281893" y="907050"/>
                  </a:lnTo>
                  <a:lnTo>
                    <a:pt x="2275427" y="900584"/>
                  </a:lnTo>
                  <a:close/>
                </a:path>
                <a:path w="2282190" h="2282190">
                  <a:moveTo>
                    <a:pt x="2275427" y="1201810"/>
                  </a:moveTo>
                  <a:lnTo>
                    <a:pt x="2259474" y="1201810"/>
                  </a:lnTo>
                  <a:lnTo>
                    <a:pt x="2253008" y="1208276"/>
                  </a:lnTo>
                  <a:lnTo>
                    <a:pt x="2253008" y="1374842"/>
                  </a:lnTo>
                  <a:lnTo>
                    <a:pt x="2259474" y="1381308"/>
                  </a:lnTo>
                  <a:lnTo>
                    <a:pt x="2275427" y="1381308"/>
                  </a:lnTo>
                  <a:lnTo>
                    <a:pt x="2281893" y="1374842"/>
                  </a:lnTo>
                  <a:lnTo>
                    <a:pt x="2281893" y="1208276"/>
                  </a:lnTo>
                  <a:lnTo>
                    <a:pt x="2275427" y="1201810"/>
                  </a:lnTo>
                  <a:close/>
                </a:path>
                <a:path w="2282190" h="2282190">
                  <a:moveTo>
                    <a:pt x="2275427" y="1503037"/>
                  </a:moveTo>
                  <a:lnTo>
                    <a:pt x="2259474" y="1503037"/>
                  </a:lnTo>
                  <a:lnTo>
                    <a:pt x="2253008" y="1509503"/>
                  </a:lnTo>
                  <a:lnTo>
                    <a:pt x="2253008" y="1676069"/>
                  </a:lnTo>
                  <a:lnTo>
                    <a:pt x="2259474" y="1682535"/>
                  </a:lnTo>
                  <a:lnTo>
                    <a:pt x="2275427" y="1682535"/>
                  </a:lnTo>
                  <a:lnTo>
                    <a:pt x="2281893" y="1676069"/>
                  </a:lnTo>
                  <a:lnTo>
                    <a:pt x="2281893" y="1509503"/>
                  </a:lnTo>
                  <a:lnTo>
                    <a:pt x="2275427" y="1503037"/>
                  </a:lnTo>
                  <a:close/>
                </a:path>
                <a:path w="2282190" h="2282190">
                  <a:moveTo>
                    <a:pt x="2275427" y="1804263"/>
                  </a:moveTo>
                  <a:lnTo>
                    <a:pt x="2259474" y="1804263"/>
                  </a:lnTo>
                  <a:lnTo>
                    <a:pt x="2253008" y="1810729"/>
                  </a:lnTo>
                  <a:lnTo>
                    <a:pt x="2253008" y="1977295"/>
                  </a:lnTo>
                  <a:lnTo>
                    <a:pt x="2259474" y="1983761"/>
                  </a:lnTo>
                  <a:lnTo>
                    <a:pt x="2275427" y="1983761"/>
                  </a:lnTo>
                  <a:lnTo>
                    <a:pt x="2281893" y="1977295"/>
                  </a:lnTo>
                  <a:lnTo>
                    <a:pt x="2281893" y="1810729"/>
                  </a:lnTo>
                  <a:lnTo>
                    <a:pt x="2275427" y="1804263"/>
                  </a:lnTo>
                  <a:close/>
                </a:path>
                <a:path w="2282190" h="2282190">
                  <a:moveTo>
                    <a:pt x="2119932" y="2253008"/>
                  </a:moveTo>
                  <a:lnTo>
                    <a:pt x="2111956" y="2253008"/>
                  </a:lnTo>
                  <a:lnTo>
                    <a:pt x="2105490" y="2259474"/>
                  </a:lnTo>
                  <a:lnTo>
                    <a:pt x="2105490" y="2275427"/>
                  </a:lnTo>
                  <a:lnTo>
                    <a:pt x="2111956" y="2281893"/>
                  </a:lnTo>
                  <a:lnTo>
                    <a:pt x="2119932" y="2281893"/>
                  </a:lnTo>
                  <a:lnTo>
                    <a:pt x="2119932" y="2253008"/>
                  </a:lnTo>
                  <a:close/>
                </a:path>
                <a:path w="2282190" h="2282190">
                  <a:moveTo>
                    <a:pt x="2195239" y="2253008"/>
                  </a:moveTo>
                  <a:lnTo>
                    <a:pt x="2119932" y="2253008"/>
                  </a:lnTo>
                  <a:lnTo>
                    <a:pt x="2119932" y="2281893"/>
                  </a:lnTo>
                  <a:lnTo>
                    <a:pt x="2195239" y="2281893"/>
                  </a:lnTo>
                  <a:lnTo>
                    <a:pt x="2195239" y="2253008"/>
                  </a:lnTo>
                  <a:close/>
                </a:path>
                <a:path w="2282190" h="2282190">
                  <a:moveTo>
                    <a:pt x="2275427" y="2105490"/>
                  </a:moveTo>
                  <a:lnTo>
                    <a:pt x="2259474" y="2105490"/>
                  </a:lnTo>
                  <a:lnTo>
                    <a:pt x="2253008" y="2111956"/>
                  </a:lnTo>
                  <a:lnTo>
                    <a:pt x="2253008" y="2195239"/>
                  </a:lnTo>
                  <a:lnTo>
                    <a:pt x="2248469" y="2217725"/>
                  </a:lnTo>
                  <a:lnTo>
                    <a:pt x="2236088" y="2236088"/>
                  </a:lnTo>
                  <a:lnTo>
                    <a:pt x="2217725" y="2248469"/>
                  </a:lnTo>
                  <a:lnTo>
                    <a:pt x="2195239" y="2253008"/>
                  </a:lnTo>
                  <a:lnTo>
                    <a:pt x="2195239" y="2281893"/>
                  </a:lnTo>
                  <a:lnTo>
                    <a:pt x="2228969" y="2275083"/>
                  </a:lnTo>
                  <a:lnTo>
                    <a:pt x="2256513" y="2256513"/>
                  </a:lnTo>
                  <a:lnTo>
                    <a:pt x="2275083" y="2228969"/>
                  </a:lnTo>
                  <a:lnTo>
                    <a:pt x="2281893" y="2195239"/>
                  </a:lnTo>
                  <a:lnTo>
                    <a:pt x="2281893" y="2111956"/>
                  </a:lnTo>
                  <a:lnTo>
                    <a:pt x="2275427" y="2105490"/>
                  </a:lnTo>
                  <a:close/>
                </a:path>
                <a:path w="2282190" h="2282190">
                  <a:moveTo>
                    <a:pt x="1818706" y="2253008"/>
                  </a:moveTo>
                  <a:lnTo>
                    <a:pt x="1810730" y="2253008"/>
                  </a:lnTo>
                  <a:lnTo>
                    <a:pt x="1804263" y="2259474"/>
                  </a:lnTo>
                  <a:lnTo>
                    <a:pt x="1804263" y="2275427"/>
                  </a:lnTo>
                  <a:lnTo>
                    <a:pt x="1810730" y="2281893"/>
                  </a:lnTo>
                  <a:lnTo>
                    <a:pt x="1818706" y="2281893"/>
                  </a:lnTo>
                  <a:lnTo>
                    <a:pt x="1818706" y="2253008"/>
                  </a:lnTo>
                  <a:close/>
                </a:path>
                <a:path w="2282190" h="2282190">
                  <a:moveTo>
                    <a:pt x="1969319" y="2253008"/>
                  </a:moveTo>
                  <a:lnTo>
                    <a:pt x="1818706" y="2253008"/>
                  </a:lnTo>
                  <a:lnTo>
                    <a:pt x="1818706" y="2281893"/>
                  </a:lnTo>
                  <a:lnTo>
                    <a:pt x="1969319" y="2281893"/>
                  </a:lnTo>
                  <a:lnTo>
                    <a:pt x="1969319" y="2253008"/>
                  </a:lnTo>
                  <a:close/>
                </a:path>
                <a:path w="2282190" h="2282190">
                  <a:moveTo>
                    <a:pt x="1977295" y="2253008"/>
                  </a:moveTo>
                  <a:lnTo>
                    <a:pt x="1969319" y="2253008"/>
                  </a:lnTo>
                  <a:lnTo>
                    <a:pt x="1969319" y="2281893"/>
                  </a:lnTo>
                  <a:lnTo>
                    <a:pt x="1977295" y="2281893"/>
                  </a:lnTo>
                  <a:lnTo>
                    <a:pt x="1983761" y="2275427"/>
                  </a:lnTo>
                  <a:lnTo>
                    <a:pt x="1983761" y="2259474"/>
                  </a:lnTo>
                  <a:lnTo>
                    <a:pt x="1977295" y="2253008"/>
                  </a:lnTo>
                  <a:close/>
                </a:path>
                <a:path w="2282190" h="2282190">
                  <a:moveTo>
                    <a:pt x="1517479" y="2253008"/>
                  </a:moveTo>
                  <a:lnTo>
                    <a:pt x="1509503" y="2253008"/>
                  </a:lnTo>
                  <a:lnTo>
                    <a:pt x="1503037" y="2259474"/>
                  </a:lnTo>
                  <a:lnTo>
                    <a:pt x="1503037" y="2275427"/>
                  </a:lnTo>
                  <a:lnTo>
                    <a:pt x="1509503" y="2281893"/>
                  </a:lnTo>
                  <a:lnTo>
                    <a:pt x="1517479" y="2281893"/>
                  </a:lnTo>
                  <a:lnTo>
                    <a:pt x="1517479" y="2253008"/>
                  </a:lnTo>
                  <a:close/>
                </a:path>
                <a:path w="2282190" h="2282190">
                  <a:moveTo>
                    <a:pt x="1668093" y="2253008"/>
                  </a:moveTo>
                  <a:lnTo>
                    <a:pt x="1517479" y="2253008"/>
                  </a:lnTo>
                  <a:lnTo>
                    <a:pt x="1517479" y="2281893"/>
                  </a:lnTo>
                  <a:lnTo>
                    <a:pt x="1668093" y="2281893"/>
                  </a:lnTo>
                  <a:lnTo>
                    <a:pt x="1668093" y="2253008"/>
                  </a:lnTo>
                  <a:close/>
                </a:path>
                <a:path w="2282190" h="2282190">
                  <a:moveTo>
                    <a:pt x="1676069" y="2253008"/>
                  </a:moveTo>
                  <a:lnTo>
                    <a:pt x="1668093" y="2253008"/>
                  </a:lnTo>
                  <a:lnTo>
                    <a:pt x="1668093" y="2281893"/>
                  </a:lnTo>
                  <a:lnTo>
                    <a:pt x="1676069" y="2281893"/>
                  </a:lnTo>
                  <a:lnTo>
                    <a:pt x="1682535" y="2275427"/>
                  </a:lnTo>
                  <a:lnTo>
                    <a:pt x="1682535" y="2259474"/>
                  </a:lnTo>
                  <a:lnTo>
                    <a:pt x="1676069" y="2253008"/>
                  </a:lnTo>
                  <a:close/>
                </a:path>
                <a:path w="2282190" h="2282190">
                  <a:moveTo>
                    <a:pt x="1216253" y="2253008"/>
                  </a:moveTo>
                  <a:lnTo>
                    <a:pt x="1208277" y="2253008"/>
                  </a:lnTo>
                  <a:lnTo>
                    <a:pt x="1201811" y="2259474"/>
                  </a:lnTo>
                  <a:lnTo>
                    <a:pt x="1201811" y="2275427"/>
                  </a:lnTo>
                  <a:lnTo>
                    <a:pt x="1208277" y="2281893"/>
                  </a:lnTo>
                  <a:lnTo>
                    <a:pt x="1216253" y="2281893"/>
                  </a:lnTo>
                  <a:lnTo>
                    <a:pt x="1216253" y="2253008"/>
                  </a:lnTo>
                  <a:close/>
                </a:path>
                <a:path w="2282190" h="2282190">
                  <a:moveTo>
                    <a:pt x="1366866" y="2253008"/>
                  </a:moveTo>
                  <a:lnTo>
                    <a:pt x="1216253" y="2253008"/>
                  </a:lnTo>
                  <a:lnTo>
                    <a:pt x="1216253" y="2281893"/>
                  </a:lnTo>
                  <a:lnTo>
                    <a:pt x="1366866" y="2281893"/>
                  </a:lnTo>
                  <a:lnTo>
                    <a:pt x="1366866" y="2253008"/>
                  </a:lnTo>
                  <a:close/>
                </a:path>
                <a:path w="2282190" h="2282190">
                  <a:moveTo>
                    <a:pt x="1374843" y="2253008"/>
                  </a:moveTo>
                  <a:lnTo>
                    <a:pt x="1366866" y="2253008"/>
                  </a:lnTo>
                  <a:lnTo>
                    <a:pt x="1366866" y="2281893"/>
                  </a:lnTo>
                  <a:lnTo>
                    <a:pt x="1374843" y="2281893"/>
                  </a:lnTo>
                  <a:lnTo>
                    <a:pt x="1381309" y="2275427"/>
                  </a:lnTo>
                  <a:lnTo>
                    <a:pt x="1381309" y="2259474"/>
                  </a:lnTo>
                  <a:lnTo>
                    <a:pt x="1374843" y="2253008"/>
                  </a:lnTo>
                  <a:close/>
                </a:path>
                <a:path w="2282190" h="2282190">
                  <a:moveTo>
                    <a:pt x="915027" y="2253008"/>
                  </a:moveTo>
                  <a:lnTo>
                    <a:pt x="907050" y="2253008"/>
                  </a:lnTo>
                  <a:lnTo>
                    <a:pt x="900584" y="2259474"/>
                  </a:lnTo>
                  <a:lnTo>
                    <a:pt x="900584" y="2275427"/>
                  </a:lnTo>
                  <a:lnTo>
                    <a:pt x="907050" y="2281893"/>
                  </a:lnTo>
                  <a:lnTo>
                    <a:pt x="915027" y="2281893"/>
                  </a:lnTo>
                  <a:lnTo>
                    <a:pt x="915027" y="2253008"/>
                  </a:lnTo>
                  <a:close/>
                </a:path>
                <a:path w="2282190" h="2282190">
                  <a:moveTo>
                    <a:pt x="1065640" y="2253008"/>
                  </a:moveTo>
                  <a:lnTo>
                    <a:pt x="915027" y="2253008"/>
                  </a:lnTo>
                  <a:lnTo>
                    <a:pt x="915027" y="2281893"/>
                  </a:lnTo>
                  <a:lnTo>
                    <a:pt x="1065640" y="2281893"/>
                  </a:lnTo>
                  <a:lnTo>
                    <a:pt x="1065640" y="2253008"/>
                  </a:lnTo>
                  <a:close/>
                </a:path>
                <a:path w="2282190" h="2282190">
                  <a:moveTo>
                    <a:pt x="1073616" y="2253008"/>
                  </a:moveTo>
                  <a:lnTo>
                    <a:pt x="1065640" y="2253008"/>
                  </a:lnTo>
                  <a:lnTo>
                    <a:pt x="1065640" y="2281893"/>
                  </a:lnTo>
                  <a:lnTo>
                    <a:pt x="1073616" y="2281893"/>
                  </a:lnTo>
                  <a:lnTo>
                    <a:pt x="1080082" y="2275427"/>
                  </a:lnTo>
                  <a:lnTo>
                    <a:pt x="1080082" y="2259474"/>
                  </a:lnTo>
                  <a:lnTo>
                    <a:pt x="1073616" y="2253008"/>
                  </a:lnTo>
                  <a:close/>
                </a:path>
                <a:path w="2282190" h="2282190">
                  <a:moveTo>
                    <a:pt x="613800" y="2253008"/>
                  </a:moveTo>
                  <a:lnTo>
                    <a:pt x="605824" y="2253008"/>
                  </a:lnTo>
                  <a:lnTo>
                    <a:pt x="599358" y="2259474"/>
                  </a:lnTo>
                  <a:lnTo>
                    <a:pt x="599358" y="2275427"/>
                  </a:lnTo>
                  <a:lnTo>
                    <a:pt x="605824" y="2281893"/>
                  </a:lnTo>
                  <a:lnTo>
                    <a:pt x="613800" y="2281893"/>
                  </a:lnTo>
                  <a:lnTo>
                    <a:pt x="613800" y="2253008"/>
                  </a:lnTo>
                  <a:close/>
                </a:path>
                <a:path w="2282190" h="2282190">
                  <a:moveTo>
                    <a:pt x="764413" y="2253008"/>
                  </a:moveTo>
                  <a:lnTo>
                    <a:pt x="613800" y="2253008"/>
                  </a:lnTo>
                  <a:lnTo>
                    <a:pt x="613800" y="2281893"/>
                  </a:lnTo>
                  <a:lnTo>
                    <a:pt x="764413" y="2281893"/>
                  </a:lnTo>
                  <a:lnTo>
                    <a:pt x="764413" y="2253008"/>
                  </a:lnTo>
                  <a:close/>
                </a:path>
                <a:path w="2282190" h="2282190">
                  <a:moveTo>
                    <a:pt x="772390" y="2253008"/>
                  </a:moveTo>
                  <a:lnTo>
                    <a:pt x="764413" y="2253008"/>
                  </a:lnTo>
                  <a:lnTo>
                    <a:pt x="764413" y="2281893"/>
                  </a:lnTo>
                  <a:lnTo>
                    <a:pt x="772390" y="2281893"/>
                  </a:lnTo>
                  <a:lnTo>
                    <a:pt x="778856" y="2275427"/>
                  </a:lnTo>
                  <a:lnTo>
                    <a:pt x="778856" y="2259474"/>
                  </a:lnTo>
                  <a:lnTo>
                    <a:pt x="772390" y="2253008"/>
                  </a:lnTo>
                  <a:close/>
                </a:path>
                <a:path w="2282190" h="2282190">
                  <a:moveTo>
                    <a:pt x="312574" y="2253008"/>
                  </a:moveTo>
                  <a:lnTo>
                    <a:pt x="304598" y="2253008"/>
                  </a:lnTo>
                  <a:lnTo>
                    <a:pt x="298132" y="2259474"/>
                  </a:lnTo>
                  <a:lnTo>
                    <a:pt x="298132" y="2275427"/>
                  </a:lnTo>
                  <a:lnTo>
                    <a:pt x="304598" y="2281893"/>
                  </a:lnTo>
                  <a:lnTo>
                    <a:pt x="312574" y="2281893"/>
                  </a:lnTo>
                  <a:lnTo>
                    <a:pt x="312574" y="2253008"/>
                  </a:lnTo>
                  <a:close/>
                </a:path>
                <a:path w="2282190" h="2282190">
                  <a:moveTo>
                    <a:pt x="463187" y="2253008"/>
                  </a:moveTo>
                  <a:lnTo>
                    <a:pt x="312574" y="2253008"/>
                  </a:lnTo>
                  <a:lnTo>
                    <a:pt x="312574" y="2281893"/>
                  </a:lnTo>
                  <a:lnTo>
                    <a:pt x="463187" y="2281893"/>
                  </a:lnTo>
                  <a:lnTo>
                    <a:pt x="463187" y="2253008"/>
                  </a:lnTo>
                  <a:close/>
                </a:path>
                <a:path w="2282190" h="2282190">
                  <a:moveTo>
                    <a:pt x="471163" y="2253008"/>
                  </a:moveTo>
                  <a:lnTo>
                    <a:pt x="463187" y="2253008"/>
                  </a:lnTo>
                  <a:lnTo>
                    <a:pt x="463187" y="2281893"/>
                  </a:lnTo>
                  <a:lnTo>
                    <a:pt x="471163" y="2281893"/>
                  </a:lnTo>
                  <a:lnTo>
                    <a:pt x="477629" y="2275427"/>
                  </a:lnTo>
                  <a:lnTo>
                    <a:pt x="477629" y="2259474"/>
                  </a:lnTo>
                  <a:lnTo>
                    <a:pt x="471163" y="2253008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323451" y="6819171"/>
              <a:ext cx="1213158" cy="935855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11924830" y="6299244"/>
              <a:ext cx="1976120" cy="1976120"/>
            </a:xfrm>
            <a:custGeom>
              <a:avLst/>
              <a:gdLst/>
              <a:ahLst/>
              <a:cxnLst/>
              <a:rect l="l" t="t" r="r" b="b"/>
              <a:pathLst>
                <a:path w="1976119" h="1976120">
                  <a:moveTo>
                    <a:pt x="1975713" y="1455801"/>
                  </a:moveTo>
                  <a:lnTo>
                    <a:pt x="0" y="1455801"/>
                  </a:lnTo>
                  <a:lnTo>
                    <a:pt x="0" y="1975726"/>
                  </a:lnTo>
                  <a:lnTo>
                    <a:pt x="1975713" y="1975726"/>
                  </a:lnTo>
                  <a:lnTo>
                    <a:pt x="1975713" y="1455801"/>
                  </a:lnTo>
                  <a:close/>
                </a:path>
                <a:path w="1976119" h="1976120">
                  <a:moveTo>
                    <a:pt x="1975713" y="0"/>
                  </a:moveTo>
                  <a:lnTo>
                    <a:pt x="0" y="0"/>
                  </a:lnTo>
                  <a:lnTo>
                    <a:pt x="0" y="519925"/>
                  </a:lnTo>
                  <a:lnTo>
                    <a:pt x="1975713" y="519925"/>
                  </a:lnTo>
                  <a:lnTo>
                    <a:pt x="1975713" y="0"/>
                  </a:lnTo>
                  <a:close/>
                </a:path>
              </a:pathLst>
            </a:custGeom>
            <a:solidFill>
              <a:srgbClr val="5590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2144076" y="6966114"/>
              <a:ext cx="170815" cy="604520"/>
            </a:xfrm>
            <a:custGeom>
              <a:avLst/>
              <a:gdLst/>
              <a:ahLst/>
              <a:cxnLst/>
              <a:rect l="l" t="t" r="r" b="b"/>
              <a:pathLst>
                <a:path w="170815" h="604520">
                  <a:moveTo>
                    <a:pt x="6065" y="28955"/>
                  </a:moveTo>
                  <a:lnTo>
                    <a:pt x="0" y="28955"/>
                  </a:lnTo>
                  <a:lnTo>
                    <a:pt x="0" y="604338"/>
                  </a:lnTo>
                  <a:lnTo>
                    <a:pt x="6065" y="604338"/>
                  </a:lnTo>
                  <a:lnTo>
                    <a:pt x="6065" y="592207"/>
                  </a:lnTo>
                  <a:lnTo>
                    <a:pt x="12131" y="592207"/>
                  </a:lnTo>
                  <a:lnTo>
                    <a:pt x="12131" y="41086"/>
                  </a:lnTo>
                  <a:lnTo>
                    <a:pt x="6065" y="41086"/>
                  </a:lnTo>
                  <a:lnTo>
                    <a:pt x="6065" y="28955"/>
                  </a:lnTo>
                  <a:close/>
                </a:path>
                <a:path w="170815" h="604520">
                  <a:moveTo>
                    <a:pt x="12131" y="592207"/>
                  </a:moveTo>
                  <a:lnTo>
                    <a:pt x="6065" y="592207"/>
                  </a:lnTo>
                  <a:lnTo>
                    <a:pt x="6065" y="604338"/>
                  </a:lnTo>
                  <a:lnTo>
                    <a:pt x="170708" y="604338"/>
                  </a:lnTo>
                  <a:lnTo>
                    <a:pt x="170708" y="598273"/>
                  </a:lnTo>
                  <a:lnTo>
                    <a:pt x="12131" y="598273"/>
                  </a:lnTo>
                  <a:lnTo>
                    <a:pt x="12131" y="592207"/>
                  </a:lnTo>
                  <a:close/>
                </a:path>
                <a:path w="170815" h="604520">
                  <a:moveTo>
                    <a:pt x="170708" y="592207"/>
                  </a:moveTo>
                  <a:lnTo>
                    <a:pt x="12131" y="592207"/>
                  </a:lnTo>
                  <a:lnTo>
                    <a:pt x="12131" y="598273"/>
                  </a:lnTo>
                  <a:lnTo>
                    <a:pt x="170708" y="598273"/>
                  </a:lnTo>
                  <a:lnTo>
                    <a:pt x="170708" y="592207"/>
                  </a:lnTo>
                  <a:close/>
                </a:path>
                <a:path w="170815" h="604520">
                  <a:moveTo>
                    <a:pt x="110050" y="0"/>
                  </a:moveTo>
                  <a:lnTo>
                    <a:pt x="110050" y="70041"/>
                  </a:lnTo>
                  <a:lnTo>
                    <a:pt x="160202" y="41086"/>
                  </a:lnTo>
                  <a:lnTo>
                    <a:pt x="116116" y="41086"/>
                  </a:lnTo>
                  <a:lnTo>
                    <a:pt x="116116" y="28955"/>
                  </a:lnTo>
                  <a:lnTo>
                    <a:pt x="160202" y="28955"/>
                  </a:lnTo>
                  <a:lnTo>
                    <a:pt x="110050" y="0"/>
                  </a:lnTo>
                  <a:close/>
                </a:path>
                <a:path w="170815" h="604520">
                  <a:moveTo>
                    <a:pt x="110050" y="28955"/>
                  </a:moveTo>
                  <a:lnTo>
                    <a:pt x="6065" y="28955"/>
                  </a:lnTo>
                  <a:lnTo>
                    <a:pt x="6065" y="41086"/>
                  </a:lnTo>
                  <a:lnTo>
                    <a:pt x="12131" y="41086"/>
                  </a:lnTo>
                  <a:lnTo>
                    <a:pt x="12131" y="35020"/>
                  </a:lnTo>
                  <a:lnTo>
                    <a:pt x="110050" y="35020"/>
                  </a:lnTo>
                  <a:lnTo>
                    <a:pt x="110050" y="28955"/>
                  </a:lnTo>
                  <a:close/>
                </a:path>
                <a:path w="170815" h="604520">
                  <a:moveTo>
                    <a:pt x="110050" y="35020"/>
                  </a:moveTo>
                  <a:lnTo>
                    <a:pt x="12131" y="35020"/>
                  </a:lnTo>
                  <a:lnTo>
                    <a:pt x="12131" y="41086"/>
                  </a:lnTo>
                  <a:lnTo>
                    <a:pt x="110050" y="41086"/>
                  </a:lnTo>
                  <a:lnTo>
                    <a:pt x="110050" y="35020"/>
                  </a:lnTo>
                  <a:close/>
                </a:path>
                <a:path w="170815" h="604520">
                  <a:moveTo>
                    <a:pt x="160202" y="28955"/>
                  </a:moveTo>
                  <a:lnTo>
                    <a:pt x="116116" y="28955"/>
                  </a:lnTo>
                  <a:lnTo>
                    <a:pt x="116116" y="41086"/>
                  </a:lnTo>
                  <a:lnTo>
                    <a:pt x="160202" y="41086"/>
                  </a:lnTo>
                  <a:lnTo>
                    <a:pt x="170708" y="35020"/>
                  </a:lnTo>
                  <a:lnTo>
                    <a:pt x="160202" y="28955"/>
                  </a:lnTo>
                  <a:close/>
                </a:path>
              </a:pathLst>
            </a:custGeom>
            <a:solidFill>
              <a:srgbClr val="436B8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351874" y="6357886"/>
              <a:ext cx="1506227" cy="415946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975608" y="6520008"/>
              <a:ext cx="1340972" cy="257351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12935534" y="7974463"/>
              <a:ext cx="428625" cy="267970"/>
            </a:xfrm>
            <a:custGeom>
              <a:avLst/>
              <a:gdLst/>
              <a:ahLst/>
              <a:cxnLst/>
              <a:rect l="l" t="t" r="r" b="b"/>
              <a:pathLst>
                <a:path w="428625" h="267970">
                  <a:moveTo>
                    <a:pt x="6946" y="227177"/>
                  </a:moveTo>
                  <a:lnTo>
                    <a:pt x="0" y="227177"/>
                  </a:lnTo>
                  <a:lnTo>
                    <a:pt x="0" y="267462"/>
                  </a:lnTo>
                  <a:lnTo>
                    <a:pt x="6946" y="267462"/>
                  </a:lnTo>
                  <a:lnTo>
                    <a:pt x="6946" y="227177"/>
                  </a:lnTo>
                  <a:close/>
                </a:path>
                <a:path w="428625" h="267970">
                  <a:moveTo>
                    <a:pt x="428548" y="7543"/>
                  </a:moveTo>
                  <a:lnTo>
                    <a:pt x="424294" y="0"/>
                  </a:lnTo>
                  <a:lnTo>
                    <a:pt x="420522" y="2120"/>
                  </a:lnTo>
                  <a:lnTo>
                    <a:pt x="321906" y="57594"/>
                  </a:lnTo>
                  <a:lnTo>
                    <a:pt x="317576" y="55168"/>
                  </a:lnTo>
                  <a:lnTo>
                    <a:pt x="317576" y="65100"/>
                  </a:lnTo>
                  <a:lnTo>
                    <a:pt x="317576" y="179654"/>
                  </a:lnTo>
                  <a:lnTo>
                    <a:pt x="317423" y="179743"/>
                  </a:lnTo>
                  <a:lnTo>
                    <a:pt x="317576" y="179666"/>
                  </a:lnTo>
                  <a:lnTo>
                    <a:pt x="317423" y="179743"/>
                  </a:lnTo>
                  <a:lnTo>
                    <a:pt x="221157" y="233883"/>
                  </a:lnTo>
                  <a:lnTo>
                    <a:pt x="129260" y="182194"/>
                  </a:lnTo>
                  <a:lnTo>
                    <a:pt x="124891" y="179743"/>
                  </a:lnTo>
                  <a:lnTo>
                    <a:pt x="124752" y="179743"/>
                  </a:lnTo>
                  <a:lnTo>
                    <a:pt x="124752" y="178473"/>
                  </a:lnTo>
                  <a:lnTo>
                    <a:pt x="124752" y="66332"/>
                  </a:lnTo>
                  <a:lnTo>
                    <a:pt x="124752" y="65100"/>
                  </a:lnTo>
                  <a:lnTo>
                    <a:pt x="129260" y="62560"/>
                  </a:lnTo>
                  <a:lnTo>
                    <a:pt x="221157" y="10871"/>
                  </a:lnTo>
                  <a:lnTo>
                    <a:pt x="317576" y="65100"/>
                  </a:lnTo>
                  <a:lnTo>
                    <a:pt x="317576" y="55168"/>
                  </a:lnTo>
                  <a:lnTo>
                    <a:pt x="223291" y="2120"/>
                  </a:lnTo>
                  <a:lnTo>
                    <a:pt x="221970" y="1371"/>
                  </a:lnTo>
                  <a:lnTo>
                    <a:pt x="220357" y="1371"/>
                  </a:lnTo>
                  <a:lnTo>
                    <a:pt x="219036" y="2120"/>
                  </a:lnTo>
                  <a:lnTo>
                    <a:pt x="118300" y="58788"/>
                  </a:lnTo>
                  <a:lnTo>
                    <a:pt x="116928" y="59550"/>
                  </a:lnTo>
                  <a:lnTo>
                    <a:pt x="116090" y="60998"/>
                  </a:lnTo>
                  <a:lnTo>
                    <a:pt x="116090" y="179743"/>
                  </a:lnTo>
                  <a:lnTo>
                    <a:pt x="23749" y="235140"/>
                  </a:lnTo>
                  <a:lnTo>
                    <a:pt x="20027" y="237375"/>
                  </a:lnTo>
                  <a:lnTo>
                    <a:pt x="24485" y="244805"/>
                  </a:lnTo>
                  <a:lnTo>
                    <a:pt x="28105" y="242633"/>
                  </a:lnTo>
                  <a:lnTo>
                    <a:pt x="120497" y="187198"/>
                  </a:lnTo>
                  <a:lnTo>
                    <a:pt x="219036" y="242633"/>
                  </a:lnTo>
                  <a:lnTo>
                    <a:pt x="220357" y="243382"/>
                  </a:lnTo>
                  <a:lnTo>
                    <a:pt x="221970" y="243382"/>
                  </a:lnTo>
                  <a:lnTo>
                    <a:pt x="223291" y="242633"/>
                  </a:lnTo>
                  <a:lnTo>
                    <a:pt x="324027" y="185966"/>
                  </a:lnTo>
                  <a:lnTo>
                    <a:pt x="325399" y="185204"/>
                  </a:lnTo>
                  <a:lnTo>
                    <a:pt x="326237" y="183756"/>
                  </a:lnTo>
                  <a:lnTo>
                    <a:pt x="326237" y="178473"/>
                  </a:lnTo>
                  <a:lnTo>
                    <a:pt x="326237" y="66332"/>
                  </a:lnTo>
                  <a:lnTo>
                    <a:pt x="326237" y="65100"/>
                  </a:lnTo>
                  <a:lnTo>
                    <a:pt x="330746" y="62560"/>
                  </a:lnTo>
                  <a:lnTo>
                    <a:pt x="424776" y="9664"/>
                  </a:lnTo>
                  <a:lnTo>
                    <a:pt x="428548" y="75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074847" y="8018122"/>
              <a:ext cx="163705" cy="163705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078593" y="7813664"/>
              <a:ext cx="1743066" cy="413043"/>
            </a:xfrm>
            <a:prstGeom prst="rect">
              <a:avLst/>
            </a:prstGeom>
          </p:spPr>
        </p:pic>
      </p:grpSp>
      <p:sp>
        <p:nvSpPr>
          <p:cNvPr id="21" name="object 21" descr=""/>
          <p:cNvSpPr/>
          <p:nvPr/>
        </p:nvSpPr>
        <p:spPr>
          <a:xfrm>
            <a:off x="7019411" y="5794608"/>
            <a:ext cx="323850" cy="188595"/>
          </a:xfrm>
          <a:custGeom>
            <a:avLst/>
            <a:gdLst/>
            <a:ahLst/>
            <a:cxnLst/>
            <a:rect l="l" t="t" r="r" b="b"/>
            <a:pathLst>
              <a:path w="323850" h="188595">
                <a:moveTo>
                  <a:pt x="83919" y="0"/>
                </a:moveTo>
                <a:lnTo>
                  <a:pt x="40218" y="11427"/>
                </a:lnTo>
                <a:lnTo>
                  <a:pt x="10582" y="43825"/>
                </a:lnTo>
                <a:lnTo>
                  <a:pt x="75" y="90540"/>
                </a:lnTo>
                <a:lnTo>
                  <a:pt x="0" y="96567"/>
                </a:lnTo>
                <a:lnTo>
                  <a:pt x="168" y="101214"/>
                </a:lnTo>
                <a:lnTo>
                  <a:pt x="273" y="104094"/>
                </a:lnTo>
                <a:lnTo>
                  <a:pt x="9641" y="142136"/>
                </a:lnTo>
                <a:lnTo>
                  <a:pt x="36074" y="174110"/>
                </a:lnTo>
                <a:lnTo>
                  <a:pt x="74995" y="187845"/>
                </a:lnTo>
                <a:lnTo>
                  <a:pt x="83919" y="188238"/>
                </a:lnTo>
                <a:lnTo>
                  <a:pt x="96555" y="187539"/>
                </a:lnTo>
                <a:lnTo>
                  <a:pt x="137304" y="170885"/>
                </a:lnTo>
                <a:lnTo>
                  <a:pt x="145107" y="163374"/>
                </a:lnTo>
                <a:lnTo>
                  <a:pt x="87365" y="163374"/>
                </a:lnTo>
                <a:lnTo>
                  <a:pt x="76211" y="162652"/>
                </a:lnTo>
                <a:lnTo>
                  <a:pt x="42070" y="144098"/>
                </a:lnTo>
                <a:lnTo>
                  <a:pt x="28228" y="104871"/>
                </a:lnTo>
                <a:lnTo>
                  <a:pt x="28132" y="104094"/>
                </a:lnTo>
                <a:lnTo>
                  <a:pt x="27873" y="96567"/>
                </a:lnTo>
                <a:lnTo>
                  <a:pt x="27946" y="90540"/>
                </a:lnTo>
                <a:lnTo>
                  <a:pt x="28241" y="84018"/>
                </a:lnTo>
                <a:lnTo>
                  <a:pt x="42290" y="43825"/>
                </a:lnTo>
                <a:lnTo>
                  <a:pt x="76219" y="25350"/>
                </a:lnTo>
                <a:lnTo>
                  <a:pt x="85426" y="24864"/>
                </a:lnTo>
                <a:lnTo>
                  <a:pt x="145030" y="24864"/>
                </a:lnTo>
                <a:lnTo>
                  <a:pt x="143559" y="22933"/>
                </a:lnTo>
                <a:lnTo>
                  <a:pt x="134777" y="14817"/>
                </a:lnTo>
                <a:lnTo>
                  <a:pt x="124487" y="8335"/>
                </a:lnTo>
                <a:lnTo>
                  <a:pt x="112581" y="3704"/>
                </a:lnTo>
                <a:lnTo>
                  <a:pt x="99058" y="926"/>
                </a:lnTo>
                <a:lnTo>
                  <a:pt x="83919" y="0"/>
                </a:lnTo>
                <a:close/>
              </a:path>
              <a:path w="323850" h="188595">
                <a:moveTo>
                  <a:pt x="165920" y="90540"/>
                </a:moveTo>
                <a:lnTo>
                  <a:pt x="102881" y="90540"/>
                </a:lnTo>
                <a:lnTo>
                  <a:pt x="102881" y="111636"/>
                </a:lnTo>
                <a:lnTo>
                  <a:pt x="138042" y="111636"/>
                </a:lnTo>
                <a:lnTo>
                  <a:pt x="136810" y="119720"/>
                </a:lnTo>
                <a:lnTo>
                  <a:pt x="111922" y="157597"/>
                </a:lnTo>
                <a:lnTo>
                  <a:pt x="81814" y="163374"/>
                </a:lnTo>
                <a:lnTo>
                  <a:pt x="145107" y="163374"/>
                </a:lnTo>
                <a:lnTo>
                  <a:pt x="164005" y="124979"/>
                </a:lnTo>
                <a:lnTo>
                  <a:pt x="166241" y="104871"/>
                </a:lnTo>
                <a:lnTo>
                  <a:pt x="166213" y="94056"/>
                </a:lnTo>
                <a:lnTo>
                  <a:pt x="166087" y="92047"/>
                </a:lnTo>
                <a:lnTo>
                  <a:pt x="165920" y="90540"/>
                </a:lnTo>
                <a:close/>
              </a:path>
              <a:path w="323850" h="188595">
                <a:moveTo>
                  <a:pt x="145030" y="24864"/>
                </a:moveTo>
                <a:lnTo>
                  <a:pt x="85426" y="24864"/>
                </a:lnTo>
                <a:lnTo>
                  <a:pt x="94326" y="25523"/>
                </a:lnTo>
                <a:lnTo>
                  <a:pt x="102441" y="27375"/>
                </a:lnTo>
                <a:lnTo>
                  <a:pt x="130962" y="52836"/>
                </a:lnTo>
                <a:lnTo>
                  <a:pt x="134149" y="60527"/>
                </a:lnTo>
                <a:lnTo>
                  <a:pt x="160771" y="55755"/>
                </a:lnTo>
                <a:lnTo>
                  <a:pt x="156556" y="43402"/>
                </a:lnTo>
                <a:lnTo>
                  <a:pt x="150819" y="32461"/>
                </a:lnTo>
                <a:lnTo>
                  <a:pt x="145030" y="24864"/>
                </a:lnTo>
                <a:close/>
              </a:path>
              <a:path w="323850" h="188595">
                <a:moveTo>
                  <a:pt x="262527" y="3641"/>
                </a:moveTo>
                <a:lnTo>
                  <a:pt x="191451" y="3641"/>
                </a:lnTo>
                <a:lnTo>
                  <a:pt x="191451" y="184470"/>
                </a:lnTo>
                <a:lnTo>
                  <a:pt x="269308" y="184470"/>
                </a:lnTo>
                <a:lnTo>
                  <a:pt x="277588" y="184062"/>
                </a:lnTo>
                <a:lnTo>
                  <a:pt x="313518" y="165061"/>
                </a:lnTo>
                <a:lnTo>
                  <a:pt x="317027" y="159481"/>
                </a:lnTo>
                <a:lnTo>
                  <a:pt x="218073" y="159481"/>
                </a:lnTo>
                <a:lnTo>
                  <a:pt x="218073" y="102218"/>
                </a:lnTo>
                <a:lnTo>
                  <a:pt x="313459" y="102218"/>
                </a:lnTo>
                <a:lnTo>
                  <a:pt x="308990" y="97266"/>
                </a:lnTo>
                <a:lnTo>
                  <a:pt x="302837" y="92580"/>
                </a:lnTo>
                <a:lnTo>
                  <a:pt x="302530" y="92423"/>
                </a:lnTo>
                <a:lnTo>
                  <a:pt x="287768" y="92423"/>
                </a:lnTo>
                <a:lnTo>
                  <a:pt x="287644" y="89403"/>
                </a:lnTo>
                <a:lnTo>
                  <a:pt x="287624" y="88915"/>
                </a:lnTo>
                <a:lnTo>
                  <a:pt x="287516" y="86270"/>
                </a:lnTo>
                <a:lnTo>
                  <a:pt x="300871" y="86270"/>
                </a:lnTo>
                <a:lnTo>
                  <a:pt x="302627" y="84973"/>
                </a:lnTo>
                <a:lnTo>
                  <a:pt x="307483" y="77857"/>
                </a:lnTo>
                <a:lnTo>
                  <a:pt x="307701" y="77480"/>
                </a:lnTo>
                <a:lnTo>
                  <a:pt x="218073" y="77480"/>
                </a:lnTo>
                <a:lnTo>
                  <a:pt x="218073" y="28380"/>
                </a:lnTo>
                <a:lnTo>
                  <a:pt x="308725" y="28380"/>
                </a:lnTo>
                <a:lnTo>
                  <a:pt x="305055" y="21431"/>
                </a:lnTo>
                <a:lnTo>
                  <a:pt x="270783" y="4081"/>
                </a:lnTo>
                <a:lnTo>
                  <a:pt x="262527" y="3641"/>
                </a:lnTo>
                <a:close/>
              </a:path>
              <a:path w="323850" h="188595">
                <a:moveTo>
                  <a:pt x="313459" y="102218"/>
                </a:moveTo>
                <a:lnTo>
                  <a:pt x="272950" y="102218"/>
                </a:lnTo>
                <a:lnTo>
                  <a:pt x="278182" y="103516"/>
                </a:lnTo>
                <a:lnTo>
                  <a:pt x="282619" y="106111"/>
                </a:lnTo>
                <a:lnTo>
                  <a:pt x="287140" y="108623"/>
                </a:lnTo>
                <a:lnTo>
                  <a:pt x="290572" y="112097"/>
                </a:lnTo>
                <a:lnTo>
                  <a:pt x="292800" y="116314"/>
                </a:lnTo>
                <a:lnTo>
                  <a:pt x="295344" y="120887"/>
                </a:lnTo>
                <a:lnTo>
                  <a:pt x="296558" y="125785"/>
                </a:lnTo>
                <a:lnTo>
                  <a:pt x="296558" y="137087"/>
                </a:lnTo>
                <a:lnTo>
                  <a:pt x="271233" y="159481"/>
                </a:lnTo>
                <a:lnTo>
                  <a:pt x="317027" y="159481"/>
                </a:lnTo>
                <a:lnTo>
                  <a:pt x="319829" y="153320"/>
                </a:lnTo>
                <a:lnTo>
                  <a:pt x="321830" y="146641"/>
                </a:lnTo>
                <a:lnTo>
                  <a:pt x="323031" y="139444"/>
                </a:lnTo>
                <a:lnTo>
                  <a:pt x="323431" y="131729"/>
                </a:lnTo>
                <a:lnTo>
                  <a:pt x="322850" y="123762"/>
                </a:lnTo>
                <a:lnTo>
                  <a:pt x="321159" y="116534"/>
                </a:lnTo>
                <a:lnTo>
                  <a:pt x="321108" y="116314"/>
                </a:lnTo>
                <a:lnTo>
                  <a:pt x="318204" y="109384"/>
                </a:lnTo>
                <a:lnTo>
                  <a:pt x="314138" y="102972"/>
                </a:lnTo>
                <a:lnTo>
                  <a:pt x="313459" y="102218"/>
                </a:lnTo>
                <a:close/>
              </a:path>
              <a:path w="323850" h="188595">
                <a:moveTo>
                  <a:pt x="287516" y="86270"/>
                </a:moveTo>
                <a:lnTo>
                  <a:pt x="287624" y="88915"/>
                </a:lnTo>
                <a:lnTo>
                  <a:pt x="287644" y="89403"/>
                </a:lnTo>
                <a:lnTo>
                  <a:pt x="287768" y="92423"/>
                </a:lnTo>
                <a:lnTo>
                  <a:pt x="296056" y="89828"/>
                </a:lnTo>
                <a:lnTo>
                  <a:pt x="296631" y="89403"/>
                </a:lnTo>
                <a:lnTo>
                  <a:pt x="295679" y="88915"/>
                </a:lnTo>
                <a:lnTo>
                  <a:pt x="287516" y="86270"/>
                </a:lnTo>
                <a:close/>
              </a:path>
              <a:path w="323850" h="188595">
                <a:moveTo>
                  <a:pt x="296631" y="89403"/>
                </a:moveTo>
                <a:lnTo>
                  <a:pt x="296056" y="89828"/>
                </a:lnTo>
                <a:lnTo>
                  <a:pt x="287768" y="92423"/>
                </a:lnTo>
                <a:lnTo>
                  <a:pt x="302530" y="92423"/>
                </a:lnTo>
                <a:lnTo>
                  <a:pt x="296631" y="89403"/>
                </a:lnTo>
                <a:close/>
              </a:path>
              <a:path w="323850" h="188595">
                <a:moveTo>
                  <a:pt x="300871" y="86270"/>
                </a:moveTo>
                <a:lnTo>
                  <a:pt x="287516" y="86270"/>
                </a:lnTo>
                <a:lnTo>
                  <a:pt x="295679" y="88915"/>
                </a:lnTo>
                <a:lnTo>
                  <a:pt x="296631" y="89403"/>
                </a:lnTo>
                <a:lnTo>
                  <a:pt x="300871" y="86270"/>
                </a:lnTo>
                <a:close/>
              </a:path>
              <a:path w="323850" h="188595">
                <a:moveTo>
                  <a:pt x="308725" y="28380"/>
                </a:moveTo>
                <a:lnTo>
                  <a:pt x="270019" y="28380"/>
                </a:lnTo>
                <a:lnTo>
                  <a:pt x="276298" y="30640"/>
                </a:lnTo>
                <a:lnTo>
                  <a:pt x="285675" y="39681"/>
                </a:lnTo>
                <a:lnTo>
                  <a:pt x="288019" y="45458"/>
                </a:lnTo>
                <a:lnTo>
                  <a:pt x="288019" y="57764"/>
                </a:lnTo>
                <a:lnTo>
                  <a:pt x="286847" y="62285"/>
                </a:lnTo>
                <a:lnTo>
                  <a:pt x="284464" y="66115"/>
                </a:lnTo>
                <a:lnTo>
                  <a:pt x="282242" y="69736"/>
                </a:lnTo>
                <a:lnTo>
                  <a:pt x="279145" y="72582"/>
                </a:lnTo>
                <a:lnTo>
                  <a:pt x="275210" y="74592"/>
                </a:lnTo>
                <a:lnTo>
                  <a:pt x="271359" y="76517"/>
                </a:lnTo>
                <a:lnTo>
                  <a:pt x="267006" y="77480"/>
                </a:lnTo>
                <a:lnTo>
                  <a:pt x="307701" y="77480"/>
                </a:lnTo>
                <a:lnTo>
                  <a:pt x="310724" y="72253"/>
                </a:lnTo>
                <a:lnTo>
                  <a:pt x="313040" y="66115"/>
                </a:lnTo>
                <a:lnTo>
                  <a:pt x="314429" y="59444"/>
                </a:lnTo>
                <a:lnTo>
                  <a:pt x="314892" y="52239"/>
                </a:lnTo>
                <a:lnTo>
                  <a:pt x="314892" y="44035"/>
                </a:lnTo>
                <a:lnTo>
                  <a:pt x="312925" y="36249"/>
                </a:lnTo>
                <a:lnTo>
                  <a:pt x="308725" y="28380"/>
                </a:lnTo>
                <a:close/>
              </a:path>
            </a:pathLst>
          </a:custGeom>
          <a:solidFill>
            <a:srgbClr val="272727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2" name="object 22" descr=""/>
          <p:cNvGrpSpPr/>
          <p:nvPr/>
        </p:nvGrpSpPr>
        <p:grpSpPr>
          <a:xfrm>
            <a:off x="6067018" y="6131277"/>
            <a:ext cx="2282190" cy="2282190"/>
            <a:chOff x="6067018" y="6131277"/>
            <a:chExt cx="2282190" cy="2282190"/>
          </a:xfrm>
        </p:grpSpPr>
        <p:sp>
          <p:nvSpPr>
            <p:cNvPr id="23" name="object 23" descr=""/>
            <p:cNvSpPr/>
            <p:nvPr/>
          </p:nvSpPr>
          <p:spPr>
            <a:xfrm>
              <a:off x="6067018" y="6131277"/>
              <a:ext cx="2282190" cy="2282190"/>
            </a:xfrm>
            <a:custGeom>
              <a:avLst/>
              <a:gdLst/>
              <a:ahLst/>
              <a:cxnLst/>
              <a:rect l="l" t="t" r="r" b="b"/>
              <a:pathLst>
                <a:path w="2282190" h="2282190">
                  <a:moveTo>
                    <a:pt x="22418" y="2105490"/>
                  </a:moveTo>
                  <a:lnTo>
                    <a:pt x="6466" y="2105490"/>
                  </a:lnTo>
                  <a:lnTo>
                    <a:pt x="0" y="2111956"/>
                  </a:lnTo>
                  <a:lnTo>
                    <a:pt x="0" y="2195239"/>
                  </a:lnTo>
                  <a:lnTo>
                    <a:pt x="6809" y="2228969"/>
                  </a:lnTo>
                  <a:lnTo>
                    <a:pt x="25380" y="2256513"/>
                  </a:lnTo>
                  <a:lnTo>
                    <a:pt x="52924" y="2275083"/>
                  </a:lnTo>
                  <a:lnTo>
                    <a:pt x="86654" y="2281893"/>
                  </a:lnTo>
                  <a:lnTo>
                    <a:pt x="86654" y="2253008"/>
                  </a:lnTo>
                  <a:lnTo>
                    <a:pt x="64167" y="2248469"/>
                  </a:lnTo>
                  <a:lnTo>
                    <a:pt x="45805" y="2236088"/>
                  </a:lnTo>
                  <a:lnTo>
                    <a:pt x="33424" y="2217725"/>
                  </a:lnTo>
                  <a:lnTo>
                    <a:pt x="28884" y="2195239"/>
                  </a:lnTo>
                  <a:lnTo>
                    <a:pt x="28884" y="2111956"/>
                  </a:lnTo>
                  <a:lnTo>
                    <a:pt x="22418" y="2105490"/>
                  </a:lnTo>
                  <a:close/>
                </a:path>
                <a:path w="2282190" h="2282190">
                  <a:moveTo>
                    <a:pt x="161961" y="2253008"/>
                  </a:moveTo>
                  <a:lnTo>
                    <a:pt x="86654" y="2253008"/>
                  </a:lnTo>
                  <a:lnTo>
                    <a:pt x="86654" y="2281893"/>
                  </a:lnTo>
                  <a:lnTo>
                    <a:pt x="161961" y="2281893"/>
                  </a:lnTo>
                  <a:lnTo>
                    <a:pt x="161961" y="2253008"/>
                  </a:lnTo>
                  <a:close/>
                </a:path>
                <a:path w="2282190" h="2282190">
                  <a:moveTo>
                    <a:pt x="169937" y="2253008"/>
                  </a:moveTo>
                  <a:lnTo>
                    <a:pt x="161961" y="2253008"/>
                  </a:lnTo>
                  <a:lnTo>
                    <a:pt x="161961" y="2281893"/>
                  </a:lnTo>
                  <a:lnTo>
                    <a:pt x="169937" y="2281893"/>
                  </a:lnTo>
                  <a:lnTo>
                    <a:pt x="176403" y="2275427"/>
                  </a:lnTo>
                  <a:lnTo>
                    <a:pt x="176403" y="2259474"/>
                  </a:lnTo>
                  <a:lnTo>
                    <a:pt x="169937" y="2253008"/>
                  </a:lnTo>
                  <a:close/>
                </a:path>
                <a:path w="2282190" h="2282190">
                  <a:moveTo>
                    <a:pt x="22418" y="1804263"/>
                  </a:moveTo>
                  <a:lnTo>
                    <a:pt x="6466" y="1804263"/>
                  </a:lnTo>
                  <a:lnTo>
                    <a:pt x="0" y="1810730"/>
                  </a:lnTo>
                  <a:lnTo>
                    <a:pt x="0" y="1977295"/>
                  </a:lnTo>
                  <a:lnTo>
                    <a:pt x="6466" y="1983761"/>
                  </a:lnTo>
                  <a:lnTo>
                    <a:pt x="22418" y="1983761"/>
                  </a:lnTo>
                  <a:lnTo>
                    <a:pt x="28884" y="1977295"/>
                  </a:lnTo>
                  <a:lnTo>
                    <a:pt x="28884" y="1810730"/>
                  </a:lnTo>
                  <a:lnTo>
                    <a:pt x="22418" y="1804263"/>
                  </a:lnTo>
                  <a:close/>
                </a:path>
                <a:path w="2282190" h="2282190">
                  <a:moveTo>
                    <a:pt x="22418" y="1503037"/>
                  </a:moveTo>
                  <a:lnTo>
                    <a:pt x="6466" y="1503037"/>
                  </a:lnTo>
                  <a:lnTo>
                    <a:pt x="0" y="1509503"/>
                  </a:lnTo>
                  <a:lnTo>
                    <a:pt x="0" y="1676069"/>
                  </a:lnTo>
                  <a:lnTo>
                    <a:pt x="6466" y="1682535"/>
                  </a:lnTo>
                  <a:lnTo>
                    <a:pt x="22418" y="1682535"/>
                  </a:lnTo>
                  <a:lnTo>
                    <a:pt x="28884" y="1676069"/>
                  </a:lnTo>
                  <a:lnTo>
                    <a:pt x="28884" y="1509503"/>
                  </a:lnTo>
                  <a:lnTo>
                    <a:pt x="22418" y="1503037"/>
                  </a:lnTo>
                  <a:close/>
                </a:path>
                <a:path w="2282190" h="2282190">
                  <a:moveTo>
                    <a:pt x="22418" y="1201811"/>
                  </a:moveTo>
                  <a:lnTo>
                    <a:pt x="6466" y="1201811"/>
                  </a:lnTo>
                  <a:lnTo>
                    <a:pt x="0" y="1208277"/>
                  </a:lnTo>
                  <a:lnTo>
                    <a:pt x="0" y="1374843"/>
                  </a:lnTo>
                  <a:lnTo>
                    <a:pt x="6466" y="1381309"/>
                  </a:lnTo>
                  <a:lnTo>
                    <a:pt x="22418" y="1381309"/>
                  </a:lnTo>
                  <a:lnTo>
                    <a:pt x="28884" y="1374843"/>
                  </a:lnTo>
                  <a:lnTo>
                    <a:pt x="28884" y="1208277"/>
                  </a:lnTo>
                  <a:lnTo>
                    <a:pt x="22418" y="1201811"/>
                  </a:lnTo>
                  <a:close/>
                </a:path>
                <a:path w="2282190" h="2282190">
                  <a:moveTo>
                    <a:pt x="22418" y="900584"/>
                  </a:moveTo>
                  <a:lnTo>
                    <a:pt x="6466" y="900584"/>
                  </a:lnTo>
                  <a:lnTo>
                    <a:pt x="0" y="907050"/>
                  </a:lnTo>
                  <a:lnTo>
                    <a:pt x="0" y="1073616"/>
                  </a:lnTo>
                  <a:lnTo>
                    <a:pt x="6466" y="1080082"/>
                  </a:lnTo>
                  <a:lnTo>
                    <a:pt x="22418" y="1080082"/>
                  </a:lnTo>
                  <a:lnTo>
                    <a:pt x="28884" y="1073616"/>
                  </a:lnTo>
                  <a:lnTo>
                    <a:pt x="28884" y="907050"/>
                  </a:lnTo>
                  <a:lnTo>
                    <a:pt x="22418" y="900584"/>
                  </a:lnTo>
                  <a:close/>
                </a:path>
                <a:path w="2282190" h="2282190">
                  <a:moveTo>
                    <a:pt x="22418" y="599358"/>
                  </a:moveTo>
                  <a:lnTo>
                    <a:pt x="6466" y="599358"/>
                  </a:lnTo>
                  <a:lnTo>
                    <a:pt x="0" y="605824"/>
                  </a:lnTo>
                  <a:lnTo>
                    <a:pt x="0" y="772390"/>
                  </a:lnTo>
                  <a:lnTo>
                    <a:pt x="6466" y="778856"/>
                  </a:lnTo>
                  <a:lnTo>
                    <a:pt x="22418" y="778856"/>
                  </a:lnTo>
                  <a:lnTo>
                    <a:pt x="28884" y="772390"/>
                  </a:lnTo>
                  <a:lnTo>
                    <a:pt x="28884" y="605824"/>
                  </a:lnTo>
                  <a:lnTo>
                    <a:pt x="22418" y="599358"/>
                  </a:lnTo>
                  <a:close/>
                </a:path>
                <a:path w="2282190" h="2282190">
                  <a:moveTo>
                    <a:pt x="22418" y="298131"/>
                  </a:moveTo>
                  <a:lnTo>
                    <a:pt x="6466" y="298131"/>
                  </a:lnTo>
                  <a:lnTo>
                    <a:pt x="0" y="304598"/>
                  </a:lnTo>
                  <a:lnTo>
                    <a:pt x="0" y="471163"/>
                  </a:lnTo>
                  <a:lnTo>
                    <a:pt x="6466" y="477629"/>
                  </a:lnTo>
                  <a:lnTo>
                    <a:pt x="22418" y="477629"/>
                  </a:lnTo>
                  <a:lnTo>
                    <a:pt x="28884" y="471163"/>
                  </a:lnTo>
                  <a:lnTo>
                    <a:pt x="28884" y="304598"/>
                  </a:lnTo>
                  <a:lnTo>
                    <a:pt x="22418" y="298131"/>
                  </a:lnTo>
                  <a:close/>
                </a:path>
                <a:path w="2282190" h="2282190">
                  <a:moveTo>
                    <a:pt x="86654" y="0"/>
                  </a:moveTo>
                  <a:lnTo>
                    <a:pt x="52924" y="6809"/>
                  </a:lnTo>
                  <a:lnTo>
                    <a:pt x="25380" y="25380"/>
                  </a:lnTo>
                  <a:lnTo>
                    <a:pt x="6809" y="52924"/>
                  </a:lnTo>
                  <a:lnTo>
                    <a:pt x="0" y="86654"/>
                  </a:lnTo>
                  <a:lnTo>
                    <a:pt x="0" y="169937"/>
                  </a:lnTo>
                  <a:lnTo>
                    <a:pt x="6466" y="176403"/>
                  </a:lnTo>
                  <a:lnTo>
                    <a:pt x="22418" y="176403"/>
                  </a:lnTo>
                  <a:lnTo>
                    <a:pt x="28884" y="169937"/>
                  </a:lnTo>
                  <a:lnTo>
                    <a:pt x="28884" y="86654"/>
                  </a:lnTo>
                  <a:lnTo>
                    <a:pt x="33424" y="64167"/>
                  </a:lnTo>
                  <a:lnTo>
                    <a:pt x="45805" y="45805"/>
                  </a:lnTo>
                  <a:lnTo>
                    <a:pt x="64167" y="33424"/>
                  </a:lnTo>
                  <a:lnTo>
                    <a:pt x="86654" y="28884"/>
                  </a:lnTo>
                  <a:lnTo>
                    <a:pt x="86654" y="0"/>
                  </a:lnTo>
                  <a:close/>
                </a:path>
                <a:path w="2282190" h="2282190">
                  <a:moveTo>
                    <a:pt x="161960" y="0"/>
                  </a:moveTo>
                  <a:lnTo>
                    <a:pt x="86654" y="0"/>
                  </a:lnTo>
                  <a:lnTo>
                    <a:pt x="86654" y="28884"/>
                  </a:lnTo>
                  <a:lnTo>
                    <a:pt x="161960" y="28884"/>
                  </a:lnTo>
                  <a:lnTo>
                    <a:pt x="161960" y="0"/>
                  </a:lnTo>
                  <a:close/>
                </a:path>
                <a:path w="2282190" h="2282190">
                  <a:moveTo>
                    <a:pt x="169937" y="0"/>
                  </a:moveTo>
                  <a:lnTo>
                    <a:pt x="161960" y="0"/>
                  </a:lnTo>
                  <a:lnTo>
                    <a:pt x="161960" y="28884"/>
                  </a:lnTo>
                  <a:lnTo>
                    <a:pt x="169937" y="28884"/>
                  </a:lnTo>
                  <a:lnTo>
                    <a:pt x="176403" y="22418"/>
                  </a:lnTo>
                  <a:lnTo>
                    <a:pt x="176403" y="6466"/>
                  </a:lnTo>
                  <a:lnTo>
                    <a:pt x="169937" y="0"/>
                  </a:lnTo>
                  <a:close/>
                </a:path>
                <a:path w="2282190" h="2282190">
                  <a:moveTo>
                    <a:pt x="312574" y="0"/>
                  </a:moveTo>
                  <a:lnTo>
                    <a:pt x="304597" y="0"/>
                  </a:lnTo>
                  <a:lnTo>
                    <a:pt x="298131" y="6466"/>
                  </a:lnTo>
                  <a:lnTo>
                    <a:pt x="298131" y="22418"/>
                  </a:lnTo>
                  <a:lnTo>
                    <a:pt x="304597" y="28884"/>
                  </a:lnTo>
                  <a:lnTo>
                    <a:pt x="312574" y="28884"/>
                  </a:lnTo>
                  <a:lnTo>
                    <a:pt x="312574" y="0"/>
                  </a:lnTo>
                  <a:close/>
                </a:path>
                <a:path w="2282190" h="2282190">
                  <a:moveTo>
                    <a:pt x="463187" y="0"/>
                  </a:moveTo>
                  <a:lnTo>
                    <a:pt x="312574" y="0"/>
                  </a:lnTo>
                  <a:lnTo>
                    <a:pt x="312574" y="28884"/>
                  </a:lnTo>
                  <a:lnTo>
                    <a:pt x="463187" y="28884"/>
                  </a:lnTo>
                  <a:lnTo>
                    <a:pt x="463187" y="0"/>
                  </a:lnTo>
                  <a:close/>
                </a:path>
                <a:path w="2282190" h="2282190">
                  <a:moveTo>
                    <a:pt x="471163" y="0"/>
                  </a:moveTo>
                  <a:lnTo>
                    <a:pt x="463187" y="0"/>
                  </a:lnTo>
                  <a:lnTo>
                    <a:pt x="463187" y="28884"/>
                  </a:lnTo>
                  <a:lnTo>
                    <a:pt x="471163" y="28884"/>
                  </a:lnTo>
                  <a:lnTo>
                    <a:pt x="477629" y="22418"/>
                  </a:lnTo>
                  <a:lnTo>
                    <a:pt x="477629" y="6466"/>
                  </a:lnTo>
                  <a:lnTo>
                    <a:pt x="471163" y="0"/>
                  </a:lnTo>
                  <a:close/>
                </a:path>
                <a:path w="2282190" h="2282190">
                  <a:moveTo>
                    <a:pt x="613800" y="0"/>
                  </a:moveTo>
                  <a:lnTo>
                    <a:pt x="605824" y="0"/>
                  </a:lnTo>
                  <a:lnTo>
                    <a:pt x="599358" y="6466"/>
                  </a:lnTo>
                  <a:lnTo>
                    <a:pt x="599358" y="22418"/>
                  </a:lnTo>
                  <a:lnTo>
                    <a:pt x="605824" y="28884"/>
                  </a:lnTo>
                  <a:lnTo>
                    <a:pt x="613800" y="28884"/>
                  </a:lnTo>
                  <a:lnTo>
                    <a:pt x="613800" y="0"/>
                  </a:lnTo>
                  <a:close/>
                </a:path>
                <a:path w="2282190" h="2282190">
                  <a:moveTo>
                    <a:pt x="764413" y="0"/>
                  </a:moveTo>
                  <a:lnTo>
                    <a:pt x="613800" y="0"/>
                  </a:lnTo>
                  <a:lnTo>
                    <a:pt x="613800" y="28884"/>
                  </a:lnTo>
                  <a:lnTo>
                    <a:pt x="764413" y="28884"/>
                  </a:lnTo>
                  <a:lnTo>
                    <a:pt x="764413" y="0"/>
                  </a:lnTo>
                  <a:close/>
                </a:path>
                <a:path w="2282190" h="2282190">
                  <a:moveTo>
                    <a:pt x="772389" y="0"/>
                  </a:moveTo>
                  <a:lnTo>
                    <a:pt x="764413" y="0"/>
                  </a:lnTo>
                  <a:lnTo>
                    <a:pt x="764413" y="28884"/>
                  </a:lnTo>
                  <a:lnTo>
                    <a:pt x="772389" y="28884"/>
                  </a:lnTo>
                  <a:lnTo>
                    <a:pt x="778856" y="22418"/>
                  </a:lnTo>
                  <a:lnTo>
                    <a:pt x="778856" y="6466"/>
                  </a:lnTo>
                  <a:lnTo>
                    <a:pt x="772389" y="0"/>
                  </a:lnTo>
                  <a:close/>
                </a:path>
                <a:path w="2282190" h="2282190">
                  <a:moveTo>
                    <a:pt x="915026" y="0"/>
                  </a:moveTo>
                  <a:lnTo>
                    <a:pt x="907050" y="0"/>
                  </a:lnTo>
                  <a:lnTo>
                    <a:pt x="900584" y="6466"/>
                  </a:lnTo>
                  <a:lnTo>
                    <a:pt x="900584" y="22418"/>
                  </a:lnTo>
                  <a:lnTo>
                    <a:pt x="907050" y="28884"/>
                  </a:lnTo>
                  <a:lnTo>
                    <a:pt x="915026" y="28884"/>
                  </a:lnTo>
                  <a:lnTo>
                    <a:pt x="915026" y="0"/>
                  </a:lnTo>
                  <a:close/>
                </a:path>
                <a:path w="2282190" h="2282190">
                  <a:moveTo>
                    <a:pt x="1065640" y="0"/>
                  </a:moveTo>
                  <a:lnTo>
                    <a:pt x="915026" y="0"/>
                  </a:lnTo>
                  <a:lnTo>
                    <a:pt x="915026" y="28884"/>
                  </a:lnTo>
                  <a:lnTo>
                    <a:pt x="1065640" y="28884"/>
                  </a:lnTo>
                  <a:lnTo>
                    <a:pt x="1065640" y="0"/>
                  </a:lnTo>
                  <a:close/>
                </a:path>
                <a:path w="2282190" h="2282190">
                  <a:moveTo>
                    <a:pt x="1073616" y="0"/>
                  </a:moveTo>
                  <a:lnTo>
                    <a:pt x="1065640" y="0"/>
                  </a:lnTo>
                  <a:lnTo>
                    <a:pt x="1065640" y="28884"/>
                  </a:lnTo>
                  <a:lnTo>
                    <a:pt x="1073616" y="28884"/>
                  </a:lnTo>
                  <a:lnTo>
                    <a:pt x="1080082" y="22418"/>
                  </a:lnTo>
                  <a:lnTo>
                    <a:pt x="1080082" y="6466"/>
                  </a:lnTo>
                  <a:lnTo>
                    <a:pt x="1073616" y="0"/>
                  </a:lnTo>
                  <a:close/>
                </a:path>
                <a:path w="2282190" h="2282190">
                  <a:moveTo>
                    <a:pt x="1216253" y="0"/>
                  </a:moveTo>
                  <a:lnTo>
                    <a:pt x="1208276" y="0"/>
                  </a:lnTo>
                  <a:lnTo>
                    <a:pt x="1201810" y="6466"/>
                  </a:lnTo>
                  <a:lnTo>
                    <a:pt x="1201810" y="22418"/>
                  </a:lnTo>
                  <a:lnTo>
                    <a:pt x="1208276" y="28884"/>
                  </a:lnTo>
                  <a:lnTo>
                    <a:pt x="1216253" y="28884"/>
                  </a:lnTo>
                  <a:lnTo>
                    <a:pt x="1216253" y="0"/>
                  </a:lnTo>
                  <a:close/>
                </a:path>
                <a:path w="2282190" h="2282190">
                  <a:moveTo>
                    <a:pt x="1366866" y="0"/>
                  </a:moveTo>
                  <a:lnTo>
                    <a:pt x="1216253" y="0"/>
                  </a:lnTo>
                  <a:lnTo>
                    <a:pt x="1216253" y="28884"/>
                  </a:lnTo>
                  <a:lnTo>
                    <a:pt x="1366866" y="28884"/>
                  </a:lnTo>
                  <a:lnTo>
                    <a:pt x="1366866" y="0"/>
                  </a:lnTo>
                  <a:close/>
                </a:path>
                <a:path w="2282190" h="2282190">
                  <a:moveTo>
                    <a:pt x="1374842" y="0"/>
                  </a:moveTo>
                  <a:lnTo>
                    <a:pt x="1366866" y="0"/>
                  </a:lnTo>
                  <a:lnTo>
                    <a:pt x="1366866" y="28884"/>
                  </a:lnTo>
                  <a:lnTo>
                    <a:pt x="1374842" y="28884"/>
                  </a:lnTo>
                  <a:lnTo>
                    <a:pt x="1381308" y="22418"/>
                  </a:lnTo>
                  <a:lnTo>
                    <a:pt x="1381308" y="6466"/>
                  </a:lnTo>
                  <a:lnTo>
                    <a:pt x="1374842" y="0"/>
                  </a:lnTo>
                  <a:close/>
                </a:path>
                <a:path w="2282190" h="2282190">
                  <a:moveTo>
                    <a:pt x="1517479" y="0"/>
                  </a:moveTo>
                  <a:lnTo>
                    <a:pt x="1509503" y="0"/>
                  </a:lnTo>
                  <a:lnTo>
                    <a:pt x="1503037" y="6466"/>
                  </a:lnTo>
                  <a:lnTo>
                    <a:pt x="1503037" y="22418"/>
                  </a:lnTo>
                  <a:lnTo>
                    <a:pt x="1509503" y="28884"/>
                  </a:lnTo>
                  <a:lnTo>
                    <a:pt x="1517479" y="28884"/>
                  </a:lnTo>
                  <a:lnTo>
                    <a:pt x="1517479" y="0"/>
                  </a:lnTo>
                  <a:close/>
                </a:path>
                <a:path w="2282190" h="2282190">
                  <a:moveTo>
                    <a:pt x="1668092" y="0"/>
                  </a:moveTo>
                  <a:lnTo>
                    <a:pt x="1517479" y="0"/>
                  </a:lnTo>
                  <a:lnTo>
                    <a:pt x="1517479" y="28884"/>
                  </a:lnTo>
                  <a:lnTo>
                    <a:pt x="1668092" y="28884"/>
                  </a:lnTo>
                  <a:lnTo>
                    <a:pt x="1668092" y="0"/>
                  </a:lnTo>
                  <a:close/>
                </a:path>
                <a:path w="2282190" h="2282190">
                  <a:moveTo>
                    <a:pt x="1676069" y="0"/>
                  </a:moveTo>
                  <a:lnTo>
                    <a:pt x="1668092" y="0"/>
                  </a:lnTo>
                  <a:lnTo>
                    <a:pt x="1668092" y="28884"/>
                  </a:lnTo>
                  <a:lnTo>
                    <a:pt x="1676069" y="28884"/>
                  </a:lnTo>
                  <a:lnTo>
                    <a:pt x="1682535" y="22418"/>
                  </a:lnTo>
                  <a:lnTo>
                    <a:pt x="1682535" y="6466"/>
                  </a:lnTo>
                  <a:lnTo>
                    <a:pt x="1676069" y="0"/>
                  </a:lnTo>
                  <a:close/>
                </a:path>
                <a:path w="2282190" h="2282190">
                  <a:moveTo>
                    <a:pt x="1818706" y="0"/>
                  </a:moveTo>
                  <a:lnTo>
                    <a:pt x="1810729" y="0"/>
                  </a:lnTo>
                  <a:lnTo>
                    <a:pt x="1804263" y="6466"/>
                  </a:lnTo>
                  <a:lnTo>
                    <a:pt x="1804263" y="22418"/>
                  </a:lnTo>
                  <a:lnTo>
                    <a:pt x="1810729" y="28884"/>
                  </a:lnTo>
                  <a:lnTo>
                    <a:pt x="1818706" y="28884"/>
                  </a:lnTo>
                  <a:lnTo>
                    <a:pt x="1818706" y="0"/>
                  </a:lnTo>
                  <a:close/>
                </a:path>
                <a:path w="2282190" h="2282190">
                  <a:moveTo>
                    <a:pt x="1969319" y="0"/>
                  </a:moveTo>
                  <a:lnTo>
                    <a:pt x="1818706" y="0"/>
                  </a:lnTo>
                  <a:lnTo>
                    <a:pt x="1818706" y="28884"/>
                  </a:lnTo>
                  <a:lnTo>
                    <a:pt x="1969319" y="28884"/>
                  </a:lnTo>
                  <a:lnTo>
                    <a:pt x="1969319" y="0"/>
                  </a:lnTo>
                  <a:close/>
                </a:path>
                <a:path w="2282190" h="2282190">
                  <a:moveTo>
                    <a:pt x="1977295" y="0"/>
                  </a:moveTo>
                  <a:lnTo>
                    <a:pt x="1969319" y="0"/>
                  </a:lnTo>
                  <a:lnTo>
                    <a:pt x="1969319" y="28884"/>
                  </a:lnTo>
                  <a:lnTo>
                    <a:pt x="1977295" y="28884"/>
                  </a:lnTo>
                  <a:lnTo>
                    <a:pt x="1983761" y="22418"/>
                  </a:lnTo>
                  <a:lnTo>
                    <a:pt x="1983761" y="6466"/>
                  </a:lnTo>
                  <a:lnTo>
                    <a:pt x="1977295" y="0"/>
                  </a:lnTo>
                  <a:close/>
                </a:path>
                <a:path w="2282190" h="2282190">
                  <a:moveTo>
                    <a:pt x="2195239" y="0"/>
                  </a:moveTo>
                  <a:lnTo>
                    <a:pt x="2195239" y="28884"/>
                  </a:lnTo>
                  <a:lnTo>
                    <a:pt x="2217725" y="33424"/>
                  </a:lnTo>
                  <a:lnTo>
                    <a:pt x="2236088" y="45805"/>
                  </a:lnTo>
                  <a:lnTo>
                    <a:pt x="2248469" y="64167"/>
                  </a:lnTo>
                  <a:lnTo>
                    <a:pt x="2253008" y="86654"/>
                  </a:lnTo>
                  <a:lnTo>
                    <a:pt x="2253008" y="169937"/>
                  </a:lnTo>
                  <a:lnTo>
                    <a:pt x="2259474" y="176403"/>
                  </a:lnTo>
                  <a:lnTo>
                    <a:pt x="2275427" y="176403"/>
                  </a:lnTo>
                  <a:lnTo>
                    <a:pt x="2281893" y="169937"/>
                  </a:lnTo>
                  <a:lnTo>
                    <a:pt x="2281893" y="86654"/>
                  </a:lnTo>
                  <a:lnTo>
                    <a:pt x="2275083" y="52924"/>
                  </a:lnTo>
                  <a:lnTo>
                    <a:pt x="2256513" y="25380"/>
                  </a:lnTo>
                  <a:lnTo>
                    <a:pt x="2228969" y="6809"/>
                  </a:lnTo>
                  <a:lnTo>
                    <a:pt x="2195239" y="0"/>
                  </a:lnTo>
                  <a:close/>
                </a:path>
                <a:path w="2282190" h="2282190">
                  <a:moveTo>
                    <a:pt x="2119932" y="0"/>
                  </a:moveTo>
                  <a:lnTo>
                    <a:pt x="2111956" y="0"/>
                  </a:lnTo>
                  <a:lnTo>
                    <a:pt x="2105490" y="6466"/>
                  </a:lnTo>
                  <a:lnTo>
                    <a:pt x="2105490" y="22418"/>
                  </a:lnTo>
                  <a:lnTo>
                    <a:pt x="2111956" y="28884"/>
                  </a:lnTo>
                  <a:lnTo>
                    <a:pt x="2119932" y="28884"/>
                  </a:lnTo>
                  <a:lnTo>
                    <a:pt x="2119932" y="0"/>
                  </a:lnTo>
                  <a:close/>
                </a:path>
                <a:path w="2282190" h="2282190">
                  <a:moveTo>
                    <a:pt x="2195239" y="0"/>
                  </a:moveTo>
                  <a:lnTo>
                    <a:pt x="2119932" y="0"/>
                  </a:lnTo>
                  <a:lnTo>
                    <a:pt x="2119932" y="28884"/>
                  </a:lnTo>
                  <a:lnTo>
                    <a:pt x="2195239" y="28884"/>
                  </a:lnTo>
                  <a:lnTo>
                    <a:pt x="2195239" y="0"/>
                  </a:lnTo>
                  <a:close/>
                </a:path>
                <a:path w="2282190" h="2282190">
                  <a:moveTo>
                    <a:pt x="2275427" y="298131"/>
                  </a:moveTo>
                  <a:lnTo>
                    <a:pt x="2259474" y="298131"/>
                  </a:lnTo>
                  <a:lnTo>
                    <a:pt x="2253008" y="304597"/>
                  </a:lnTo>
                  <a:lnTo>
                    <a:pt x="2253008" y="471163"/>
                  </a:lnTo>
                  <a:lnTo>
                    <a:pt x="2259474" y="477629"/>
                  </a:lnTo>
                  <a:lnTo>
                    <a:pt x="2275427" y="477629"/>
                  </a:lnTo>
                  <a:lnTo>
                    <a:pt x="2281893" y="471163"/>
                  </a:lnTo>
                  <a:lnTo>
                    <a:pt x="2281893" y="304597"/>
                  </a:lnTo>
                  <a:lnTo>
                    <a:pt x="2275427" y="298131"/>
                  </a:lnTo>
                  <a:close/>
                </a:path>
                <a:path w="2282190" h="2282190">
                  <a:moveTo>
                    <a:pt x="2275427" y="599358"/>
                  </a:moveTo>
                  <a:lnTo>
                    <a:pt x="2259474" y="599358"/>
                  </a:lnTo>
                  <a:lnTo>
                    <a:pt x="2253008" y="605824"/>
                  </a:lnTo>
                  <a:lnTo>
                    <a:pt x="2253008" y="772389"/>
                  </a:lnTo>
                  <a:lnTo>
                    <a:pt x="2259474" y="778856"/>
                  </a:lnTo>
                  <a:lnTo>
                    <a:pt x="2275427" y="778856"/>
                  </a:lnTo>
                  <a:lnTo>
                    <a:pt x="2281893" y="772389"/>
                  </a:lnTo>
                  <a:lnTo>
                    <a:pt x="2281893" y="605824"/>
                  </a:lnTo>
                  <a:lnTo>
                    <a:pt x="2275427" y="599358"/>
                  </a:lnTo>
                  <a:close/>
                </a:path>
                <a:path w="2282190" h="2282190">
                  <a:moveTo>
                    <a:pt x="2275427" y="900584"/>
                  </a:moveTo>
                  <a:lnTo>
                    <a:pt x="2259474" y="900584"/>
                  </a:lnTo>
                  <a:lnTo>
                    <a:pt x="2253008" y="907050"/>
                  </a:lnTo>
                  <a:lnTo>
                    <a:pt x="2253008" y="1073616"/>
                  </a:lnTo>
                  <a:lnTo>
                    <a:pt x="2259474" y="1080082"/>
                  </a:lnTo>
                  <a:lnTo>
                    <a:pt x="2275427" y="1080082"/>
                  </a:lnTo>
                  <a:lnTo>
                    <a:pt x="2281893" y="1073616"/>
                  </a:lnTo>
                  <a:lnTo>
                    <a:pt x="2281893" y="907050"/>
                  </a:lnTo>
                  <a:lnTo>
                    <a:pt x="2275427" y="900584"/>
                  </a:lnTo>
                  <a:close/>
                </a:path>
                <a:path w="2282190" h="2282190">
                  <a:moveTo>
                    <a:pt x="2275427" y="1201810"/>
                  </a:moveTo>
                  <a:lnTo>
                    <a:pt x="2259474" y="1201810"/>
                  </a:lnTo>
                  <a:lnTo>
                    <a:pt x="2253008" y="1208276"/>
                  </a:lnTo>
                  <a:lnTo>
                    <a:pt x="2253008" y="1374842"/>
                  </a:lnTo>
                  <a:lnTo>
                    <a:pt x="2259474" y="1381308"/>
                  </a:lnTo>
                  <a:lnTo>
                    <a:pt x="2275427" y="1381308"/>
                  </a:lnTo>
                  <a:lnTo>
                    <a:pt x="2281893" y="1374842"/>
                  </a:lnTo>
                  <a:lnTo>
                    <a:pt x="2281893" y="1208276"/>
                  </a:lnTo>
                  <a:lnTo>
                    <a:pt x="2275427" y="1201810"/>
                  </a:lnTo>
                  <a:close/>
                </a:path>
                <a:path w="2282190" h="2282190">
                  <a:moveTo>
                    <a:pt x="2275427" y="1503037"/>
                  </a:moveTo>
                  <a:lnTo>
                    <a:pt x="2259474" y="1503037"/>
                  </a:lnTo>
                  <a:lnTo>
                    <a:pt x="2253008" y="1509503"/>
                  </a:lnTo>
                  <a:lnTo>
                    <a:pt x="2253008" y="1676069"/>
                  </a:lnTo>
                  <a:lnTo>
                    <a:pt x="2259474" y="1682535"/>
                  </a:lnTo>
                  <a:lnTo>
                    <a:pt x="2275427" y="1682535"/>
                  </a:lnTo>
                  <a:lnTo>
                    <a:pt x="2281893" y="1676069"/>
                  </a:lnTo>
                  <a:lnTo>
                    <a:pt x="2281893" y="1509503"/>
                  </a:lnTo>
                  <a:lnTo>
                    <a:pt x="2275427" y="1503037"/>
                  </a:lnTo>
                  <a:close/>
                </a:path>
                <a:path w="2282190" h="2282190">
                  <a:moveTo>
                    <a:pt x="2275427" y="1804263"/>
                  </a:moveTo>
                  <a:lnTo>
                    <a:pt x="2259474" y="1804263"/>
                  </a:lnTo>
                  <a:lnTo>
                    <a:pt x="2253008" y="1810729"/>
                  </a:lnTo>
                  <a:lnTo>
                    <a:pt x="2253008" y="1977295"/>
                  </a:lnTo>
                  <a:lnTo>
                    <a:pt x="2259474" y="1983761"/>
                  </a:lnTo>
                  <a:lnTo>
                    <a:pt x="2275427" y="1983761"/>
                  </a:lnTo>
                  <a:lnTo>
                    <a:pt x="2281893" y="1977295"/>
                  </a:lnTo>
                  <a:lnTo>
                    <a:pt x="2281893" y="1810729"/>
                  </a:lnTo>
                  <a:lnTo>
                    <a:pt x="2275427" y="1804263"/>
                  </a:lnTo>
                  <a:close/>
                </a:path>
                <a:path w="2282190" h="2282190">
                  <a:moveTo>
                    <a:pt x="2119932" y="2253008"/>
                  </a:moveTo>
                  <a:lnTo>
                    <a:pt x="2111956" y="2253008"/>
                  </a:lnTo>
                  <a:lnTo>
                    <a:pt x="2105490" y="2259474"/>
                  </a:lnTo>
                  <a:lnTo>
                    <a:pt x="2105490" y="2275427"/>
                  </a:lnTo>
                  <a:lnTo>
                    <a:pt x="2111956" y="2281893"/>
                  </a:lnTo>
                  <a:lnTo>
                    <a:pt x="2119932" y="2281893"/>
                  </a:lnTo>
                  <a:lnTo>
                    <a:pt x="2119932" y="2253008"/>
                  </a:lnTo>
                  <a:close/>
                </a:path>
                <a:path w="2282190" h="2282190">
                  <a:moveTo>
                    <a:pt x="2195239" y="2253008"/>
                  </a:moveTo>
                  <a:lnTo>
                    <a:pt x="2119932" y="2253008"/>
                  </a:lnTo>
                  <a:lnTo>
                    <a:pt x="2119932" y="2281893"/>
                  </a:lnTo>
                  <a:lnTo>
                    <a:pt x="2195239" y="2281893"/>
                  </a:lnTo>
                  <a:lnTo>
                    <a:pt x="2195239" y="2253008"/>
                  </a:lnTo>
                  <a:close/>
                </a:path>
                <a:path w="2282190" h="2282190">
                  <a:moveTo>
                    <a:pt x="2275427" y="2105490"/>
                  </a:moveTo>
                  <a:lnTo>
                    <a:pt x="2259474" y="2105490"/>
                  </a:lnTo>
                  <a:lnTo>
                    <a:pt x="2253008" y="2111956"/>
                  </a:lnTo>
                  <a:lnTo>
                    <a:pt x="2253008" y="2195239"/>
                  </a:lnTo>
                  <a:lnTo>
                    <a:pt x="2248469" y="2217725"/>
                  </a:lnTo>
                  <a:lnTo>
                    <a:pt x="2236088" y="2236088"/>
                  </a:lnTo>
                  <a:lnTo>
                    <a:pt x="2217725" y="2248469"/>
                  </a:lnTo>
                  <a:lnTo>
                    <a:pt x="2195239" y="2253008"/>
                  </a:lnTo>
                  <a:lnTo>
                    <a:pt x="2195239" y="2281893"/>
                  </a:lnTo>
                  <a:lnTo>
                    <a:pt x="2228969" y="2275083"/>
                  </a:lnTo>
                  <a:lnTo>
                    <a:pt x="2256513" y="2256513"/>
                  </a:lnTo>
                  <a:lnTo>
                    <a:pt x="2275083" y="2228969"/>
                  </a:lnTo>
                  <a:lnTo>
                    <a:pt x="2281893" y="2195239"/>
                  </a:lnTo>
                  <a:lnTo>
                    <a:pt x="2281893" y="2111956"/>
                  </a:lnTo>
                  <a:lnTo>
                    <a:pt x="2275427" y="2105490"/>
                  </a:lnTo>
                  <a:close/>
                </a:path>
                <a:path w="2282190" h="2282190">
                  <a:moveTo>
                    <a:pt x="1818706" y="2253008"/>
                  </a:moveTo>
                  <a:lnTo>
                    <a:pt x="1810730" y="2253008"/>
                  </a:lnTo>
                  <a:lnTo>
                    <a:pt x="1804263" y="2259474"/>
                  </a:lnTo>
                  <a:lnTo>
                    <a:pt x="1804263" y="2275427"/>
                  </a:lnTo>
                  <a:lnTo>
                    <a:pt x="1810730" y="2281893"/>
                  </a:lnTo>
                  <a:lnTo>
                    <a:pt x="1818706" y="2281893"/>
                  </a:lnTo>
                  <a:lnTo>
                    <a:pt x="1818706" y="2253008"/>
                  </a:lnTo>
                  <a:close/>
                </a:path>
                <a:path w="2282190" h="2282190">
                  <a:moveTo>
                    <a:pt x="1969319" y="2253008"/>
                  </a:moveTo>
                  <a:lnTo>
                    <a:pt x="1818706" y="2253008"/>
                  </a:lnTo>
                  <a:lnTo>
                    <a:pt x="1818706" y="2281893"/>
                  </a:lnTo>
                  <a:lnTo>
                    <a:pt x="1969319" y="2281893"/>
                  </a:lnTo>
                  <a:lnTo>
                    <a:pt x="1969319" y="2253008"/>
                  </a:lnTo>
                  <a:close/>
                </a:path>
                <a:path w="2282190" h="2282190">
                  <a:moveTo>
                    <a:pt x="1977295" y="2253008"/>
                  </a:moveTo>
                  <a:lnTo>
                    <a:pt x="1969319" y="2253008"/>
                  </a:lnTo>
                  <a:lnTo>
                    <a:pt x="1969319" y="2281893"/>
                  </a:lnTo>
                  <a:lnTo>
                    <a:pt x="1977295" y="2281893"/>
                  </a:lnTo>
                  <a:lnTo>
                    <a:pt x="1983761" y="2275427"/>
                  </a:lnTo>
                  <a:lnTo>
                    <a:pt x="1983761" y="2259474"/>
                  </a:lnTo>
                  <a:lnTo>
                    <a:pt x="1977295" y="2253008"/>
                  </a:lnTo>
                  <a:close/>
                </a:path>
                <a:path w="2282190" h="2282190">
                  <a:moveTo>
                    <a:pt x="1517479" y="2253008"/>
                  </a:moveTo>
                  <a:lnTo>
                    <a:pt x="1509503" y="2253008"/>
                  </a:lnTo>
                  <a:lnTo>
                    <a:pt x="1503037" y="2259474"/>
                  </a:lnTo>
                  <a:lnTo>
                    <a:pt x="1503037" y="2275427"/>
                  </a:lnTo>
                  <a:lnTo>
                    <a:pt x="1509503" y="2281893"/>
                  </a:lnTo>
                  <a:lnTo>
                    <a:pt x="1517479" y="2281893"/>
                  </a:lnTo>
                  <a:lnTo>
                    <a:pt x="1517479" y="2253008"/>
                  </a:lnTo>
                  <a:close/>
                </a:path>
                <a:path w="2282190" h="2282190">
                  <a:moveTo>
                    <a:pt x="1668093" y="2253008"/>
                  </a:moveTo>
                  <a:lnTo>
                    <a:pt x="1517479" y="2253008"/>
                  </a:lnTo>
                  <a:lnTo>
                    <a:pt x="1517479" y="2281893"/>
                  </a:lnTo>
                  <a:lnTo>
                    <a:pt x="1668093" y="2281893"/>
                  </a:lnTo>
                  <a:lnTo>
                    <a:pt x="1668093" y="2253008"/>
                  </a:lnTo>
                  <a:close/>
                </a:path>
                <a:path w="2282190" h="2282190">
                  <a:moveTo>
                    <a:pt x="1676069" y="2253008"/>
                  </a:moveTo>
                  <a:lnTo>
                    <a:pt x="1668093" y="2253008"/>
                  </a:lnTo>
                  <a:lnTo>
                    <a:pt x="1668093" y="2281893"/>
                  </a:lnTo>
                  <a:lnTo>
                    <a:pt x="1676069" y="2281893"/>
                  </a:lnTo>
                  <a:lnTo>
                    <a:pt x="1682535" y="2275427"/>
                  </a:lnTo>
                  <a:lnTo>
                    <a:pt x="1682535" y="2259474"/>
                  </a:lnTo>
                  <a:lnTo>
                    <a:pt x="1676069" y="2253008"/>
                  </a:lnTo>
                  <a:close/>
                </a:path>
                <a:path w="2282190" h="2282190">
                  <a:moveTo>
                    <a:pt x="1216253" y="2253008"/>
                  </a:moveTo>
                  <a:lnTo>
                    <a:pt x="1208277" y="2253008"/>
                  </a:lnTo>
                  <a:lnTo>
                    <a:pt x="1201811" y="2259474"/>
                  </a:lnTo>
                  <a:lnTo>
                    <a:pt x="1201811" y="2275427"/>
                  </a:lnTo>
                  <a:lnTo>
                    <a:pt x="1208277" y="2281893"/>
                  </a:lnTo>
                  <a:lnTo>
                    <a:pt x="1216253" y="2281893"/>
                  </a:lnTo>
                  <a:lnTo>
                    <a:pt x="1216253" y="2253008"/>
                  </a:lnTo>
                  <a:close/>
                </a:path>
                <a:path w="2282190" h="2282190">
                  <a:moveTo>
                    <a:pt x="1366866" y="2253008"/>
                  </a:moveTo>
                  <a:lnTo>
                    <a:pt x="1216253" y="2253008"/>
                  </a:lnTo>
                  <a:lnTo>
                    <a:pt x="1216253" y="2281893"/>
                  </a:lnTo>
                  <a:lnTo>
                    <a:pt x="1366866" y="2281893"/>
                  </a:lnTo>
                  <a:lnTo>
                    <a:pt x="1366866" y="2253008"/>
                  </a:lnTo>
                  <a:close/>
                </a:path>
                <a:path w="2282190" h="2282190">
                  <a:moveTo>
                    <a:pt x="1374843" y="2253008"/>
                  </a:moveTo>
                  <a:lnTo>
                    <a:pt x="1366866" y="2253008"/>
                  </a:lnTo>
                  <a:lnTo>
                    <a:pt x="1366866" y="2281893"/>
                  </a:lnTo>
                  <a:lnTo>
                    <a:pt x="1374843" y="2281893"/>
                  </a:lnTo>
                  <a:lnTo>
                    <a:pt x="1381309" y="2275427"/>
                  </a:lnTo>
                  <a:lnTo>
                    <a:pt x="1381309" y="2259474"/>
                  </a:lnTo>
                  <a:lnTo>
                    <a:pt x="1374843" y="2253008"/>
                  </a:lnTo>
                  <a:close/>
                </a:path>
                <a:path w="2282190" h="2282190">
                  <a:moveTo>
                    <a:pt x="915027" y="2253008"/>
                  </a:moveTo>
                  <a:lnTo>
                    <a:pt x="907050" y="2253008"/>
                  </a:lnTo>
                  <a:lnTo>
                    <a:pt x="900584" y="2259474"/>
                  </a:lnTo>
                  <a:lnTo>
                    <a:pt x="900584" y="2275427"/>
                  </a:lnTo>
                  <a:lnTo>
                    <a:pt x="907050" y="2281893"/>
                  </a:lnTo>
                  <a:lnTo>
                    <a:pt x="915027" y="2281893"/>
                  </a:lnTo>
                  <a:lnTo>
                    <a:pt x="915027" y="2253008"/>
                  </a:lnTo>
                  <a:close/>
                </a:path>
                <a:path w="2282190" h="2282190">
                  <a:moveTo>
                    <a:pt x="1065640" y="2253008"/>
                  </a:moveTo>
                  <a:lnTo>
                    <a:pt x="915027" y="2253008"/>
                  </a:lnTo>
                  <a:lnTo>
                    <a:pt x="915027" y="2281893"/>
                  </a:lnTo>
                  <a:lnTo>
                    <a:pt x="1065640" y="2281893"/>
                  </a:lnTo>
                  <a:lnTo>
                    <a:pt x="1065640" y="2253008"/>
                  </a:lnTo>
                  <a:close/>
                </a:path>
                <a:path w="2282190" h="2282190">
                  <a:moveTo>
                    <a:pt x="1073616" y="2253008"/>
                  </a:moveTo>
                  <a:lnTo>
                    <a:pt x="1065640" y="2253008"/>
                  </a:lnTo>
                  <a:lnTo>
                    <a:pt x="1065640" y="2281893"/>
                  </a:lnTo>
                  <a:lnTo>
                    <a:pt x="1073616" y="2281893"/>
                  </a:lnTo>
                  <a:lnTo>
                    <a:pt x="1080082" y="2275427"/>
                  </a:lnTo>
                  <a:lnTo>
                    <a:pt x="1080082" y="2259474"/>
                  </a:lnTo>
                  <a:lnTo>
                    <a:pt x="1073616" y="2253008"/>
                  </a:lnTo>
                  <a:close/>
                </a:path>
                <a:path w="2282190" h="2282190">
                  <a:moveTo>
                    <a:pt x="613800" y="2253008"/>
                  </a:moveTo>
                  <a:lnTo>
                    <a:pt x="605824" y="2253008"/>
                  </a:lnTo>
                  <a:lnTo>
                    <a:pt x="599358" y="2259474"/>
                  </a:lnTo>
                  <a:lnTo>
                    <a:pt x="599358" y="2275427"/>
                  </a:lnTo>
                  <a:lnTo>
                    <a:pt x="605824" y="2281893"/>
                  </a:lnTo>
                  <a:lnTo>
                    <a:pt x="613800" y="2281893"/>
                  </a:lnTo>
                  <a:lnTo>
                    <a:pt x="613800" y="2253008"/>
                  </a:lnTo>
                  <a:close/>
                </a:path>
                <a:path w="2282190" h="2282190">
                  <a:moveTo>
                    <a:pt x="764413" y="2253008"/>
                  </a:moveTo>
                  <a:lnTo>
                    <a:pt x="613800" y="2253008"/>
                  </a:lnTo>
                  <a:lnTo>
                    <a:pt x="613800" y="2281893"/>
                  </a:lnTo>
                  <a:lnTo>
                    <a:pt x="764413" y="2281893"/>
                  </a:lnTo>
                  <a:lnTo>
                    <a:pt x="764413" y="2253008"/>
                  </a:lnTo>
                  <a:close/>
                </a:path>
                <a:path w="2282190" h="2282190">
                  <a:moveTo>
                    <a:pt x="772390" y="2253008"/>
                  </a:moveTo>
                  <a:lnTo>
                    <a:pt x="764413" y="2253008"/>
                  </a:lnTo>
                  <a:lnTo>
                    <a:pt x="764413" y="2281893"/>
                  </a:lnTo>
                  <a:lnTo>
                    <a:pt x="772390" y="2281893"/>
                  </a:lnTo>
                  <a:lnTo>
                    <a:pt x="778856" y="2275427"/>
                  </a:lnTo>
                  <a:lnTo>
                    <a:pt x="778856" y="2259474"/>
                  </a:lnTo>
                  <a:lnTo>
                    <a:pt x="772390" y="2253008"/>
                  </a:lnTo>
                  <a:close/>
                </a:path>
                <a:path w="2282190" h="2282190">
                  <a:moveTo>
                    <a:pt x="312574" y="2253008"/>
                  </a:moveTo>
                  <a:lnTo>
                    <a:pt x="304598" y="2253008"/>
                  </a:lnTo>
                  <a:lnTo>
                    <a:pt x="298132" y="2259474"/>
                  </a:lnTo>
                  <a:lnTo>
                    <a:pt x="298132" y="2275427"/>
                  </a:lnTo>
                  <a:lnTo>
                    <a:pt x="304598" y="2281893"/>
                  </a:lnTo>
                  <a:lnTo>
                    <a:pt x="312574" y="2281893"/>
                  </a:lnTo>
                  <a:lnTo>
                    <a:pt x="312574" y="2253008"/>
                  </a:lnTo>
                  <a:close/>
                </a:path>
                <a:path w="2282190" h="2282190">
                  <a:moveTo>
                    <a:pt x="463187" y="2253008"/>
                  </a:moveTo>
                  <a:lnTo>
                    <a:pt x="312574" y="2253008"/>
                  </a:lnTo>
                  <a:lnTo>
                    <a:pt x="312574" y="2281893"/>
                  </a:lnTo>
                  <a:lnTo>
                    <a:pt x="463187" y="2281893"/>
                  </a:lnTo>
                  <a:lnTo>
                    <a:pt x="463187" y="2253008"/>
                  </a:lnTo>
                  <a:close/>
                </a:path>
                <a:path w="2282190" h="2282190">
                  <a:moveTo>
                    <a:pt x="471163" y="2253008"/>
                  </a:moveTo>
                  <a:lnTo>
                    <a:pt x="463187" y="2253008"/>
                  </a:lnTo>
                  <a:lnTo>
                    <a:pt x="463187" y="2281893"/>
                  </a:lnTo>
                  <a:lnTo>
                    <a:pt x="471163" y="2281893"/>
                  </a:lnTo>
                  <a:lnTo>
                    <a:pt x="477629" y="2275427"/>
                  </a:lnTo>
                  <a:lnTo>
                    <a:pt x="477629" y="2259474"/>
                  </a:lnTo>
                  <a:lnTo>
                    <a:pt x="471163" y="2253008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6360846" y="6329330"/>
              <a:ext cx="1685289" cy="1819910"/>
            </a:xfrm>
            <a:custGeom>
              <a:avLst/>
              <a:gdLst/>
              <a:ahLst/>
              <a:cxnLst/>
              <a:rect l="l" t="t" r="r" b="b"/>
              <a:pathLst>
                <a:path w="1685290" h="1819909">
                  <a:moveTo>
                    <a:pt x="255346" y="1239774"/>
                  </a:moveTo>
                  <a:lnTo>
                    <a:pt x="251002" y="1235430"/>
                  </a:lnTo>
                  <a:lnTo>
                    <a:pt x="245656" y="1235430"/>
                  </a:lnTo>
                  <a:lnTo>
                    <a:pt x="9690" y="1235430"/>
                  </a:lnTo>
                  <a:lnTo>
                    <a:pt x="4330" y="1235430"/>
                  </a:lnTo>
                  <a:lnTo>
                    <a:pt x="0" y="1239774"/>
                  </a:lnTo>
                  <a:lnTo>
                    <a:pt x="0" y="1375702"/>
                  </a:lnTo>
                  <a:lnTo>
                    <a:pt x="19380" y="1375702"/>
                  </a:lnTo>
                  <a:lnTo>
                    <a:pt x="19380" y="1254823"/>
                  </a:lnTo>
                  <a:lnTo>
                    <a:pt x="235966" y="1254823"/>
                  </a:lnTo>
                  <a:lnTo>
                    <a:pt x="235966" y="1375702"/>
                  </a:lnTo>
                  <a:lnTo>
                    <a:pt x="255346" y="1375702"/>
                  </a:lnTo>
                  <a:lnTo>
                    <a:pt x="255346" y="1254823"/>
                  </a:lnTo>
                  <a:lnTo>
                    <a:pt x="255346" y="1239774"/>
                  </a:lnTo>
                  <a:close/>
                </a:path>
                <a:path w="1685290" h="1819909">
                  <a:moveTo>
                    <a:pt x="569963" y="1050899"/>
                  </a:moveTo>
                  <a:lnTo>
                    <a:pt x="565619" y="1046556"/>
                  </a:lnTo>
                  <a:lnTo>
                    <a:pt x="560273" y="1046556"/>
                  </a:lnTo>
                  <a:lnTo>
                    <a:pt x="129540" y="1046556"/>
                  </a:lnTo>
                  <a:lnTo>
                    <a:pt x="124193" y="1046556"/>
                  </a:lnTo>
                  <a:lnTo>
                    <a:pt x="119849" y="1050899"/>
                  </a:lnTo>
                  <a:lnTo>
                    <a:pt x="119849" y="1194371"/>
                  </a:lnTo>
                  <a:lnTo>
                    <a:pt x="139230" y="1194371"/>
                  </a:lnTo>
                  <a:lnTo>
                    <a:pt x="139230" y="1065936"/>
                  </a:lnTo>
                  <a:lnTo>
                    <a:pt x="550583" y="1065936"/>
                  </a:lnTo>
                  <a:lnTo>
                    <a:pt x="550583" y="1194371"/>
                  </a:lnTo>
                  <a:lnTo>
                    <a:pt x="569963" y="1194371"/>
                  </a:lnTo>
                  <a:lnTo>
                    <a:pt x="569963" y="1065936"/>
                  </a:lnTo>
                  <a:lnTo>
                    <a:pt x="569963" y="1050899"/>
                  </a:lnTo>
                  <a:close/>
                </a:path>
                <a:path w="1685290" h="1819909">
                  <a:moveTo>
                    <a:pt x="693559" y="1239774"/>
                  </a:moveTo>
                  <a:lnTo>
                    <a:pt x="689229" y="1235430"/>
                  </a:lnTo>
                  <a:lnTo>
                    <a:pt x="683869" y="1235430"/>
                  </a:lnTo>
                  <a:lnTo>
                    <a:pt x="444157" y="1235430"/>
                  </a:lnTo>
                  <a:lnTo>
                    <a:pt x="438810" y="1235430"/>
                  </a:lnTo>
                  <a:lnTo>
                    <a:pt x="434467" y="1239774"/>
                  </a:lnTo>
                  <a:lnTo>
                    <a:pt x="434467" y="1375702"/>
                  </a:lnTo>
                  <a:lnTo>
                    <a:pt x="453847" y="1375702"/>
                  </a:lnTo>
                  <a:lnTo>
                    <a:pt x="453847" y="1254823"/>
                  </a:lnTo>
                  <a:lnTo>
                    <a:pt x="674179" y="1254823"/>
                  </a:lnTo>
                  <a:lnTo>
                    <a:pt x="674179" y="1375702"/>
                  </a:lnTo>
                  <a:lnTo>
                    <a:pt x="693559" y="1375702"/>
                  </a:lnTo>
                  <a:lnTo>
                    <a:pt x="693559" y="1254823"/>
                  </a:lnTo>
                  <a:lnTo>
                    <a:pt x="693559" y="1239774"/>
                  </a:lnTo>
                  <a:close/>
                </a:path>
                <a:path w="1685290" h="1819909">
                  <a:moveTo>
                    <a:pt x="739863" y="193217"/>
                  </a:moveTo>
                  <a:lnTo>
                    <a:pt x="735520" y="188874"/>
                  </a:lnTo>
                  <a:lnTo>
                    <a:pt x="730173" y="188874"/>
                  </a:lnTo>
                  <a:lnTo>
                    <a:pt x="494207" y="188874"/>
                  </a:lnTo>
                  <a:lnTo>
                    <a:pt x="488861" y="188874"/>
                  </a:lnTo>
                  <a:lnTo>
                    <a:pt x="484517" y="193217"/>
                  </a:lnTo>
                  <a:lnTo>
                    <a:pt x="484517" y="329145"/>
                  </a:lnTo>
                  <a:lnTo>
                    <a:pt x="503897" y="329145"/>
                  </a:lnTo>
                  <a:lnTo>
                    <a:pt x="503897" y="208254"/>
                  </a:lnTo>
                  <a:lnTo>
                    <a:pt x="720483" y="208254"/>
                  </a:lnTo>
                  <a:lnTo>
                    <a:pt x="720483" y="329145"/>
                  </a:lnTo>
                  <a:lnTo>
                    <a:pt x="739863" y="329145"/>
                  </a:lnTo>
                  <a:lnTo>
                    <a:pt x="739863" y="208254"/>
                  </a:lnTo>
                  <a:lnTo>
                    <a:pt x="739863" y="193217"/>
                  </a:lnTo>
                  <a:close/>
                </a:path>
                <a:path w="1685290" h="1819909">
                  <a:moveTo>
                    <a:pt x="984072" y="1746986"/>
                  </a:moveTo>
                  <a:lnTo>
                    <a:pt x="981875" y="1744789"/>
                  </a:lnTo>
                  <a:lnTo>
                    <a:pt x="979170" y="1744789"/>
                  </a:lnTo>
                  <a:lnTo>
                    <a:pt x="852322" y="1744789"/>
                  </a:lnTo>
                  <a:lnTo>
                    <a:pt x="849617" y="1744789"/>
                  </a:lnTo>
                  <a:lnTo>
                    <a:pt x="847432" y="1746986"/>
                  </a:lnTo>
                  <a:lnTo>
                    <a:pt x="847432" y="1819567"/>
                  </a:lnTo>
                  <a:lnTo>
                    <a:pt x="857224" y="1819567"/>
                  </a:lnTo>
                  <a:lnTo>
                    <a:pt x="857224" y="1754581"/>
                  </a:lnTo>
                  <a:lnTo>
                    <a:pt x="974280" y="1754581"/>
                  </a:lnTo>
                  <a:lnTo>
                    <a:pt x="974280" y="1819567"/>
                  </a:lnTo>
                  <a:lnTo>
                    <a:pt x="984072" y="1819567"/>
                  </a:lnTo>
                  <a:lnTo>
                    <a:pt x="984072" y="1754581"/>
                  </a:lnTo>
                  <a:lnTo>
                    <a:pt x="984072" y="1746986"/>
                  </a:lnTo>
                  <a:close/>
                </a:path>
                <a:path w="1685290" h="1819909">
                  <a:moveTo>
                    <a:pt x="984072" y="703414"/>
                  </a:moveTo>
                  <a:lnTo>
                    <a:pt x="981875" y="701217"/>
                  </a:lnTo>
                  <a:lnTo>
                    <a:pt x="979170" y="701217"/>
                  </a:lnTo>
                  <a:lnTo>
                    <a:pt x="852322" y="701217"/>
                  </a:lnTo>
                  <a:lnTo>
                    <a:pt x="849617" y="701217"/>
                  </a:lnTo>
                  <a:lnTo>
                    <a:pt x="847432" y="703414"/>
                  </a:lnTo>
                  <a:lnTo>
                    <a:pt x="847432" y="775995"/>
                  </a:lnTo>
                  <a:lnTo>
                    <a:pt x="857224" y="775995"/>
                  </a:lnTo>
                  <a:lnTo>
                    <a:pt x="857224" y="711009"/>
                  </a:lnTo>
                  <a:lnTo>
                    <a:pt x="974280" y="711009"/>
                  </a:lnTo>
                  <a:lnTo>
                    <a:pt x="974280" y="775995"/>
                  </a:lnTo>
                  <a:lnTo>
                    <a:pt x="984072" y="775995"/>
                  </a:lnTo>
                  <a:lnTo>
                    <a:pt x="984072" y="711009"/>
                  </a:lnTo>
                  <a:lnTo>
                    <a:pt x="984072" y="703414"/>
                  </a:lnTo>
                  <a:close/>
                </a:path>
                <a:path w="1685290" h="1819909">
                  <a:moveTo>
                    <a:pt x="1054481" y="4330"/>
                  </a:moveTo>
                  <a:lnTo>
                    <a:pt x="1050150" y="0"/>
                  </a:lnTo>
                  <a:lnTo>
                    <a:pt x="1044790" y="0"/>
                  </a:lnTo>
                  <a:lnTo>
                    <a:pt x="614057" y="0"/>
                  </a:lnTo>
                  <a:lnTo>
                    <a:pt x="608711" y="0"/>
                  </a:lnTo>
                  <a:lnTo>
                    <a:pt x="604367" y="4330"/>
                  </a:lnTo>
                  <a:lnTo>
                    <a:pt x="604367" y="147815"/>
                  </a:lnTo>
                  <a:lnTo>
                    <a:pt x="623747" y="147815"/>
                  </a:lnTo>
                  <a:lnTo>
                    <a:pt x="623747" y="19380"/>
                  </a:lnTo>
                  <a:lnTo>
                    <a:pt x="1035100" y="19380"/>
                  </a:lnTo>
                  <a:lnTo>
                    <a:pt x="1035100" y="147815"/>
                  </a:lnTo>
                  <a:lnTo>
                    <a:pt x="1054481" y="147815"/>
                  </a:lnTo>
                  <a:lnTo>
                    <a:pt x="1054481" y="19380"/>
                  </a:lnTo>
                  <a:lnTo>
                    <a:pt x="1054481" y="4330"/>
                  </a:lnTo>
                  <a:close/>
                </a:path>
                <a:path w="1685290" h="1819909">
                  <a:moveTo>
                    <a:pt x="1153198" y="1645450"/>
                  </a:moveTo>
                  <a:lnTo>
                    <a:pt x="1151001" y="1643253"/>
                  </a:lnTo>
                  <a:lnTo>
                    <a:pt x="1148295" y="1643253"/>
                  </a:lnTo>
                  <a:lnTo>
                    <a:pt x="916762" y="1643253"/>
                  </a:lnTo>
                  <a:lnTo>
                    <a:pt x="914057" y="1643253"/>
                  </a:lnTo>
                  <a:lnTo>
                    <a:pt x="911860" y="1645450"/>
                  </a:lnTo>
                  <a:lnTo>
                    <a:pt x="911860" y="1722094"/>
                  </a:lnTo>
                  <a:lnTo>
                    <a:pt x="921651" y="1722094"/>
                  </a:lnTo>
                  <a:lnTo>
                    <a:pt x="921651" y="1653057"/>
                  </a:lnTo>
                  <a:lnTo>
                    <a:pt x="1143406" y="1653057"/>
                  </a:lnTo>
                  <a:lnTo>
                    <a:pt x="1143406" y="1722094"/>
                  </a:lnTo>
                  <a:lnTo>
                    <a:pt x="1153198" y="1722094"/>
                  </a:lnTo>
                  <a:lnTo>
                    <a:pt x="1153198" y="1653057"/>
                  </a:lnTo>
                  <a:lnTo>
                    <a:pt x="1153198" y="1645450"/>
                  </a:lnTo>
                  <a:close/>
                </a:path>
                <a:path w="1685290" h="1819909">
                  <a:moveTo>
                    <a:pt x="1153198" y="601878"/>
                  </a:moveTo>
                  <a:lnTo>
                    <a:pt x="1151001" y="599681"/>
                  </a:lnTo>
                  <a:lnTo>
                    <a:pt x="1148295" y="599681"/>
                  </a:lnTo>
                  <a:lnTo>
                    <a:pt x="916762" y="599681"/>
                  </a:lnTo>
                  <a:lnTo>
                    <a:pt x="914057" y="599681"/>
                  </a:lnTo>
                  <a:lnTo>
                    <a:pt x="911860" y="601878"/>
                  </a:lnTo>
                  <a:lnTo>
                    <a:pt x="911860" y="678522"/>
                  </a:lnTo>
                  <a:lnTo>
                    <a:pt x="921651" y="678522"/>
                  </a:lnTo>
                  <a:lnTo>
                    <a:pt x="921651" y="609485"/>
                  </a:lnTo>
                  <a:lnTo>
                    <a:pt x="1143406" y="609485"/>
                  </a:lnTo>
                  <a:lnTo>
                    <a:pt x="1143406" y="678522"/>
                  </a:lnTo>
                  <a:lnTo>
                    <a:pt x="1153198" y="678522"/>
                  </a:lnTo>
                  <a:lnTo>
                    <a:pt x="1153198" y="609485"/>
                  </a:lnTo>
                  <a:lnTo>
                    <a:pt x="1153198" y="601878"/>
                  </a:lnTo>
                  <a:close/>
                </a:path>
                <a:path w="1685290" h="1819909">
                  <a:moveTo>
                    <a:pt x="1178090" y="193217"/>
                  </a:moveTo>
                  <a:lnTo>
                    <a:pt x="1173746" y="188874"/>
                  </a:lnTo>
                  <a:lnTo>
                    <a:pt x="1168400" y="188874"/>
                  </a:lnTo>
                  <a:lnTo>
                    <a:pt x="928687" y="188874"/>
                  </a:lnTo>
                  <a:lnTo>
                    <a:pt x="923328" y="188874"/>
                  </a:lnTo>
                  <a:lnTo>
                    <a:pt x="918997" y="193217"/>
                  </a:lnTo>
                  <a:lnTo>
                    <a:pt x="918997" y="329145"/>
                  </a:lnTo>
                  <a:lnTo>
                    <a:pt x="938377" y="329145"/>
                  </a:lnTo>
                  <a:lnTo>
                    <a:pt x="938377" y="208254"/>
                  </a:lnTo>
                  <a:lnTo>
                    <a:pt x="1158709" y="208254"/>
                  </a:lnTo>
                  <a:lnTo>
                    <a:pt x="1158709" y="329145"/>
                  </a:lnTo>
                  <a:lnTo>
                    <a:pt x="1178090" y="329145"/>
                  </a:lnTo>
                  <a:lnTo>
                    <a:pt x="1178090" y="208254"/>
                  </a:lnTo>
                  <a:lnTo>
                    <a:pt x="1178090" y="193217"/>
                  </a:lnTo>
                  <a:close/>
                </a:path>
                <a:path w="1685290" h="1819909">
                  <a:moveTo>
                    <a:pt x="1219644" y="1746986"/>
                  </a:moveTo>
                  <a:lnTo>
                    <a:pt x="1217447" y="1744789"/>
                  </a:lnTo>
                  <a:lnTo>
                    <a:pt x="1214742" y="1744789"/>
                  </a:lnTo>
                  <a:lnTo>
                    <a:pt x="1085888" y="1744789"/>
                  </a:lnTo>
                  <a:lnTo>
                    <a:pt x="1083183" y="1744789"/>
                  </a:lnTo>
                  <a:lnTo>
                    <a:pt x="1080985" y="1746986"/>
                  </a:lnTo>
                  <a:lnTo>
                    <a:pt x="1080985" y="1819567"/>
                  </a:lnTo>
                  <a:lnTo>
                    <a:pt x="1090777" y="1819567"/>
                  </a:lnTo>
                  <a:lnTo>
                    <a:pt x="1090777" y="1754581"/>
                  </a:lnTo>
                  <a:lnTo>
                    <a:pt x="1209840" y="1754581"/>
                  </a:lnTo>
                  <a:lnTo>
                    <a:pt x="1209840" y="1819567"/>
                  </a:lnTo>
                  <a:lnTo>
                    <a:pt x="1219644" y="1819567"/>
                  </a:lnTo>
                  <a:lnTo>
                    <a:pt x="1219644" y="1754581"/>
                  </a:lnTo>
                  <a:lnTo>
                    <a:pt x="1219644" y="1746986"/>
                  </a:lnTo>
                  <a:close/>
                </a:path>
                <a:path w="1685290" h="1819909">
                  <a:moveTo>
                    <a:pt x="1219644" y="703414"/>
                  </a:moveTo>
                  <a:lnTo>
                    <a:pt x="1217447" y="701217"/>
                  </a:lnTo>
                  <a:lnTo>
                    <a:pt x="1214742" y="701217"/>
                  </a:lnTo>
                  <a:lnTo>
                    <a:pt x="1085888" y="701217"/>
                  </a:lnTo>
                  <a:lnTo>
                    <a:pt x="1083183" y="701217"/>
                  </a:lnTo>
                  <a:lnTo>
                    <a:pt x="1080985" y="703414"/>
                  </a:lnTo>
                  <a:lnTo>
                    <a:pt x="1080985" y="775995"/>
                  </a:lnTo>
                  <a:lnTo>
                    <a:pt x="1090777" y="775995"/>
                  </a:lnTo>
                  <a:lnTo>
                    <a:pt x="1090777" y="711009"/>
                  </a:lnTo>
                  <a:lnTo>
                    <a:pt x="1209840" y="711009"/>
                  </a:lnTo>
                  <a:lnTo>
                    <a:pt x="1209840" y="775995"/>
                  </a:lnTo>
                  <a:lnTo>
                    <a:pt x="1219644" y="775995"/>
                  </a:lnTo>
                  <a:lnTo>
                    <a:pt x="1219644" y="711009"/>
                  </a:lnTo>
                  <a:lnTo>
                    <a:pt x="1219644" y="703414"/>
                  </a:lnTo>
                  <a:close/>
                </a:path>
                <a:path w="1685290" h="1819909">
                  <a:moveTo>
                    <a:pt x="1246898" y="1239774"/>
                  </a:moveTo>
                  <a:lnTo>
                    <a:pt x="1242568" y="1235430"/>
                  </a:lnTo>
                  <a:lnTo>
                    <a:pt x="1237208" y="1235430"/>
                  </a:lnTo>
                  <a:lnTo>
                    <a:pt x="1001242" y="1235430"/>
                  </a:lnTo>
                  <a:lnTo>
                    <a:pt x="995895" y="1235430"/>
                  </a:lnTo>
                  <a:lnTo>
                    <a:pt x="991552" y="1239774"/>
                  </a:lnTo>
                  <a:lnTo>
                    <a:pt x="991552" y="1375702"/>
                  </a:lnTo>
                  <a:lnTo>
                    <a:pt x="1010932" y="1375702"/>
                  </a:lnTo>
                  <a:lnTo>
                    <a:pt x="1010932" y="1254823"/>
                  </a:lnTo>
                  <a:lnTo>
                    <a:pt x="1227518" y="1254823"/>
                  </a:lnTo>
                  <a:lnTo>
                    <a:pt x="1227518" y="1375702"/>
                  </a:lnTo>
                  <a:lnTo>
                    <a:pt x="1246898" y="1375702"/>
                  </a:lnTo>
                  <a:lnTo>
                    <a:pt x="1246898" y="1254823"/>
                  </a:lnTo>
                  <a:lnTo>
                    <a:pt x="1246898" y="1239774"/>
                  </a:lnTo>
                  <a:close/>
                </a:path>
                <a:path w="1685290" h="1819909">
                  <a:moveTo>
                    <a:pt x="1561528" y="1050899"/>
                  </a:moveTo>
                  <a:lnTo>
                    <a:pt x="1557185" y="1046556"/>
                  </a:lnTo>
                  <a:lnTo>
                    <a:pt x="1551838" y="1046556"/>
                  </a:lnTo>
                  <a:lnTo>
                    <a:pt x="1121105" y="1046556"/>
                  </a:lnTo>
                  <a:lnTo>
                    <a:pt x="1115745" y="1046556"/>
                  </a:lnTo>
                  <a:lnTo>
                    <a:pt x="1111415" y="1050899"/>
                  </a:lnTo>
                  <a:lnTo>
                    <a:pt x="1111415" y="1194371"/>
                  </a:lnTo>
                  <a:lnTo>
                    <a:pt x="1130795" y="1194371"/>
                  </a:lnTo>
                  <a:lnTo>
                    <a:pt x="1130795" y="1065936"/>
                  </a:lnTo>
                  <a:lnTo>
                    <a:pt x="1542148" y="1065936"/>
                  </a:lnTo>
                  <a:lnTo>
                    <a:pt x="1542148" y="1194371"/>
                  </a:lnTo>
                  <a:lnTo>
                    <a:pt x="1561528" y="1194371"/>
                  </a:lnTo>
                  <a:lnTo>
                    <a:pt x="1561528" y="1065936"/>
                  </a:lnTo>
                  <a:lnTo>
                    <a:pt x="1561528" y="1050899"/>
                  </a:lnTo>
                  <a:close/>
                </a:path>
                <a:path w="1685290" h="1819909">
                  <a:moveTo>
                    <a:pt x="1685124" y="1239774"/>
                  </a:moveTo>
                  <a:lnTo>
                    <a:pt x="1680794" y="1235430"/>
                  </a:lnTo>
                  <a:lnTo>
                    <a:pt x="1675434" y="1235430"/>
                  </a:lnTo>
                  <a:lnTo>
                    <a:pt x="1435722" y="1235430"/>
                  </a:lnTo>
                  <a:lnTo>
                    <a:pt x="1430375" y="1235430"/>
                  </a:lnTo>
                  <a:lnTo>
                    <a:pt x="1426032" y="1239774"/>
                  </a:lnTo>
                  <a:lnTo>
                    <a:pt x="1426032" y="1375702"/>
                  </a:lnTo>
                  <a:lnTo>
                    <a:pt x="1445412" y="1375702"/>
                  </a:lnTo>
                  <a:lnTo>
                    <a:pt x="1445412" y="1254823"/>
                  </a:lnTo>
                  <a:lnTo>
                    <a:pt x="1665744" y="1254823"/>
                  </a:lnTo>
                  <a:lnTo>
                    <a:pt x="1665744" y="1375702"/>
                  </a:lnTo>
                  <a:lnTo>
                    <a:pt x="1685124" y="1375702"/>
                  </a:lnTo>
                  <a:lnTo>
                    <a:pt x="1685124" y="1254823"/>
                  </a:lnTo>
                  <a:lnTo>
                    <a:pt x="1685124" y="1239774"/>
                  </a:lnTo>
                  <a:close/>
                </a:path>
              </a:pathLst>
            </a:custGeom>
            <a:solidFill>
              <a:srgbClr val="436B8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26316" y="7330935"/>
              <a:ext cx="145770" cy="109328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34746" y="7330935"/>
              <a:ext cx="145770" cy="109328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19263" y="6284376"/>
              <a:ext cx="145770" cy="109328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7355205" y="6904526"/>
              <a:ext cx="78740" cy="1102360"/>
            </a:xfrm>
            <a:custGeom>
              <a:avLst/>
              <a:gdLst/>
              <a:ahLst/>
              <a:cxnLst/>
              <a:rect l="l" t="t" r="r" b="b"/>
              <a:pathLst>
                <a:path w="78740" h="1102359">
                  <a:moveTo>
                    <a:pt x="78359" y="1047953"/>
                  </a:moveTo>
                  <a:lnTo>
                    <a:pt x="73977" y="1043571"/>
                  </a:lnTo>
                  <a:lnTo>
                    <a:pt x="4381" y="1043571"/>
                  </a:lnTo>
                  <a:lnTo>
                    <a:pt x="0" y="1047953"/>
                  </a:lnTo>
                  <a:lnTo>
                    <a:pt x="0" y="1053363"/>
                  </a:lnTo>
                  <a:lnTo>
                    <a:pt x="0" y="1097953"/>
                  </a:lnTo>
                  <a:lnTo>
                    <a:pt x="4381" y="1102347"/>
                  </a:lnTo>
                  <a:lnTo>
                    <a:pt x="73977" y="1102347"/>
                  </a:lnTo>
                  <a:lnTo>
                    <a:pt x="78359" y="1097953"/>
                  </a:lnTo>
                  <a:lnTo>
                    <a:pt x="78359" y="1047953"/>
                  </a:lnTo>
                  <a:close/>
                </a:path>
                <a:path w="78740" h="1102359">
                  <a:moveTo>
                    <a:pt x="78359" y="4394"/>
                  </a:moveTo>
                  <a:lnTo>
                    <a:pt x="73977" y="0"/>
                  </a:lnTo>
                  <a:lnTo>
                    <a:pt x="4381" y="0"/>
                  </a:lnTo>
                  <a:lnTo>
                    <a:pt x="0" y="4394"/>
                  </a:lnTo>
                  <a:lnTo>
                    <a:pt x="0" y="9804"/>
                  </a:lnTo>
                  <a:lnTo>
                    <a:pt x="0" y="54394"/>
                  </a:lnTo>
                  <a:lnTo>
                    <a:pt x="4381" y="58775"/>
                  </a:lnTo>
                  <a:lnTo>
                    <a:pt x="73977" y="58775"/>
                  </a:lnTo>
                  <a:lnTo>
                    <a:pt x="78359" y="54394"/>
                  </a:lnTo>
                  <a:lnTo>
                    <a:pt x="78359" y="4394"/>
                  </a:lnTo>
                  <a:close/>
                </a:path>
              </a:pathLst>
            </a:custGeom>
            <a:solidFill>
              <a:srgbClr val="55909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407641" y="7513132"/>
              <a:ext cx="154881" cy="100217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16095" y="7513132"/>
              <a:ext cx="154881" cy="100217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00616" y="6466573"/>
              <a:ext cx="154881" cy="100217"/>
            </a:xfrm>
            <a:prstGeom prst="rect">
              <a:avLst/>
            </a:prstGeom>
          </p:spPr>
        </p:pic>
        <p:sp>
          <p:nvSpPr>
            <p:cNvPr id="32" name="object 32" descr=""/>
            <p:cNvSpPr/>
            <p:nvPr/>
          </p:nvSpPr>
          <p:spPr>
            <a:xfrm>
              <a:off x="7237666" y="7002494"/>
              <a:ext cx="83820" cy="1097915"/>
            </a:xfrm>
            <a:custGeom>
              <a:avLst/>
              <a:gdLst/>
              <a:ahLst/>
              <a:cxnLst/>
              <a:rect l="l" t="t" r="r" b="b"/>
              <a:pathLst>
                <a:path w="83820" h="1097915">
                  <a:moveTo>
                    <a:pt x="83261" y="1047953"/>
                  </a:moveTo>
                  <a:lnTo>
                    <a:pt x="78867" y="1043571"/>
                  </a:lnTo>
                  <a:lnTo>
                    <a:pt x="4381" y="1043571"/>
                  </a:lnTo>
                  <a:lnTo>
                    <a:pt x="0" y="1047953"/>
                  </a:lnTo>
                  <a:lnTo>
                    <a:pt x="0" y="1053363"/>
                  </a:lnTo>
                  <a:lnTo>
                    <a:pt x="0" y="1093063"/>
                  </a:lnTo>
                  <a:lnTo>
                    <a:pt x="4381" y="1097445"/>
                  </a:lnTo>
                  <a:lnTo>
                    <a:pt x="78867" y="1097445"/>
                  </a:lnTo>
                  <a:lnTo>
                    <a:pt x="83261" y="1093063"/>
                  </a:lnTo>
                  <a:lnTo>
                    <a:pt x="83261" y="1047953"/>
                  </a:lnTo>
                  <a:close/>
                </a:path>
                <a:path w="83820" h="1097915">
                  <a:moveTo>
                    <a:pt x="83261" y="4381"/>
                  </a:moveTo>
                  <a:lnTo>
                    <a:pt x="78867" y="0"/>
                  </a:lnTo>
                  <a:lnTo>
                    <a:pt x="4381" y="0"/>
                  </a:lnTo>
                  <a:lnTo>
                    <a:pt x="0" y="4381"/>
                  </a:lnTo>
                  <a:lnTo>
                    <a:pt x="0" y="9791"/>
                  </a:lnTo>
                  <a:lnTo>
                    <a:pt x="0" y="49491"/>
                  </a:lnTo>
                  <a:lnTo>
                    <a:pt x="4381" y="53873"/>
                  </a:lnTo>
                  <a:lnTo>
                    <a:pt x="78867" y="53873"/>
                  </a:lnTo>
                  <a:lnTo>
                    <a:pt x="83261" y="49491"/>
                  </a:lnTo>
                  <a:lnTo>
                    <a:pt x="83261" y="4381"/>
                  </a:lnTo>
                  <a:close/>
                </a:path>
              </a:pathLst>
            </a:custGeom>
            <a:solidFill>
              <a:srgbClr val="55909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298327" y="7695330"/>
              <a:ext cx="145770" cy="100217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306762" y="7695330"/>
              <a:ext cx="145770" cy="100217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91283" y="6648770"/>
              <a:ext cx="145770" cy="100217"/>
            </a:xfrm>
            <a:prstGeom prst="rect">
              <a:avLst/>
            </a:prstGeom>
          </p:spPr>
        </p:pic>
        <p:sp>
          <p:nvSpPr>
            <p:cNvPr id="36" name="object 36" descr=""/>
            <p:cNvSpPr/>
            <p:nvPr/>
          </p:nvSpPr>
          <p:spPr>
            <a:xfrm>
              <a:off x="7178891" y="7100436"/>
              <a:ext cx="78740" cy="1097915"/>
            </a:xfrm>
            <a:custGeom>
              <a:avLst/>
              <a:gdLst/>
              <a:ahLst/>
              <a:cxnLst/>
              <a:rect l="l" t="t" r="r" b="b"/>
              <a:pathLst>
                <a:path w="78740" h="1097915">
                  <a:moveTo>
                    <a:pt x="78359" y="1047953"/>
                  </a:moveTo>
                  <a:lnTo>
                    <a:pt x="73964" y="1043571"/>
                  </a:lnTo>
                  <a:lnTo>
                    <a:pt x="4381" y="1043571"/>
                  </a:lnTo>
                  <a:lnTo>
                    <a:pt x="0" y="1047953"/>
                  </a:lnTo>
                  <a:lnTo>
                    <a:pt x="0" y="1053363"/>
                  </a:lnTo>
                  <a:lnTo>
                    <a:pt x="0" y="1093063"/>
                  </a:lnTo>
                  <a:lnTo>
                    <a:pt x="4381" y="1097445"/>
                  </a:lnTo>
                  <a:lnTo>
                    <a:pt x="73964" y="1097445"/>
                  </a:lnTo>
                  <a:lnTo>
                    <a:pt x="78359" y="1093063"/>
                  </a:lnTo>
                  <a:lnTo>
                    <a:pt x="78359" y="1047953"/>
                  </a:lnTo>
                  <a:close/>
                </a:path>
                <a:path w="78740" h="1097915">
                  <a:moveTo>
                    <a:pt x="78359" y="4394"/>
                  </a:moveTo>
                  <a:lnTo>
                    <a:pt x="73964" y="0"/>
                  </a:lnTo>
                  <a:lnTo>
                    <a:pt x="4381" y="0"/>
                  </a:lnTo>
                  <a:lnTo>
                    <a:pt x="0" y="4394"/>
                  </a:lnTo>
                  <a:lnTo>
                    <a:pt x="0" y="9791"/>
                  </a:lnTo>
                  <a:lnTo>
                    <a:pt x="0" y="49491"/>
                  </a:lnTo>
                  <a:lnTo>
                    <a:pt x="4381" y="53873"/>
                  </a:lnTo>
                  <a:lnTo>
                    <a:pt x="73964" y="53873"/>
                  </a:lnTo>
                  <a:lnTo>
                    <a:pt x="78359" y="49491"/>
                  </a:lnTo>
                  <a:lnTo>
                    <a:pt x="78359" y="4394"/>
                  </a:lnTo>
                  <a:close/>
                </a:path>
              </a:pathLst>
            </a:custGeom>
            <a:solidFill>
              <a:srgbClr val="55909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726525" y="7695330"/>
              <a:ext cx="154881" cy="100217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34955" y="7695330"/>
              <a:ext cx="154881" cy="100217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19477" y="6648770"/>
              <a:ext cx="154881" cy="100217"/>
            </a:xfrm>
            <a:prstGeom prst="rect">
              <a:avLst/>
            </a:prstGeom>
          </p:spPr>
        </p:pic>
        <p:sp>
          <p:nvSpPr>
            <p:cNvPr id="40" name="object 40" descr=""/>
            <p:cNvSpPr/>
            <p:nvPr/>
          </p:nvSpPr>
          <p:spPr>
            <a:xfrm>
              <a:off x="7409078" y="7100436"/>
              <a:ext cx="83820" cy="1097915"/>
            </a:xfrm>
            <a:custGeom>
              <a:avLst/>
              <a:gdLst/>
              <a:ahLst/>
              <a:cxnLst/>
              <a:rect l="l" t="t" r="r" b="b"/>
              <a:pathLst>
                <a:path w="83820" h="1097915">
                  <a:moveTo>
                    <a:pt x="83261" y="1047953"/>
                  </a:moveTo>
                  <a:lnTo>
                    <a:pt x="78867" y="1043571"/>
                  </a:lnTo>
                  <a:lnTo>
                    <a:pt x="4381" y="1043571"/>
                  </a:lnTo>
                  <a:lnTo>
                    <a:pt x="0" y="1047953"/>
                  </a:lnTo>
                  <a:lnTo>
                    <a:pt x="0" y="1053363"/>
                  </a:lnTo>
                  <a:lnTo>
                    <a:pt x="0" y="1093063"/>
                  </a:lnTo>
                  <a:lnTo>
                    <a:pt x="4381" y="1097445"/>
                  </a:lnTo>
                  <a:lnTo>
                    <a:pt x="78867" y="1097445"/>
                  </a:lnTo>
                  <a:lnTo>
                    <a:pt x="83261" y="1093063"/>
                  </a:lnTo>
                  <a:lnTo>
                    <a:pt x="83261" y="1047953"/>
                  </a:lnTo>
                  <a:close/>
                </a:path>
                <a:path w="83820" h="1097915">
                  <a:moveTo>
                    <a:pt x="83261" y="4394"/>
                  </a:moveTo>
                  <a:lnTo>
                    <a:pt x="78867" y="0"/>
                  </a:lnTo>
                  <a:lnTo>
                    <a:pt x="4381" y="0"/>
                  </a:lnTo>
                  <a:lnTo>
                    <a:pt x="0" y="4394"/>
                  </a:lnTo>
                  <a:lnTo>
                    <a:pt x="0" y="9791"/>
                  </a:lnTo>
                  <a:lnTo>
                    <a:pt x="0" y="49491"/>
                  </a:lnTo>
                  <a:lnTo>
                    <a:pt x="4381" y="53873"/>
                  </a:lnTo>
                  <a:lnTo>
                    <a:pt x="78867" y="53873"/>
                  </a:lnTo>
                  <a:lnTo>
                    <a:pt x="83261" y="49491"/>
                  </a:lnTo>
                  <a:lnTo>
                    <a:pt x="83261" y="4394"/>
                  </a:lnTo>
                  <a:close/>
                </a:path>
              </a:pathLst>
            </a:custGeom>
            <a:solidFill>
              <a:srgbClr val="55909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1" name="object 41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25412" y="7695330"/>
              <a:ext cx="154881" cy="100217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516975" y="7695330"/>
              <a:ext cx="154881" cy="100217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09934" y="6648770"/>
              <a:ext cx="154881" cy="100217"/>
            </a:xfrm>
            <a:prstGeom prst="rect">
              <a:avLst/>
            </a:prstGeom>
          </p:spPr>
        </p:pic>
        <p:sp>
          <p:nvSpPr>
            <p:cNvPr id="44" name="object 44" descr=""/>
            <p:cNvSpPr/>
            <p:nvPr/>
          </p:nvSpPr>
          <p:spPr>
            <a:xfrm>
              <a:off x="7296429" y="7100436"/>
              <a:ext cx="83820" cy="1097915"/>
            </a:xfrm>
            <a:custGeom>
              <a:avLst/>
              <a:gdLst/>
              <a:ahLst/>
              <a:cxnLst/>
              <a:rect l="l" t="t" r="r" b="b"/>
              <a:pathLst>
                <a:path w="83820" h="1097915">
                  <a:moveTo>
                    <a:pt x="83261" y="1047953"/>
                  </a:moveTo>
                  <a:lnTo>
                    <a:pt x="78867" y="1043571"/>
                  </a:lnTo>
                  <a:lnTo>
                    <a:pt x="4381" y="1043571"/>
                  </a:lnTo>
                  <a:lnTo>
                    <a:pt x="0" y="1047953"/>
                  </a:lnTo>
                  <a:lnTo>
                    <a:pt x="0" y="1053363"/>
                  </a:lnTo>
                  <a:lnTo>
                    <a:pt x="0" y="1093063"/>
                  </a:lnTo>
                  <a:lnTo>
                    <a:pt x="4381" y="1097445"/>
                  </a:lnTo>
                  <a:lnTo>
                    <a:pt x="78867" y="1097445"/>
                  </a:lnTo>
                  <a:lnTo>
                    <a:pt x="83261" y="1093063"/>
                  </a:lnTo>
                  <a:lnTo>
                    <a:pt x="83261" y="1047953"/>
                  </a:lnTo>
                  <a:close/>
                </a:path>
                <a:path w="83820" h="1097915">
                  <a:moveTo>
                    <a:pt x="83261" y="4394"/>
                  </a:moveTo>
                  <a:lnTo>
                    <a:pt x="78867" y="0"/>
                  </a:lnTo>
                  <a:lnTo>
                    <a:pt x="4381" y="0"/>
                  </a:lnTo>
                  <a:lnTo>
                    <a:pt x="0" y="4394"/>
                  </a:lnTo>
                  <a:lnTo>
                    <a:pt x="0" y="9791"/>
                  </a:lnTo>
                  <a:lnTo>
                    <a:pt x="0" y="49491"/>
                  </a:lnTo>
                  <a:lnTo>
                    <a:pt x="4381" y="53873"/>
                  </a:lnTo>
                  <a:lnTo>
                    <a:pt x="78867" y="53873"/>
                  </a:lnTo>
                  <a:lnTo>
                    <a:pt x="83261" y="49491"/>
                  </a:lnTo>
                  <a:lnTo>
                    <a:pt x="83261" y="4394"/>
                  </a:lnTo>
                  <a:close/>
                </a:path>
              </a:pathLst>
            </a:custGeom>
            <a:solidFill>
              <a:srgbClr val="55909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5" name="object 4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971838" y="7695330"/>
              <a:ext cx="145770" cy="100217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63400" y="7695330"/>
              <a:ext cx="145770" cy="100217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456356" y="6648770"/>
              <a:ext cx="145770" cy="100217"/>
            </a:xfrm>
            <a:prstGeom prst="rect">
              <a:avLst/>
            </a:prstGeom>
          </p:spPr>
        </p:pic>
        <p:sp>
          <p:nvSpPr>
            <p:cNvPr id="48" name="object 48" descr=""/>
            <p:cNvSpPr/>
            <p:nvPr/>
          </p:nvSpPr>
          <p:spPr>
            <a:xfrm>
              <a:off x="7536396" y="7100436"/>
              <a:ext cx="78740" cy="1097915"/>
            </a:xfrm>
            <a:custGeom>
              <a:avLst/>
              <a:gdLst/>
              <a:ahLst/>
              <a:cxnLst/>
              <a:rect l="l" t="t" r="r" b="b"/>
              <a:pathLst>
                <a:path w="78740" h="1097915">
                  <a:moveTo>
                    <a:pt x="78359" y="1047953"/>
                  </a:moveTo>
                  <a:lnTo>
                    <a:pt x="73977" y="1043571"/>
                  </a:lnTo>
                  <a:lnTo>
                    <a:pt x="4394" y="1043571"/>
                  </a:lnTo>
                  <a:lnTo>
                    <a:pt x="0" y="1047953"/>
                  </a:lnTo>
                  <a:lnTo>
                    <a:pt x="0" y="1053363"/>
                  </a:lnTo>
                  <a:lnTo>
                    <a:pt x="0" y="1093063"/>
                  </a:lnTo>
                  <a:lnTo>
                    <a:pt x="4394" y="1097445"/>
                  </a:lnTo>
                  <a:lnTo>
                    <a:pt x="73977" y="1097445"/>
                  </a:lnTo>
                  <a:lnTo>
                    <a:pt x="78359" y="1093063"/>
                  </a:lnTo>
                  <a:lnTo>
                    <a:pt x="78359" y="1047953"/>
                  </a:lnTo>
                  <a:close/>
                </a:path>
                <a:path w="78740" h="1097915">
                  <a:moveTo>
                    <a:pt x="78359" y="4394"/>
                  </a:moveTo>
                  <a:lnTo>
                    <a:pt x="73977" y="0"/>
                  </a:lnTo>
                  <a:lnTo>
                    <a:pt x="4394" y="0"/>
                  </a:lnTo>
                  <a:lnTo>
                    <a:pt x="0" y="4394"/>
                  </a:lnTo>
                  <a:lnTo>
                    <a:pt x="0" y="9791"/>
                  </a:lnTo>
                  <a:lnTo>
                    <a:pt x="0" y="49491"/>
                  </a:lnTo>
                  <a:lnTo>
                    <a:pt x="4394" y="53873"/>
                  </a:lnTo>
                  <a:lnTo>
                    <a:pt x="73977" y="53873"/>
                  </a:lnTo>
                  <a:lnTo>
                    <a:pt x="78359" y="49491"/>
                  </a:lnTo>
                  <a:lnTo>
                    <a:pt x="78359" y="4394"/>
                  </a:lnTo>
                  <a:close/>
                </a:path>
              </a:pathLst>
            </a:custGeom>
            <a:solidFill>
              <a:srgbClr val="55909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844959" y="7513132"/>
              <a:ext cx="145770" cy="100217"/>
            </a:xfrm>
            <a:prstGeom prst="rect">
              <a:avLst/>
            </a:prstGeom>
          </p:spPr>
        </p:pic>
        <p:pic>
          <p:nvPicPr>
            <p:cNvPr id="50" name="object 50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53397" y="7513132"/>
              <a:ext cx="145770" cy="100217"/>
            </a:xfrm>
            <a:prstGeom prst="rect">
              <a:avLst/>
            </a:prstGeom>
          </p:spPr>
        </p:pic>
        <p:pic>
          <p:nvPicPr>
            <p:cNvPr id="51" name="object 51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337918" y="6466573"/>
              <a:ext cx="145770" cy="100217"/>
            </a:xfrm>
            <a:prstGeom prst="rect">
              <a:avLst/>
            </a:prstGeom>
          </p:spPr>
        </p:pic>
        <p:sp>
          <p:nvSpPr>
            <p:cNvPr id="52" name="object 52" descr=""/>
            <p:cNvSpPr/>
            <p:nvPr/>
          </p:nvSpPr>
          <p:spPr>
            <a:xfrm>
              <a:off x="7472743" y="7002494"/>
              <a:ext cx="78740" cy="1097915"/>
            </a:xfrm>
            <a:custGeom>
              <a:avLst/>
              <a:gdLst/>
              <a:ahLst/>
              <a:cxnLst/>
              <a:rect l="l" t="t" r="r" b="b"/>
              <a:pathLst>
                <a:path w="78740" h="1097915">
                  <a:moveTo>
                    <a:pt x="78359" y="1047953"/>
                  </a:moveTo>
                  <a:lnTo>
                    <a:pt x="73977" y="1043571"/>
                  </a:lnTo>
                  <a:lnTo>
                    <a:pt x="4381" y="1043571"/>
                  </a:lnTo>
                  <a:lnTo>
                    <a:pt x="0" y="1047953"/>
                  </a:lnTo>
                  <a:lnTo>
                    <a:pt x="0" y="1053363"/>
                  </a:lnTo>
                  <a:lnTo>
                    <a:pt x="0" y="1093063"/>
                  </a:lnTo>
                  <a:lnTo>
                    <a:pt x="4381" y="1097445"/>
                  </a:lnTo>
                  <a:lnTo>
                    <a:pt x="73977" y="1097445"/>
                  </a:lnTo>
                  <a:lnTo>
                    <a:pt x="78359" y="1093063"/>
                  </a:lnTo>
                  <a:lnTo>
                    <a:pt x="78359" y="1047953"/>
                  </a:lnTo>
                  <a:close/>
                </a:path>
                <a:path w="78740" h="1097915">
                  <a:moveTo>
                    <a:pt x="78359" y="4381"/>
                  </a:moveTo>
                  <a:lnTo>
                    <a:pt x="73977" y="0"/>
                  </a:lnTo>
                  <a:lnTo>
                    <a:pt x="4381" y="0"/>
                  </a:lnTo>
                  <a:lnTo>
                    <a:pt x="0" y="4381"/>
                  </a:lnTo>
                  <a:lnTo>
                    <a:pt x="0" y="9791"/>
                  </a:lnTo>
                  <a:lnTo>
                    <a:pt x="0" y="49491"/>
                  </a:lnTo>
                  <a:lnTo>
                    <a:pt x="4381" y="53873"/>
                  </a:lnTo>
                  <a:lnTo>
                    <a:pt x="73977" y="53873"/>
                  </a:lnTo>
                  <a:lnTo>
                    <a:pt x="78359" y="49491"/>
                  </a:lnTo>
                  <a:lnTo>
                    <a:pt x="78359" y="4381"/>
                  </a:lnTo>
                  <a:close/>
                </a:path>
              </a:pathLst>
            </a:custGeom>
            <a:solidFill>
              <a:srgbClr val="55909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3" name="object 53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939342" y="6968924"/>
              <a:ext cx="132869" cy="121315"/>
            </a:xfrm>
            <a:prstGeom prst="rect">
              <a:avLst/>
            </a:prstGeom>
          </p:spPr>
        </p:pic>
        <p:pic>
          <p:nvPicPr>
            <p:cNvPr id="54" name="object 54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939342" y="8009877"/>
              <a:ext cx="132869" cy="121315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164639" y="7436844"/>
              <a:ext cx="132869" cy="121315"/>
            </a:xfrm>
            <a:prstGeom prst="rect">
              <a:avLst/>
            </a:prstGeom>
          </p:spPr>
        </p:pic>
        <p:sp>
          <p:nvSpPr>
            <p:cNvPr id="56" name="object 56" descr=""/>
            <p:cNvSpPr/>
            <p:nvPr/>
          </p:nvSpPr>
          <p:spPr>
            <a:xfrm>
              <a:off x="6718973" y="6856088"/>
              <a:ext cx="144780" cy="1416050"/>
            </a:xfrm>
            <a:custGeom>
              <a:avLst/>
              <a:gdLst/>
              <a:ahLst/>
              <a:cxnLst/>
              <a:rect l="l" t="t" r="r" b="b"/>
              <a:pathLst>
                <a:path w="144779" h="1416050">
                  <a:moveTo>
                    <a:pt x="144614" y="1340345"/>
                  </a:moveTo>
                  <a:lnTo>
                    <a:pt x="137045" y="1332788"/>
                  </a:lnTo>
                  <a:lnTo>
                    <a:pt x="130911" y="1332788"/>
                  </a:lnTo>
                  <a:lnTo>
                    <a:pt x="81991" y="1381696"/>
                  </a:lnTo>
                  <a:lnTo>
                    <a:pt x="81991" y="1017473"/>
                  </a:lnTo>
                  <a:lnTo>
                    <a:pt x="81991" y="1012126"/>
                  </a:lnTo>
                  <a:lnTo>
                    <a:pt x="77660" y="1007783"/>
                  </a:lnTo>
                  <a:lnTo>
                    <a:pt x="66954" y="1007783"/>
                  </a:lnTo>
                  <a:lnTo>
                    <a:pt x="62611" y="1012126"/>
                  </a:lnTo>
                  <a:lnTo>
                    <a:pt x="62611" y="1017473"/>
                  </a:lnTo>
                  <a:lnTo>
                    <a:pt x="62611" y="1381696"/>
                  </a:lnTo>
                  <a:lnTo>
                    <a:pt x="13703" y="1332788"/>
                  </a:lnTo>
                  <a:lnTo>
                    <a:pt x="7569" y="1332788"/>
                  </a:lnTo>
                  <a:lnTo>
                    <a:pt x="0" y="1340345"/>
                  </a:lnTo>
                  <a:lnTo>
                    <a:pt x="0" y="1346492"/>
                  </a:lnTo>
                  <a:lnTo>
                    <a:pt x="62611" y="1409103"/>
                  </a:lnTo>
                  <a:lnTo>
                    <a:pt x="69240" y="1415719"/>
                  </a:lnTo>
                  <a:lnTo>
                    <a:pt x="75374" y="1415719"/>
                  </a:lnTo>
                  <a:lnTo>
                    <a:pt x="81991" y="1409103"/>
                  </a:lnTo>
                  <a:lnTo>
                    <a:pt x="144614" y="1346492"/>
                  </a:lnTo>
                  <a:lnTo>
                    <a:pt x="144614" y="1340345"/>
                  </a:lnTo>
                  <a:close/>
                </a:path>
                <a:path w="144779" h="1416050">
                  <a:moveTo>
                    <a:pt x="144614" y="332562"/>
                  </a:moveTo>
                  <a:lnTo>
                    <a:pt x="137045" y="324993"/>
                  </a:lnTo>
                  <a:lnTo>
                    <a:pt x="130911" y="324993"/>
                  </a:lnTo>
                  <a:lnTo>
                    <a:pt x="81991" y="373913"/>
                  </a:lnTo>
                  <a:lnTo>
                    <a:pt x="81991" y="9690"/>
                  </a:lnTo>
                  <a:lnTo>
                    <a:pt x="81991" y="4343"/>
                  </a:lnTo>
                  <a:lnTo>
                    <a:pt x="77660" y="0"/>
                  </a:lnTo>
                  <a:lnTo>
                    <a:pt x="66954" y="0"/>
                  </a:lnTo>
                  <a:lnTo>
                    <a:pt x="62611" y="4343"/>
                  </a:lnTo>
                  <a:lnTo>
                    <a:pt x="62611" y="9690"/>
                  </a:lnTo>
                  <a:lnTo>
                    <a:pt x="62611" y="373913"/>
                  </a:lnTo>
                  <a:lnTo>
                    <a:pt x="13703" y="324993"/>
                  </a:lnTo>
                  <a:lnTo>
                    <a:pt x="7569" y="324993"/>
                  </a:lnTo>
                  <a:lnTo>
                    <a:pt x="0" y="332562"/>
                  </a:lnTo>
                  <a:lnTo>
                    <a:pt x="0" y="338709"/>
                  </a:lnTo>
                  <a:lnTo>
                    <a:pt x="62611" y="401320"/>
                  </a:lnTo>
                  <a:lnTo>
                    <a:pt x="69240" y="407936"/>
                  </a:lnTo>
                  <a:lnTo>
                    <a:pt x="75374" y="407936"/>
                  </a:lnTo>
                  <a:lnTo>
                    <a:pt x="81991" y="401320"/>
                  </a:lnTo>
                  <a:lnTo>
                    <a:pt x="144614" y="338709"/>
                  </a:lnTo>
                  <a:lnTo>
                    <a:pt x="144614" y="332562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7" name="object 57" descr=""/>
          <p:cNvSpPr/>
          <p:nvPr/>
        </p:nvSpPr>
        <p:spPr>
          <a:xfrm>
            <a:off x="8585792" y="8557781"/>
            <a:ext cx="3016250" cy="471805"/>
          </a:xfrm>
          <a:custGeom>
            <a:avLst/>
            <a:gdLst/>
            <a:ahLst/>
            <a:cxnLst/>
            <a:rect l="l" t="t" r="r" b="b"/>
            <a:pathLst>
              <a:path w="3016250" h="471804">
                <a:moveTo>
                  <a:pt x="44372" y="42990"/>
                </a:moveTo>
                <a:lnTo>
                  <a:pt x="27573" y="46997"/>
                </a:lnTo>
                <a:lnTo>
                  <a:pt x="31416" y="63109"/>
                </a:lnTo>
                <a:lnTo>
                  <a:pt x="49410" y="73958"/>
                </a:lnTo>
                <a:lnTo>
                  <a:pt x="92393" y="98871"/>
                </a:lnTo>
                <a:lnTo>
                  <a:pt x="135843" y="123058"/>
                </a:lnTo>
                <a:lnTo>
                  <a:pt x="179751" y="146510"/>
                </a:lnTo>
                <a:lnTo>
                  <a:pt x="224108" y="169220"/>
                </a:lnTo>
                <a:lnTo>
                  <a:pt x="268908" y="191178"/>
                </a:lnTo>
                <a:lnTo>
                  <a:pt x="314141" y="212377"/>
                </a:lnTo>
                <a:lnTo>
                  <a:pt x="359798" y="232808"/>
                </a:lnTo>
                <a:lnTo>
                  <a:pt x="405873" y="252463"/>
                </a:lnTo>
                <a:lnTo>
                  <a:pt x="452355" y="271333"/>
                </a:lnTo>
                <a:lnTo>
                  <a:pt x="499238" y="289411"/>
                </a:lnTo>
                <a:lnTo>
                  <a:pt x="546513" y="306688"/>
                </a:lnTo>
                <a:lnTo>
                  <a:pt x="594171" y="323156"/>
                </a:lnTo>
                <a:lnTo>
                  <a:pt x="642204" y="338806"/>
                </a:lnTo>
                <a:lnTo>
                  <a:pt x="690604" y="353630"/>
                </a:lnTo>
                <a:lnTo>
                  <a:pt x="739363" y="367620"/>
                </a:lnTo>
                <a:lnTo>
                  <a:pt x="788472" y="380768"/>
                </a:lnTo>
                <a:lnTo>
                  <a:pt x="837922" y="393065"/>
                </a:lnTo>
                <a:lnTo>
                  <a:pt x="887707" y="404503"/>
                </a:lnTo>
                <a:lnTo>
                  <a:pt x="937816" y="415073"/>
                </a:lnTo>
                <a:lnTo>
                  <a:pt x="988373" y="424790"/>
                </a:lnTo>
                <a:lnTo>
                  <a:pt x="1038978" y="433579"/>
                </a:lnTo>
                <a:lnTo>
                  <a:pt x="1090014" y="441498"/>
                </a:lnTo>
                <a:lnTo>
                  <a:pt x="1141342" y="448516"/>
                </a:lnTo>
                <a:lnTo>
                  <a:pt x="1192953" y="454625"/>
                </a:lnTo>
                <a:lnTo>
                  <a:pt x="1244840" y="459817"/>
                </a:lnTo>
                <a:lnTo>
                  <a:pt x="1296994" y="464084"/>
                </a:lnTo>
                <a:lnTo>
                  <a:pt x="1349407" y="467417"/>
                </a:lnTo>
                <a:lnTo>
                  <a:pt x="1402071" y="469808"/>
                </a:lnTo>
                <a:lnTo>
                  <a:pt x="1454976" y="471249"/>
                </a:lnTo>
                <a:lnTo>
                  <a:pt x="1508116" y="471731"/>
                </a:lnTo>
                <a:lnTo>
                  <a:pt x="1508116" y="447812"/>
                </a:lnTo>
                <a:lnTo>
                  <a:pt x="1455416" y="447334"/>
                </a:lnTo>
                <a:lnTo>
                  <a:pt x="1402948" y="445905"/>
                </a:lnTo>
                <a:lnTo>
                  <a:pt x="1350721" y="443534"/>
                </a:lnTo>
                <a:lnTo>
                  <a:pt x="1298742" y="440229"/>
                </a:lnTo>
                <a:lnTo>
                  <a:pt x="1247021" y="435998"/>
                </a:lnTo>
                <a:lnTo>
                  <a:pt x="1195565" y="430849"/>
                </a:lnTo>
                <a:lnTo>
                  <a:pt x="1144383" y="424790"/>
                </a:lnTo>
                <a:lnTo>
                  <a:pt x="1093482" y="417831"/>
                </a:lnTo>
                <a:lnTo>
                  <a:pt x="1042871" y="409978"/>
                </a:lnTo>
                <a:lnTo>
                  <a:pt x="992559" y="401241"/>
                </a:lnTo>
                <a:lnTo>
                  <a:pt x="942552" y="391627"/>
                </a:lnTo>
                <a:lnTo>
                  <a:pt x="892861" y="381145"/>
                </a:lnTo>
                <a:lnTo>
                  <a:pt x="843492" y="369803"/>
                </a:lnTo>
                <a:lnTo>
                  <a:pt x="794454" y="357609"/>
                </a:lnTo>
                <a:lnTo>
                  <a:pt x="745756" y="344571"/>
                </a:lnTo>
                <a:lnTo>
                  <a:pt x="697405" y="330698"/>
                </a:lnTo>
                <a:lnTo>
                  <a:pt x="649409" y="315998"/>
                </a:lnTo>
                <a:lnTo>
                  <a:pt x="601778" y="300478"/>
                </a:lnTo>
                <a:lnTo>
                  <a:pt x="554519" y="284148"/>
                </a:lnTo>
                <a:lnTo>
                  <a:pt x="507640" y="267016"/>
                </a:lnTo>
                <a:lnTo>
                  <a:pt x="461150" y="249089"/>
                </a:lnTo>
                <a:lnTo>
                  <a:pt x="415056" y="230377"/>
                </a:lnTo>
                <a:lnTo>
                  <a:pt x="369368" y="210886"/>
                </a:lnTo>
                <a:lnTo>
                  <a:pt x="324093" y="190627"/>
                </a:lnTo>
                <a:lnTo>
                  <a:pt x="279239" y="169605"/>
                </a:lnTo>
                <a:lnTo>
                  <a:pt x="234815" y="147831"/>
                </a:lnTo>
                <a:lnTo>
                  <a:pt x="190829" y="125312"/>
                </a:lnTo>
                <a:lnTo>
                  <a:pt x="147290" y="102056"/>
                </a:lnTo>
                <a:lnTo>
                  <a:pt x="104204" y="78072"/>
                </a:lnTo>
                <a:lnTo>
                  <a:pt x="61581" y="53367"/>
                </a:lnTo>
                <a:lnTo>
                  <a:pt x="44372" y="42990"/>
                </a:lnTo>
                <a:close/>
              </a:path>
              <a:path w="3016250" h="471804">
                <a:moveTo>
                  <a:pt x="2971860" y="42990"/>
                </a:moveTo>
                <a:lnTo>
                  <a:pt x="2912028" y="78072"/>
                </a:lnTo>
                <a:lnTo>
                  <a:pt x="2868942" y="102056"/>
                </a:lnTo>
                <a:lnTo>
                  <a:pt x="2825402" y="125312"/>
                </a:lnTo>
                <a:lnTo>
                  <a:pt x="2781416" y="147831"/>
                </a:lnTo>
                <a:lnTo>
                  <a:pt x="2736993" y="169605"/>
                </a:lnTo>
                <a:lnTo>
                  <a:pt x="2692139" y="190627"/>
                </a:lnTo>
                <a:lnTo>
                  <a:pt x="2646864" y="210886"/>
                </a:lnTo>
                <a:lnTo>
                  <a:pt x="2601175" y="230377"/>
                </a:lnTo>
                <a:lnTo>
                  <a:pt x="2555082" y="249089"/>
                </a:lnTo>
                <a:lnTo>
                  <a:pt x="2508592" y="267016"/>
                </a:lnTo>
                <a:lnTo>
                  <a:pt x="2461713" y="284148"/>
                </a:lnTo>
                <a:lnTo>
                  <a:pt x="2414454" y="300478"/>
                </a:lnTo>
                <a:lnTo>
                  <a:pt x="2366822" y="315998"/>
                </a:lnTo>
                <a:lnTo>
                  <a:pt x="2318827" y="330698"/>
                </a:lnTo>
                <a:lnTo>
                  <a:pt x="2270476" y="344571"/>
                </a:lnTo>
                <a:lnTo>
                  <a:pt x="2221778" y="357609"/>
                </a:lnTo>
                <a:lnTo>
                  <a:pt x="2172740" y="369803"/>
                </a:lnTo>
                <a:lnTo>
                  <a:pt x="2123371" y="381145"/>
                </a:lnTo>
                <a:lnTo>
                  <a:pt x="2073679" y="391627"/>
                </a:lnTo>
                <a:lnTo>
                  <a:pt x="2023673" y="401241"/>
                </a:lnTo>
                <a:lnTo>
                  <a:pt x="1973361" y="409978"/>
                </a:lnTo>
                <a:lnTo>
                  <a:pt x="1922750" y="417831"/>
                </a:lnTo>
                <a:lnTo>
                  <a:pt x="1871849" y="424790"/>
                </a:lnTo>
                <a:lnTo>
                  <a:pt x="1820667" y="430849"/>
                </a:lnTo>
                <a:lnTo>
                  <a:pt x="1769211" y="435998"/>
                </a:lnTo>
                <a:lnTo>
                  <a:pt x="1717489" y="440229"/>
                </a:lnTo>
                <a:lnTo>
                  <a:pt x="1665511" y="443534"/>
                </a:lnTo>
                <a:lnTo>
                  <a:pt x="1613284" y="445905"/>
                </a:lnTo>
                <a:lnTo>
                  <a:pt x="1560816" y="447334"/>
                </a:lnTo>
                <a:lnTo>
                  <a:pt x="1508116" y="447812"/>
                </a:lnTo>
                <a:lnTo>
                  <a:pt x="1508116" y="471731"/>
                </a:lnTo>
                <a:lnTo>
                  <a:pt x="1561256" y="471249"/>
                </a:lnTo>
                <a:lnTo>
                  <a:pt x="1614161" y="469808"/>
                </a:lnTo>
                <a:lnTo>
                  <a:pt x="1666825" y="467417"/>
                </a:lnTo>
                <a:lnTo>
                  <a:pt x="1719238" y="464084"/>
                </a:lnTo>
                <a:lnTo>
                  <a:pt x="1771392" y="459817"/>
                </a:lnTo>
                <a:lnTo>
                  <a:pt x="1823279" y="454625"/>
                </a:lnTo>
                <a:lnTo>
                  <a:pt x="1874890" y="448516"/>
                </a:lnTo>
                <a:lnTo>
                  <a:pt x="1926218" y="441498"/>
                </a:lnTo>
                <a:lnTo>
                  <a:pt x="1977254" y="433579"/>
                </a:lnTo>
                <a:lnTo>
                  <a:pt x="2027859" y="424790"/>
                </a:lnTo>
                <a:lnTo>
                  <a:pt x="2078415" y="415073"/>
                </a:lnTo>
                <a:lnTo>
                  <a:pt x="2128525" y="404503"/>
                </a:lnTo>
                <a:lnTo>
                  <a:pt x="2178309" y="393065"/>
                </a:lnTo>
                <a:lnTo>
                  <a:pt x="2227760" y="380768"/>
                </a:lnTo>
                <a:lnTo>
                  <a:pt x="2276869" y="367620"/>
                </a:lnTo>
                <a:lnTo>
                  <a:pt x="2325627" y="353630"/>
                </a:lnTo>
                <a:lnTo>
                  <a:pt x="2374028" y="338806"/>
                </a:lnTo>
                <a:lnTo>
                  <a:pt x="2422061" y="323156"/>
                </a:lnTo>
                <a:lnTo>
                  <a:pt x="2469719" y="306688"/>
                </a:lnTo>
                <a:lnTo>
                  <a:pt x="2516993" y="289411"/>
                </a:lnTo>
                <a:lnTo>
                  <a:pt x="2563876" y="271333"/>
                </a:lnTo>
                <a:lnTo>
                  <a:pt x="2610359" y="252463"/>
                </a:lnTo>
                <a:lnTo>
                  <a:pt x="2656434" y="232808"/>
                </a:lnTo>
                <a:lnTo>
                  <a:pt x="2702091" y="212377"/>
                </a:lnTo>
                <a:lnTo>
                  <a:pt x="2747324" y="191178"/>
                </a:lnTo>
                <a:lnTo>
                  <a:pt x="2792123" y="169220"/>
                </a:lnTo>
                <a:lnTo>
                  <a:pt x="2836481" y="146510"/>
                </a:lnTo>
                <a:lnTo>
                  <a:pt x="2880389" y="123058"/>
                </a:lnTo>
                <a:lnTo>
                  <a:pt x="2923839" y="98871"/>
                </a:lnTo>
                <a:lnTo>
                  <a:pt x="2966822" y="73958"/>
                </a:lnTo>
                <a:lnTo>
                  <a:pt x="2988659" y="46997"/>
                </a:lnTo>
                <a:lnTo>
                  <a:pt x="2971860" y="42990"/>
                </a:lnTo>
                <a:close/>
              </a:path>
              <a:path w="3016250" h="471804">
                <a:moveTo>
                  <a:pt x="121514" y="0"/>
                </a:moveTo>
                <a:lnTo>
                  <a:pt x="3966" y="28038"/>
                </a:lnTo>
                <a:lnTo>
                  <a:pt x="0" y="34489"/>
                </a:lnTo>
                <a:lnTo>
                  <a:pt x="28038" y="152038"/>
                </a:lnTo>
                <a:lnTo>
                  <a:pt x="34489" y="156004"/>
                </a:lnTo>
                <a:lnTo>
                  <a:pt x="47339" y="152939"/>
                </a:lnTo>
                <a:lnTo>
                  <a:pt x="51291" y="146510"/>
                </a:lnTo>
                <a:lnTo>
                  <a:pt x="46254" y="125312"/>
                </a:lnTo>
                <a:lnTo>
                  <a:pt x="31416" y="63109"/>
                </a:lnTo>
                <a:lnTo>
                  <a:pt x="6901" y="48327"/>
                </a:lnTo>
                <a:lnTo>
                  <a:pt x="19375" y="28038"/>
                </a:lnTo>
                <a:lnTo>
                  <a:pt x="107057" y="28038"/>
                </a:lnTo>
                <a:lnTo>
                  <a:pt x="127064" y="23266"/>
                </a:lnTo>
                <a:lnTo>
                  <a:pt x="131030" y="16815"/>
                </a:lnTo>
                <a:lnTo>
                  <a:pt x="127965" y="3966"/>
                </a:lnTo>
                <a:lnTo>
                  <a:pt x="121514" y="0"/>
                </a:lnTo>
                <a:close/>
              </a:path>
              <a:path w="3016250" h="471804">
                <a:moveTo>
                  <a:pt x="3012266" y="28038"/>
                </a:moveTo>
                <a:lnTo>
                  <a:pt x="2996857" y="28038"/>
                </a:lnTo>
                <a:lnTo>
                  <a:pt x="3009330" y="48327"/>
                </a:lnTo>
                <a:lnTo>
                  <a:pt x="2984816" y="63109"/>
                </a:lnTo>
                <a:lnTo>
                  <a:pt x="2969978" y="125312"/>
                </a:lnTo>
                <a:lnTo>
                  <a:pt x="2964941" y="146510"/>
                </a:lnTo>
                <a:lnTo>
                  <a:pt x="2968893" y="152939"/>
                </a:lnTo>
                <a:lnTo>
                  <a:pt x="2981743" y="156004"/>
                </a:lnTo>
                <a:lnTo>
                  <a:pt x="2988194" y="152038"/>
                </a:lnTo>
                <a:lnTo>
                  <a:pt x="3016232" y="34489"/>
                </a:lnTo>
                <a:lnTo>
                  <a:pt x="3012266" y="28038"/>
                </a:lnTo>
                <a:close/>
              </a:path>
              <a:path w="3016250" h="471804">
                <a:moveTo>
                  <a:pt x="19574" y="28038"/>
                </a:moveTo>
                <a:lnTo>
                  <a:pt x="19375" y="28038"/>
                </a:lnTo>
                <a:lnTo>
                  <a:pt x="6901" y="48327"/>
                </a:lnTo>
                <a:lnTo>
                  <a:pt x="31416" y="63109"/>
                </a:lnTo>
                <a:lnTo>
                  <a:pt x="27573" y="46997"/>
                </a:lnTo>
                <a:lnTo>
                  <a:pt x="44372" y="42990"/>
                </a:lnTo>
                <a:lnTo>
                  <a:pt x="19574" y="28038"/>
                </a:lnTo>
                <a:close/>
              </a:path>
              <a:path w="3016250" h="471804">
                <a:moveTo>
                  <a:pt x="2996857" y="28038"/>
                </a:moveTo>
                <a:lnTo>
                  <a:pt x="2996658" y="28038"/>
                </a:lnTo>
                <a:lnTo>
                  <a:pt x="2971860" y="42990"/>
                </a:lnTo>
                <a:lnTo>
                  <a:pt x="2988659" y="46997"/>
                </a:lnTo>
                <a:lnTo>
                  <a:pt x="2984816" y="63109"/>
                </a:lnTo>
                <a:lnTo>
                  <a:pt x="3009330" y="48327"/>
                </a:lnTo>
                <a:lnTo>
                  <a:pt x="2996857" y="28038"/>
                </a:lnTo>
                <a:close/>
              </a:path>
              <a:path w="3016250" h="471804">
                <a:moveTo>
                  <a:pt x="107057" y="28038"/>
                </a:moveTo>
                <a:lnTo>
                  <a:pt x="19574" y="28038"/>
                </a:lnTo>
                <a:lnTo>
                  <a:pt x="44372" y="42990"/>
                </a:lnTo>
                <a:lnTo>
                  <a:pt x="107057" y="28038"/>
                </a:lnTo>
                <a:close/>
              </a:path>
              <a:path w="3016250" h="471804">
                <a:moveTo>
                  <a:pt x="2894717" y="0"/>
                </a:moveTo>
                <a:lnTo>
                  <a:pt x="2888267" y="3966"/>
                </a:lnTo>
                <a:lnTo>
                  <a:pt x="2885202" y="16815"/>
                </a:lnTo>
                <a:lnTo>
                  <a:pt x="2889168" y="23266"/>
                </a:lnTo>
                <a:lnTo>
                  <a:pt x="2971860" y="42990"/>
                </a:lnTo>
                <a:lnTo>
                  <a:pt x="2996658" y="28038"/>
                </a:lnTo>
                <a:lnTo>
                  <a:pt x="3012266" y="28038"/>
                </a:lnTo>
                <a:lnTo>
                  <a:pt x="2894717" y="0"/>
                </a:lnTo>
                <a:close/>
              </a:path>
            </a:pathLst>
          </a:custGeom>
          <a:solidFill>
            <a:srgbClr val="AEB0B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 descr=""/>
          <p:cNvSpPr/>
          <p:nvPr/>
        </p:nvSpPr>
        <p:spPr>
          <a:xfrm>
            <a:off x="11506828" y="3640367"/>
            <a:ext cx="1313815" cy="1507490"/>
          </a:xfrm>
          <a:custGeom>
            <a:avLst/>
            <a:gdLst/>
            <a:ahLst/>
            <a:cxnLst/>
            <a:rect l="l" t="t" r="r" b="b"/>
            <a:pathLst>
              <a:path w="1313815" h="1507489">
                <a:moveTo>
                  <a:pt x="1156406" y="1435958"/>
                </a:moveTo>
                <a:lnTo>
                  <a:pt x="1149338" y="1438675"/>
                </a:lnTo>
                <a:lnTo>
                  <a:pt x="1143972" y="1450746"/>
                </a:lnTo>
                <a:lnTo>
                  <a:pt x="1146689" y="1457814"/>
                </a:lnTo>
                <a:lnTo>
                  <a:pt x="1257116" y="1506905"/>
                </a:lnTo>
                <a:lnTo>
                  <a:pt x="1264094" y="1504222"/>
                </a:lnTo>
                <a:lnTo>
                  <a:pt x="1267118" y="1497586"/>
                </a:lnTo>
                <a:lnTo>
                  <a:pt x="1244776" y="1497586"/>
                </a:lnTo>
                <a:lnTo>
                  <a:pt x="1234078" y="1470487"/>
                </a:lnTo>
                <a:lnTo>
                  <a:pt x="1156406" y="1435958"/>
                </a:lnTo>
                <a:close/>
              </a:path>
              <a:path w="1313815" h="1507489">
                <a:moveTo>
                  <a:pt x="1234078" y="1470487"/>
                </a:moveTo>
                <a:lnTo>
                  <a:pt x="1244776" y="1497586"/>
                </a:lnTo>
                <a:lnTo>
                  <a:pt x="1267101" y="1489001"/>
                </a:lnTo>
                <a:lnTo>
                  <a:pt x="1262564" y="1477507"/>
                </a:lnTo>
                <a:lnTo>
                  <a:pt x="1249868" y="1477507"/>
                </a:lnTo>
                <a:lnTo>
                  <a:pt x="1234078" y="1470487"/>
                </a:lnTo>
                <a:close/>
              </a:path>
              <a:path w="1313815" h="1507489">
                <a:moveTo>
                  <a:pt x="1298486" y="1381327"/>
                </a:moveTo>
                <a:lnTo>
                  <a:pt x="1291418" y="1384045"/>
                </a:lnTo>
                <a:lnTo>
                  <a:pt x="1256592" y="1462382"/>
                </a:lnTo>
                <a:lnTo>
                  <a:pt x="1267101" y="1489001"/>
                </a:lnTo>
                <a:lnTo>
                  <a:pt x="1244776" y="1497586"/>
                </a:lnTo>
                <a:lnTo>
                  <a:pt x="1267118" y="1497586"/>
                </a:lnTo>
                <a:lnTo>
                  <a:pt x="1313274" y="1393761"/>
                </a:lnTo>
                <a:lnTo>
                  <a:pt x="1310557" y="1386693"/>
                </a:lnTo>
                <a:lnTo>
                  <a:pt x="1298486" y="1381327"/>
                </a:lnTo>
                <a:close/>
              </a:path>
              <a:path w="1313815" h="1507489">
                <a:moveTo>
                  <a:pt x="43906" y="45319"/>
                </a:moveTo>
                <a:lnTo>
                  <a:pt x="27913" y="49610"/>
                </a:lnTo>
                <a:lnTo>
                  <a:pt x="32390" y="66295"/>
                </a:lnTo>
                <a:lnTo>
                  <a:pt x="50244" y="76803"/>
                </a:lnTo>
                <a:lnTo>
                  <a:pt x="92715" y="102814"/>
                </a:lnTo>
                <a:lnTo>
                  <a:pt x="134693" y="129542"/>
                </a:lnTo>
                <a:lnTo>
                  <a:pt x="176168" y="156979"/>
                </a:lnTo>
                <a:lnTo>
                  <a:pt x="217131" y="185116"/>
                </a:lnTo>
                <a:lnTo>
                  <a:pt x="257575" y="213945"/>
                </a:lnTo>
                <a:lnTo>
                  <a:pt x="297490" y="243458"/>
                </a:lnTo>
                <a:lnTo>
                  <a:pt x="336869" y="273645"/>
                </a:lnTo>
                <a:lnTo>
                  <a:pt x="375702" y="304499"/>
                </a:lnTo>
                <a:lnTo>
                  <a:pt x="413981" y="336010"/>
                </a:lnTo>
                <a:lnTo>
                  <a:pt x="451698" y="368171"/>
                </a:lnTo>
                <a:lnTo>
                  <a:pt x="488844" y="400972"/>
                </a:lnTo>
                <a:lnTo>
                  <a:pt x="525411" y="434405"/>
                </a:lnTo>
                <a:lnTo>
                  <a:pt x="561389" y="468462"/>
                </a:lnTo>
                <a:lnTo>
                  <a:pt x="596771" y="503134"/>
                </a:lnTo>
                <a:lnTo>
                  <a:pt x="631547" y="538413"/>
                </a:lnTo>
                <a:lnTo>
                  <a:pt x="665710" y="574289"/>
                </a:lnTo>
                <a:lnTo>
                  <a:pt x="699251" y="610755"/>
                </a:lnTo>
                <a:lnTo>
                  <a:pt x="732161" y="647802"/>
                </a:lnTo>
                <a:lnTo>
                  <a:pt x="764432" y="685421"/>
                </a:lnTo>
                <a:lnTo>
                  <a:pt x="796055" y="723604"/>
                </a:lnTo>
                <a:lnTo>
                  <a:pt x="827022" y="762343"/>
                </a:lnTo>
                <a:lnTo>
                  <a:pt x="857324" y="801628"/>
                </a:lnTo>
                <a:lnTo>
                  <a:pt x="886953" y="841451"/>
                </a:lnTo>
                <a:lnTo>
                  <a:pt x="915899" y="881804"/>
                </a:lnTo>
                <a:lnTo>
                  <a:pt x="944156" y="922678"/>
                </a:lnTo>
                <a:lnTo>
                  <a:pt x="971713" y="964065"/>
                </a:lnTo>
                <a:lnTo>
                  <a:pt x="998563" y="1005956"/>
                </a:lnTo>
                <a:lnTo>
                  <a:pt x="1024697" y="1048343"/>
                </a:lnTo>
                <a:lnTo>
                  <a:pt x="1050106" y="1091216"/>
                </a:lnTo>
                <a:lnTo>
                  <a:pt x="1074782" y="1134568"/>
                </a:lnTo>
                <a:lnTo>
                  <a:pt x="1098716" y="1178390"/>
                </a:lnTo>
                <a:lnTo>
                  <a:pt x="1121901" y="1222674"/>
                </a:lnTo>
                <a:lnTo>
                  <a:pt x="1144326" y="1267410"/>
                </a:lnTo>
                <a:lnTo>
                  <a:pt x="1165985" y="1312591"/>
                </a:lnTo>
                <a:lnTo>
                  <a:pt x="1186867" y="1358207"/>
                </a:lnTo>
                <a:lnTo>
                  <a:pt x="1206966" y="1404251"/>
                </a:lnTo>
                <a:lnTo>
                  <a:pt x="1226284" y="1450746"/>
                </a:lnTo>
                <a:lnTo>
                  <a:pt x="1234078" y="1470487"/>
                </a:lnTo>
                <a:lnTo>
                  <a:pt x="1249868" y="1477507"/>
                </a:lnTo>
                <a:lnTo>
                  <a:pt x="1228973" y="1394879"/>
                </a:lnTo>
                <a:lnTo>
                  <a:pt x="1208705" y="1348447"/>
                </a:lnTo>
                <a:lnTo>
                  <a:pt x="1187646" y="1302446"/>
                </a:lnTo>
                <a:lnTo>
                  <a:pt x="1165805" y="1256884"/>
                </a:lnTo>
                <a:lnTo>
                  <a:pt x="1143191" y="1211771"/>
                </a:lnTo>
                <a:lnTo>
                  <a:pt x="1119812" y="1167115"/>
                </a:lnTo>
                <a:lnTo>
                  <a:pt x="1095676" y="1122924"/>
                </a:lnTo>
                <a:lnTo>
                  <a:pt x="1070792" y="1079208"/>
                </a:lnTo>
                <a:lnTo>
                  <a:pt x="1045170" y="1035974"/>
                </a:lnTo>
                <a:lnTo>
                  <a:pt x="1018816" y="993231"/>
                </a:lnTo>
                <a:lnTo>
                  <a:pt x="991741" y="950988"/>
                </a:lnTo>
                <a:lnTo>
                  <a:pt x="963952" y="909253"/>
                </a:lnTo>
                <a:lnTo>
                  <a:pt x="935459" y="868036"/>
                </a:lnTo>
                <a:lnTo>
                  <a:pt x="906269" y="827344"/>
                </a:lnTo>
                <a:lnTo>
                  <a:pt x="876392" y="787187"/>
                </a:lnTo>
                <a:lnTo>
                  <a:pt x="845836" y="747572"/>
                </a:lnTo>
                <a:lnTo>
                  <a:pt x="814610" y="708509"/>
                </a:lnTo>
                <a:lnTo>
                  <a:pt x="782721" y="670006"/>
                </a:lnTo>
                <a:lnTo>
                  <a:pt x="750180" y="632071"/>
                </a:lnTo>
                <a:lnTo>
                  <a:pt x="716994" y="594714"/>
                </a:lnTo>
                <a:lnTo>
                  <a:pt x="683172" y="557943"/>
                </a:lnTo>
                <a:lnTo>
                  <a:pt x="648723" y="521766"/>
                </a:lnTo>
                <a:lnTo>
                  <a:pt x="613655" y="486192"/>
                </a:lnTo>
                <a:lnTo>
                  <a:pt x="577977" y="451230"/>
                </a:lnTo>
                <a:lnTo>
                  <a:pt x="541697" y="416888"/>
                </a:lnTo>
                <a:lnTo>
                  <a:pt x="504825" y="383175"/>
                </a:lnTo>
                <a:lnTo>
                  <a:pt x="467368" y="350099"/>
                </a:lnTo>
                <a:lnTo>
                  <a:pt x="429335" y="317670"/>
                </a:lnTo>
                <a:lnTo>
                  <a:pt x="390736" y="285895"/>
                </a:lnTo>
                <a:lnTo>
                  <a:pt x="351578" y="254783"/>
                </a:lnTo>
                <a:lnTo>
                  <a:pt x="311870" y="224343"/>
                </a:lnTo>
                <a:lnTo>
                  <a:pt x="271620" y="194584"/>
                </a:lnTo>
                <a:lnTo>
                  <a:pt x="230838" y="165514"/>
                </a:lnTo>
                <a:lnTo>
                  <a:pt x="189532" y="137141"/>
                </a:lnTo>
                <a:lnTo>
                  <a:pt x="147710" y="109475"/>
                </a:lnTo>
                <a:lnTo>
                  <a:pt x="105382" y="82523"/>
                </a:lnTo>
                <a:lnTo>
                  <a:pt x="62555" y="56296"/>
                </a:lnTo>
                <a:lnTo>
                  <a:pt x="43906" y="45319"/>
                </a:lnTo>
                <a:close/>
              </a:path>
              <a:path w="1313815" h="1507489">
                <a:moveTo>
                  <a:pt x="1256592" y="1462382"/>
                </a:moveTo>
                <a:lnTo>
                  <a:pt x="1249868" y="1477507"/>
                </a:lnTo>
                <a:lnTo>
                  <a:pt x="1262564" y="1477507"/>
                </a:lnTo>
                <a:lnTo>
                  <a:pt x="1256592" y="1462382"/>
                </a:lnTo>
                <a:close/>
              </a:path>
              <a:path w="1313815" h="1507489">
                <a:moveTo>
                  <a:pt x="120501" y="0"/>
                </a:moveTo>
                <a:lnTo>
                  <a:pt x="3783" y="31320"/>
                </a:lnTo>
                <a:lnTo>
                  <a:pt x="0" y="37879"/>
                </a:lnTo>
                <a:lnTo>
                  <a:pt x="31320" y="154597"/>
                </a:lnTo>
                <a:lnTo>
                  <a:pt x="37879" y="158381"/>
                </a:lnTo>
                <a:lnTo>
                  <a:pt x="50638" y="154957"/>
                </a:lnTo>
                <a:lnTo>
                  <a:pt x="54422" y="148397"/>
                </a:lnTo>
                <a:lnTo>
                  <a:pt x="32390" y="66295"/>
                </a:lnTo>
                <a:lnTo>
                  <a:pt x="7286" y="51519"/>
                </a:lnTo>
                <a:lnTo>
                  <a:pt x="19238" y="30800"/>
                </a:lnTo>
                <a:lnTo>
                  <a:pt x="98012" y="30800"/>
                </a:lnTo>
                <a:lnTo>
                  <a:pt x="126700" y="23101"/>
                </a:lnTo>
                <a:lnTo>
                  <a:pt x="130484" y="16542"/>
                </a:lnTo>
                <a:lnTo>
                  <a:pt x="127060" y="3783"/>
                </a:lnTo>
                <a:lnTo>
                  <a:pt x="120501" y="0"/>
                </a:lnTo>
                <a:close/>
              </a:path>
              <a:path w="1313815" h="1507489">
                <a:moveTo>
                  <a:pt x="19238" y="30800"/>
                </a:moveTo>
                <a:lnTo>
                  <a:pt x="7286" y="51519"/>
                </a:lnTo>
                <a:lnTo>
                  <a:pt x="32390" y="66295"/>
                </a:lnTo>
                <a:lnTo>
                  <a:pt x="27913" y="49610"/>
                </a:lnTo>
                <a:lnTo>
                  <a:pt x="43906" y="45319"/>
                </a:lnTo>
                <a:lnTo>
                  <a:pt x="19238" y="30800"/>
                </a:lnTo>
                <a:close/>
              </a:path>
              <a:path w="1313815" h="1507489">
                <a:moveTo>
                  <a:pt x="98012" y="30800"/>
                </a:moveTo>
                <a:lnTo>
                  <a:pt x="19238" y="30800"/>
                </a:lnTo>
                <a:lnTo>
                  <a:pt x="43906" y="45319"/>
                </a:lnTo>
                <a:lnTo>
                  <a:pt x="98012" y="30800"/>
                </a:lnTo>
                <a:close/>
              </a:path>
            </a:pathLst>
          </a:custGeom>
          <a:solidFill>
            <a:srgbClr val="AEB0B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 descr=""/>
          <p:cNvSpPr/>
          <p:nvPr/>
        </p:nvSpPr>
        <p:spPr>
          <a:xfrm>
            <a:off x="7246212" y="3640367"/>
            <a:ext cx="1435100" cy="1857375"/>
          </a:xfrm>
          <a:custGeom>
            <a:avLst/>
            <a:gdLst/>
            <a:ahLst/>
            <a:cxnLst/>
            <a:rect l="l" t="t" r="r" b="b"/>
            <a:pathLst>
              <a:path w="1435100" h="1857375">
                <a:moveTo>
                  <a:pt x="13062" y="1737565"/>
                </a:moveTo>
                <a:lnTo>
                  <a:pt x="1783" y="1744443"/>
                </a:lnTo>
                <a:lnTo>
                  <a:pt x="0" y="1751802"/>
                </a:lnTo>
                <a:lnTo>
                  <a:pt x="62917" y="1854978"/>
                </a:lnTo>
                <a:lnTo>
                  <a:pt x="70276" y="1856762"/>
                </a:lnTo>
                <a:lnTo>
                  <a:pt x="88040" y="1845930"/>
                </a:lnTo>
                <a:lnTo>
                  <a:pt x="81312" y="1845930"/>
                </a:lnTo>
                <a:lnTo>
                  <a:pt x="58066" y="1840295"/>
                </a:lnTo>
                <a:lnTo>
                  <a:pt x="65055" y="1812542"/>
                </a:lnTo>
                <a:lnTo>
                  <a:pt x="20421" y="1739349"/>
                </a:lnTo>
                <a:lnTo>
                  <a:pt x="13062" y="1737565"/>
                </a:lnTo>
                <a:close/>
              </a:path>
              <a:path w="1435100" h="1857375">
                <a:moveTo>
                  <a:pt x="65055" y="1812542"/>
                </a:moveTo>
                <a:lnTo>
                  <a:pt x="58066" y="1840295"/>
                </a:lnTo>
                <a:lnTo>
                  <a:pt x="81312" y="1845930"/>
                </a:lnTo>
                <a:lnTo>
                  <a:pt x="86161" y="1826675"/>
                </a:lnTo>
                <a:lnTo>
                  <a:pt x="73673" y="1826675"/>
                </a:lnTo>
                <a:lnTo>
                  <a:pt x="65055" y="1812542"/>
                </a:lnTo>
                <a:close/>
              </a:path>
              <a:path w="1435100" h="1857375">
                <a:moveTo>
                  <a:pt x="160999" y="1773423"/>
                </a:moveTo>
                <a:lnTo>
                  <a:pt x="88426" y="1817678"/>
                </a:lnTo>
                <a:lnTo>
                  <a:pt x="81312" y="1845930"/>
                </a:lnTo>
                <a:lnTo>
                  <a:pt x="88040" y="1845930"/>
                </a:lnTo>
                <a:lnTo>
                  <a:pt x="173452" y="1793845"/>
                </a:lnTo>
                <a:lnTo>
                  <a:pt x="175236" y="1786485"/>
                </a:lnTo>
                <a:lnTo>
                  <a:pt x="168358" y="1775207"/>
                </a:lnTo>
                <a:lnTo>
                  <a:pt x="160999" y="1773423"/>
                </a:lnTo>
                <a:close/>
              </a:path>
              <a:path w="1435100" h="1857375">
                <a:moveTo>
                  <a:pt x="1390863" y="45317"/>
                </a:moveTo>
                <a:lnTo>
                  <a:pt x="1330860" y="81608"/>
                </a:lnTo>
                <a:lnTo>
                  <a:pt x="1289240" y="108064"/>
                </a:lnTo>
                <a:lnTo>
                  <a:pt x="1248109" y="135212"/>
                </a:lnTo>
                <a:lnTo>
                  <a:pt x="1207474" y="163042"/>
                </a:lnTo>
                <a:lnTo>
                  <a:pt x="1167346" y="191547"/>
                </a:lnTo>
                <a:lnTo>
                  <a:pt x="1127731" y="220718"/>
                </a:lnTo>
                <a:lnTo>
                  <a:pt x="1088638" y="250547"/>
                </a:lnTo>
                <a:lnTo>
                  <a:pt x="1050074" y="281027"/>
                </a:lnTo>
                <a:lnTo>
                  <a:pt x="1012049" y="312148"/>
                </a:lnTo>
                <a:lnTo>
                  <a:pt x="974570" y="343903"/>
                </a:lnTo>
                <a:lnTo>
                  <a:pt x="937646" y="376284"/>
                </a:lnTo>
                <a:lnTo>
                  <a:pt x="901284" y="409282"/>
                </a:lnTo>
                <a:lnTo>
                  <a:pt x="865493" y="442890"/>
                </a:lnTo>
                <a:lnTo>
                  <a:pt x="830281" y="477098"/>
                </a:lnTo>
                <a:lnTo>
                  <a:pt x="795656" y="511900"/>
                </a:lnTo>
                <a:lnTo>
                  <a:pt x="761627" y="547286"/>
                </a:lnTo>
                <a:lnTo>
                  <a:pt x="728201" y="583249"/>
                </a:lnTo>
                <a:lnTo>
                  <a:pt x="695386" y="619780"/>
                </a:lnTo>
                <a:lnTo>
                  <a:pt x="663191" y="656872"/>
                </a:lnTo>
                <a:lnTo>
                  <a:pt x="631625" y="694515"/>
                </a:lnTo>
                <a:lnTo>
                  <a:pt x="600694" y="732703"/>
                </a:lnTo>
                <a:lnTo>
                  <a:pt x="570408" y="771426"/>
                </a:lnTo>
                <a:lnTo>
                  <a:pt x="540774" y="810677"/>
                </a:lnTo>
                <a:lnTo>
                  <a:pt x="511801" y="850448"/>
                </a:lnTo>
                <a:lnTo>
                  <a:pt x="483496" y="890729"/>
                </a:lnTo>
                <a:lnTo>
                  <a:pt x="455869" y="931514"/>
                </a:lnTo>
                <a:lnTo>
                  <a:pt x="428927" y="972794"/>
                </a:lnTo>
                <a:lnTo>
                  <a:pt x="402678" y="1014561"/>
                </a:lnTo>
                <a:lnTo>
                  <a:pt x="377130" y="1056806"/>
                </a:lnTo>
                <a:lnTo>
                  <a:pt x="352293" y="1099522"/>
                </a:lnTo>
                <a:lnTo>
                  <a:pt x="328173" y="1142700"/>
                </a:lnTo>
                <a:lnTo>
                  <a:pt x="304779" y="1186332"/>
                </a:lnTo>
                <a:lnTo>
                  <a:pt x="282119" y="1230410"/>
                </a:lnTo>
                <a:lnTo>
                  <a:pt x="260201" y="1274926"/>
                </a:lnTo>
                <a:lnTo>
                  <a:pt x="239034" y="1319872"/>
                </a:lnTo>
                <a:lnTo>
                  <a:pt x="218626" y="1365239"/>
                </a:lnTo>
                <a:lnTo>
                  <a:pt x="198985" y="1411019"/>
                </a:lnTo>
                <a:lnTo>
                  <a:pt x="180118" y="1457205"/>
                </a:lnTo>
                <a:lnTo>
                  <a:pt x="162035" y="1503787"/>
                </a:lnTo>
                <a:lnTo>
                  <a:pt x="144743" y="1550759"/>
                </a:lnTo>
                <a:lnTo>
                  <a:pt x="128250" y="1598111"/>
                </a:lnTo>
                <a:lnTo>
                  <a:pt x="112565" y="1645835"/>
                </a:lnTo>
                <a:lnTo>
                  <a:pt x="97696" y="1693924"/>
                </a:lnTo>
                <a:lnTo>
                  <a:pt x="83651" y="1742369"/>
                </a:lnTo>
                <a:lnTo>
                  <a:pt x="70438" y="1791162"/>
                </a:lnTo>
                <a:lnTo>
                  <a:pt x="65055" y="1812542"/>
                </a:lnTo>
                <a:lnTo>
                  <a:pt x="73673" y="1826675"/>
                </a:lnTo>
                <a:lnTo>
                  <a:pt x="88426" y="1817678"/>
                </a:lnTo>
                <a:lnTo>
                  <a:pt x="93580" y="1797210"/>
                </a:lnTo>
                <a:lnTo>
                  <a:pt x="106682" y="1748827"/>
                </a:lnTo>
                <a:lnTo>
                  <a:pt x="120609" y="1700789"/>
                </a:lnTo>
                <a:lnTo>
                  <a:pt x="135354" y="1653103"/>
                </a:lnTo>
                <a:lnTo>
                  <a:pt x="150907" y="1605779"/>
                </a:lnTo>
                <a:lnTo>
                  <a:pt x="167261" y="1558824"/>
                </a:lnTo>
                <a:lnTo>
                  <a:pt x="184409" y="1512247"/>
                </a:lnTo>
                <a:lnTo>
                  <a:pt x="202341" y="1466055"/>
                </a:lnTo>
                <a:lnTo>
                  <a:pt x="221049" y="1420256"/>
                </a:lnTo>
                <a:lnTo>
                  <a:pt x="240526" y="1374859"/>
                </a:lnTo>
                <a:lnTo>
                  <a:pt x="260764" y="1329871"/>
                </a:lnTo>
                <a:lnTo>
                  <a:pt x="281754" y="1285301"/>
                </a:lnTo>
                <a:lnTo>
                  <a:pt x="303489" y="1241158"/>
                </a:lnTo>
                <a:lnTo>
                  <a:pt x="325959" y="1197448"/>
                </a:lnTo>
                <a:lnTo>
                  <a:pt x="349158" y="1154180"/>
                </a:lnTo>
                <a:lnTo>
                  <a:pt x="373076" y="1111363"/>
                </a:lnTo>
                <a:lnTo>
                  <a:pt x="397707" y="1069003"/>
                </a:lnTo>
                <a:lnTo>
                  <a:pt x="423041" y="1027110"/>
                </a:lnTo>
                <a:lnTo>
                  <a:pt x="449071" y="985692"/>
                </a:lnTo>
                <a:lnTo>
                  <a:pt x="475789" y="944756"/>
                </a:lnTo>
                <a:lnTo>
                  <a:pt x="503186" y="904311"/>
                </a:lnTo>
                <a:lnTo>
                  <a:pt x="531254" y="864365"/>
                </a:lnTo>
                <a:lnTo>
                  <a:pt x="559986" y="824926"/>
                </a:lnTo>
                <a:lnTo>
                  <a:pt x="589373" y="786001"/>
                </a:lnTo>
                <a:lnTo>
                  <a:pt x="619407" y="747600"/>
                </a:lnTo>
                <a:lnTo>
                  <a:pt x="650081" y="709730"/>
                </a:lnTo>
                <a:lnTo>
                  <a:pt x="681385" y="672400"/>
                </a:lnTo>
                <a:lnTo>
                  <a:pt x="713312" y="635616"/>
                </a:lnTo>
                <a:lnTo>
                  <a:pt x="745853" y="599389"/>
                </a:lnTo>
                <a:lnTo>
                  <a:pt x="779001" y="563724"/>
                </a:lnTo>
                <a:lnTo>
                  <a:pt x="812748" y="528632"/>
                </a:lnTo>
                <a:lnTo>
                  <a:pt x="847085" y="494119"/>
                </a:lnTo>
                <a:lnTo>
                  <a:pt x="882005" y="460195"/>
                </a:lnTo>
                <a:lnTo>
                  <a:pt x="917499" y="426866"/>
                </a:lnTo>
                <a:lnTo>
                  <a:pt x="953559" y="394142"/>
                </a:lnTo>
                <a:lnTo>
                  <a:pt x="990176" y="362029"/>
                </a:lnTo>
                <a:lnTo>
                  <a:pt x="1027344" y="330537"/>
                </a:lnTo>
                <a:lnTo>
                  <a:pt x="1065054" y="299674"/>
                </a:lnTo>
                <a:lnTo>
                  <a:pt x="1103297" y="269447"/>
                </a:lnTo>
                <a:lnTo>
                  <a:pt x="1142067" y="239865"/>
                </a:lnTo>
                <a:lnTo>
                  <a:pt x="1181353" y="210935"/>
                </a:lnTo>
                <a:lnTo>
                  <a:pt x="1221149" y="182666"/>
                </a:lnTo>
                <a:lnTo>
                  <a:pt x="1261447" y="155067"/>
                </a:lnTo>
                <a:lnTo>
                  <a:pt x="1302237" y="128144"/>
                </a:lnTo>
                <a:lnTo>
                  <a:pt x="1343513" y="101906"/>
                </a:lnTo>
                <a:lnTo>
                  <a:pt x="1385266" y="76362"/>
                </a:lnTo>
                <a:lnTo>
                  <a:pt x="1402386" y="66289"/>
                </a:lnTo>
                <a:lnTo>
                  <a:pt x="1406861" y="49610"/>
                </a:lnTo>
                <a:lnTo>
                  <a:pt x="1390863" y="45317"/>
                </a:lnTo>
                <a:close/>
              </a:path>
              <a:path w="1435100" h="1857375">
                <a:moveTo>
                  <a:pt x="88426" y="1817678"/>
                </a:moveTo>
                <a:lnTo>
                  <a:pt x="73673" y="1826675"/>
                </a:lnTo>
                <a:lnTo>
                  <a:pt x="86161" y="1826675"/>
                </a:lnTo>
                <a:lnTo>
                  <a:pt x="88426" y="1817678"/>
                </a:lnTo>
                <a:close/>
              </a:path>
              <a:path w="1435100" h="1857375">
                <a:moveTo>
                  <a:pt x="1429051" y="30800"/>
                </a:moveTo>
                <a:lnTo>
                  <a:pt x="1415536" y="30800"/>
                </a:lnTo>
                <a:lnTo>
                  <a:pt x="1427488" y="51519"/>
                </a:lnTo>
                <a:lnTo>
                  <a:pt x="1402386" y="66289"/>
                </a:lnTo>
                <a:lnTo>
                  <a:pt x="1380352" y="148397"/>
                </a:lnTo>
                <a:lnTo>
                  <a:pt x="1384199" y="155067"/>
                </a:lnTo>
                <a:lnTo>
                  <a:pt x="1384545" y="155067"/>
                </a:lnTo>
                <a:lnTo>
                  <a:pt x="1396895" y="158381"/>
                </a:lnTo>
                <a:lnTo>
                  <a:pt x="1403454" y="154597"/>
                </a:lnTo>
                <a:lnTo>
                  <a:pt x="1434775" y="37879"/>
                </a:lnTo>
                <a:lnTo>
                  <a:pt x="1430991" y="31320"/>
                </a:lnTo>
                <a:lnTo>
                  <a:pt x="1429051" y="30800"/>
                </a:lnTo>
                <a:close/>
              </a:path>
              <a:path w="1435100" h="1857375">
                <a:moveTo>
                  <a:pt x="1415536" y="30800"/>
                </a:moveTo>
                <a:lnTo>
                  <a:pt x="1390863" y="45317"/>
                </a:lnTo>
                <a:lnTo>
                  <a:pt x="1406861" y="49610"/>
                </a:lnTo>
                <a:lnTo>
                  <a:pt x="1402386" y="66289"/>
                </a:lnTo>
                <a:lnTo>
                  <a:pt x="1427488" y="51519"/>
                </a:lnTo>
                <a:lnTo>
                  <a:pt x="1415536" y="30800"/>
                </a:lnTo>
                <a:close/>
              </a:path>
              <a:path w="1435100" h="1857375">
                <a:moveTo>
                  <a:pt x="1314274" y="0"/>
                </a:moveTo>
                <a:lnTo>
                  <a:pt x="1307714" y="3783"/>
                </a:lnTo>
                <a:lnTo>
                  <a:pt x="1304291" y="16542"/>
                </a:lnTo>
                <a:lnTo>
                  <a:pt x="1308074" y="23101"/>
                </a:lnTo>
                <a:lnTo>
                  <a:pt x="1390863" y="45317"/>
                </a:lnTo>
                <a:lnTo>
                  <a:pt x="1415536" y="30800"/>
                </a:lnTo>
                <a:lnTo>
                  <a:pt x="1429051" y="30800"/>
                </a:lnTo>
                <a:lnTo>
                  <a:pt x="1314274" y="0"/>
                </a:lnTo>
                <a:close/>
              </a:path>
            </a:pathLst>
          </a:custGeom>
          <a:solidFill>
            <a:srgbClr val="AEB0B2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0" name="object 60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201499" y="6106157"/>
            <a:ext cx="1685359" cy="2448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42034" y="562878"/>
            <a:ext cx="4407405" cy="248640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13910966" y="4507996"/>
            <a:ext cx="447040" cy="2923540"/>
          </a:xfrm>
          <a:custGeom>
            <a:avLst/>
            <a:gdLst/>
            <a:ahLst/>
            <a:cxnLst/>
            <a:rect l="l" t="t" r="r" b="b"/>
            <a:pathLst>
              <a:path w="447040" h="2923540">
                <a:moveTo>
                  <a:pt x="446541" y="0"/>
                </a:moveTo>
                <a:lnTo>
                  <a:pt x="0" y="0"/>
                </a:lnTo>
                <a:lnTo>
                  <a:pt x="0" y="2707156"/>
                </a:lnTo>
                <a:lnTo>
                  <a:pt x="223270" y="2923449"/>
                </a:lnTo>
                <a:lnTo>
                  <a:pt x="446541" y="2707156"/>
                </a:lnTo>
                <a:lnTo>
                  <a:pt x="446541" y="0"/>
                </a:lnTo>
                <a:close/>
              </a:path>
            </a:pathLst>
          </a:custGeom>
          <a:solidFill>
            <a:srgbClr val="D7DBE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31193" y="3525081"/>
            <a:ext cx="2337974" cy="589390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31193" y="4718060"/>
            <a:ext cx="2083435" cy="529233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29560" y="5848494"/>
            <a:ext cx="1593011" cy="529107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306627" y="2496931"/>
            <a:ext cx="4831964" cy="1310264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462021" y="8830159"/>
            <a:ext cx="544270" cy="342929"/>
          </a:xfrm>
          <a:prstGeom prst="rect">
            <a:avLst/>
          </a:prstGeom>
        </p:spPr>
      </p:pic>
      <p:grpSp>
        <p:nvGrpSpPr>
          <p:cNvPr id="9" name="object 9" descr=""/>
          <p:cNvGrpSpPr/>
          <p:nvPr/>
        </p:nvGrpSpPr>
        <p:grpSpPr>
          <a:xfrm>
            <a:off x="8238497" y="3297448"/>
            <a:ext cx="4975225" cy="5184140"/>
            <a:chOff x="8238497" y="3297448"/>
            <a:chExt cx="4975225" cy="5184140"/>
          </a:xfrm>
        </p:grpSpPr>
        <p:sp>
          <p:nvSpPr>
            <p:cNvPr id="10" name="object 10" descr=""/>
            <p:cNvSpPr/>
            <p:nvPr/>
          </p:nvSpPr>
          <p:spPr>
            <a:xfrm>
              <a:off x="8238497" y="3297448"/>
              <a:ext cx="4975225" cy="823594"/>
            </a:xfrm>
            <a:custGeom>
              <a:avLst/>
              <a:gdLst/>
              <a:ahLst/>
              <a:cxnLst/>
              <a:rect l="l" t="t" r="r" b="b"/>
              <a:pathLst>
                <a:path w="4975225" h="823595">
                  <a:moveTo>
                    <a:pt x="4974748" y="0"/>
                  </a:moveTo>
                  <a:lnTo>
                    <a:pt x="0" y="0"/>
                  </a:lnTo>
                  <a:lnTo>
                    <a:pt x="0" y="823310"/>
                  </a:lnTo>
                  <a:lnTo>
                    <a:pt x="4974748" y="823310"/>
                  </a:lnTo>
                  <a:lnTo>
                    <a:pt x="4974748" y="0"/>
                  </a:lnTo>
                  <a:close/>
                </a:path>
              </a:pathLst>
            </a:custGeom>
            <a:solidFill>
              <a:srgbClr val="9DCF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8238497" y="4120762"/>
              <a:ext cx="4975225" cy="303530"/>
            </a:xfrm>
            <a:custGeom>
              <a:avLst/>
              <a:gdLst/>
              <a:ahLst/>
              <a:cxnLst/>
              <a:rect l="l" t="t" r="r" b="b"/>
              <a:pathLst>
                <a:path w="4975225" h="303529">
                  <a:moveTo>
                    <a:pt x="4974748" y="0"/>
                  </a:moveTo>
                  <a:lnTo>
                    <a:pt x="0" y="0"/>
                  </a:lnTo>
                  <a:lnTo>
                    <a:pt x="467472" y="303508"/>
                  </a:lnTo>
                  <a:lnTo>
                    <a:pt x="4496810" y="303508"/>
                  </a:lnTo>
                  <a:lnTo>
                    <a:pt x="4974748" y="0"/>
                  </a:lnTo>
                  <a:close/>
                </a:path>
              </a:pathLst>
            </a:custGeom>
            <a:solidFill>
              <a:srgbClr val="6AB2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8705970" y="4424270"/>
              <a:ext cx="4029710" cy="816610"/>
            </a:xfrm>
            <a:custGeom>
              <a:avLst/>
              <a:gdLst/>
              <a:ahLst/>
              <a:cxnLst/>
              <a:rect l="l" t="t" r="r" b="b"/>
              <a:pathLst>
                <a:path w="4029709" h="816610">
                  <a:moveTo>
                    <a:pt x="4029337" y="0"/>
                  </a:moveTo>
                  <a:lnTo>
                    <a:pt x="0" y="0"/>
                  </a:lnTo>
                  <a:lnTo>
                    <a:pt x="0" y="816333"/>
                  </a:lnTo>
                  <a:lnTo>
                    <a:pt x="4029337" y="816333"/>
                  </a:lnTo>
                  <a:lnTo>
                    <a:pt x="4029337" y="0"/>
                  </a:lnTo>
                  <a:close/>
                </a:path>
              </a:pathLst>
            </a:custGeom>
            <a:solidFill>
              <a:srgbClr val="9DCF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8705970" y="5240601"/>
              <a:ext cx="4029710" cy="310515"/>
            </a:xfrm>
            <a:custGeom>
              <a:avLst/>
              <a:gdLst/>
              <a:ahLst/>
              <a:cxnLst/>
              <a:rect l="l" t="t" r="r" b="b"/>
              <a:pathLst>
                <a:path w="4029709" h="310514">
                  <a:moveTo>
                    <a:pt x="4029337" y="0"/>
                  </a:moveTo>
                  <a:lnTo>
                    <a:pt x="0" y="0"/>
                  </a:lnTo>
                  <a:lnTo>
                    <a:pt x="457007" y="310485"/>
                  </a:lnTo>
                  <a:lnTo>
                    <a:pt x="3565352" y="310485"/>
                  </a:lnTo>
                  <a:lnTo>
                    <a:pt x="4029337" y="0"/>
                  </a:lnTo>
                  <a:close/>
                </a:path>
              </a:pathLst>
            </a:custGeom>
            <a:solidFill>
              <a:srgbClr val="6AB2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9162977" y="5551088"/>
              <a:ext cx="3108960" cy="816610"/>
            </a:xfrm>
            <a:custGeom>
              <a:avLst/>
              <a:gdLst/>
              <a:ahLst/>
              <a:cxnLst/>
              <a:rect l="l" t="t" r="r" b="b"/>
              <a:pathLst>
                <a:path w="3108959" h="816610">
                  <a:moveTo>
                    <a:pt x="3108345" y="0"/>
                  </a:moveTo>
                  <a:lnTo>
                    <a:pt x="0" y="0"/>
                  </a:lnTo>
                  <a:lnTo>
                    <a:pt x="0" y="816333"/>
                  </a:lnTo>
                  <a:lnTo>
                    <a:pt x="3108345" y="816333"/>
                  </a:lnTo>
                  <a:lnTo>
                    <a:pt x="3108345" y="0"/>
                  </a:lnTo>
                  <a:close/>
                </a:path>
              </a:pathLst>
            </a:custGeom>
            <a:solidFill>
              <a:srgbClr val="9DCF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9162977" y="6367422"/>
              <a:ext cx="3108960" cy="307340"/>
            </a:xfrm>
            <a:custGeom>
              <a:avLst/>
              <a:gdLst/>
              <a:ahLst/>
              <a:cxnLst/>
              <a:rect l="l" t="t" r="r" b="b"/>
              <a:pathLst>
                <a:path w="3108959" h="307340">
                  <a:moveTo>
                    <a:pt x="3108345" y="0"/>
                  </a:moveTo>
                  <a:lnTo>
                    <a:pt x="0" y="0"/>
                  </a:lnTo>
                  <a:lnTo>
                    <a:pt x="603528" y="306997"/>
                  </a:lnTo>
                  <a:lnTo>
                    <a:pt x="2501328" y="306997"/>
                  </a:lnTo>
                  <a:lnTo>
                    <a:pt x="3108345" y="0"/>
                  </a:lnTo>
                  <a:close/>
                </a:path>
              </a:pathLst>
            </a:custGeom>
            <a:solidFill>
              <a:srgbClr val="6AB2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9766508" y="6674418"/>
              <a:ext cx="1901825" cy="753745"/>
            </a:xfrm>
            <a:custGeom>
              <a:avLst/>
              <a:gdLst/>
              <a:ahLst/>
              <a:cxnLst/>
              <a:rect l="l" t="t" r="r" b="b"/>
              <a:pathLst>
                <a:path w="1901825" h="753745">
                  <a:moveTo>
                    <a:pt x="1901289" y="0"/>
                  </a:moveTo>
                  <a:lnTo>
                    <a:pt x="0" y="0"/>
                  </a:lnTo>
                  <a:lnTo>
                    <a:pt x="0" y="753538"/>
                  </a:lnTo>
                  <a:lnTo>
                    <a:pt x="1901289" y="753538"/>
                  </a:lnTo>
                  <a:lnTo>
                    <a:pt x="1901289" y="0"/>
                  </a:lnTo>
                  <a:close/>
                </a:path>
              </a:pathLst>
            </a:custGeom>
            <a:solidFill>
              <a:srgbClr val="9DCF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9766508" y="7427960"/>
              <a:ext cx="1901825" cy="303530"/>
            </a:xfrm>
            <a:custGeom>
              <a:avLst/>
              <a:gdLst/>
              <a:ahLst/>
              <a:cxnLst/>
              <a:rect l="l" t="t" r="r" b="b"/>
              <a:pathLst>
                <a:path w="1901825" h="303529">
                  <a:moveTo>
                    <a:pt x="1901289" y="0"/>
                  </a:moveTo>
                  <a:lnTo>
                    <a:pt x="0" y="0"/>
                  </a:lnTo>
                  <a:lnTo>
                    <a:pt x="390723" y="303508"/>
                  </a:lnTo>
                  <a:lnTo>
                    <a:pt x="1514053" y="303508"/>
                  </a:lnTo>
                  <a:lnTo>
                    <a:pt x="1901289" y="0"/>
                  </a:lnTo>
                  <a:close/>
                </a:path>
              </a:pathLst>
            </a:custGeom>
            <a:solidFill>
              <a:srgbClr val="6AB2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10157230" y="7731468"/>
              <a:ext cx="1123950" cy="750570"/>
            </a:xfrm>
            <a:custGeom>
              <a:avLst/>
              <a:gdLst/>
              <a:ahLst/>
              <a:cxnLst/>
              <a:rect l="l" t="t" r="r" b="b"/>
              <a:pathLst>
                <a:path w="1123950" h="750570">
                  <a:moveTo>
                    <a:pt x="1123330" y="0"/>
                  </a:moveTo>
                  <a:lnTo>
                    <a:pt x="0" y="0"/>
                  </a:lnTo>
                  <a:lnTo>
                    <a:pt x="0" y="750049"/>
                  </a:lnTo>
                  <a:lnTo>
                    <a:pt x="1123330" y="750049"/>
                  </a:lnTo>
                  <a:lnTo>
                    <a:pt x="1123330" y="0"/>
                  </a:lnTo>
                  <a:close/>
                </a:path>
              </a:pathLst>
            </a:custGeom>
            <a:solidFill>
              <a:srgbClr val="9DCFC6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" name="object 19" descr=""/>
          <p:cNvGrpSpPr/>
          <p:nvPr/>
        </p:nvGrpSpPr>
        <p:grpSpPr>
          <a:xfrm>
            <a:off x="13910966" y="3290477"/>
            <a:ext cx="447040" cy="2264410"/>
            <a:chOff x="13910966" y="3290477"/>
            <a:chExt cx="447040" cy="2264410"/>
          </a:xfrm>
        </p:grpSpPr>
        <p:sp>
          <p:nvSpPr>
            <p:cNvPr id="20" name="object 20" descr=""/>
            <p:cNvSpPr/>
            <p:nvPr/>
          </p:nvSpPr>
          <p:spPr>
            <a:xfrm>
              <a:off x="13910966" y="3290477"/>
              <a:ext cx="447040" cy="2264410"/>
            </a:xfrm>
            <a:custGeom>
              <a:avLst/>
              <a:gdLst/>
              <a:ahLst/>
              <a:cxnLst/>
              <a:rect l="l" t="t" r="r" b="b"/>
              <a:pathLst>
                <a:path w="447040" h="2264410">
                  <a:moveTo>
                    <a:pt x="446541" y="0"/>
                  </a:moveTo>
                  <a:lnTo>
                    <a:pt x="0" y="0"/>
                  </a:lnTo>
                  <a:lnTo>
                    <a:pt x="0" y="2047810"/>
                  </a:lnTo>
                  <a:lnTo>
                    <a:pt x="223270" y="2264103"/>
                  </a:lnTo>
                  <a:lnTo>
                    <a:pt x="446541" y="2047810"/>
                  </a:lnTo>
                  <a:lnTo>
                    <a:pt x="446541" y="0"/>
                  </a:lnTo>
                  <a:close/>
                </a:path>
              </a:pathLst>
            </a:custGeom>
            <a:solidFill>
              <a:srgbClr val="EDEF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4000226" y="3822832"/>
              <a:ext cx="241300" cy="1066165"/>
            </a:xfrm>
            <a:custGeom>
              <a:avLst/>
              <a:gdLst/>
              <a:ahLst/>
              <a:cxnLst/>
              <a:rect l="l" t="t" r="r" b="b"/>
              <a:pathLst>
                <a:path w="241300" h="1066164">
                  <a:moveTo>
                    <a:pt x="91806" y="108258"/>
                  </a:moveTo>
                  <a:lnTo>
                    <a:pt x="91806" y="81633"/>
                  </a:lnTo>
                  <a:lnTo>
                    <a:pt x="60283" y="81633"/>
                  </a:lnTo>
                  <a:lnTo>
                    <a:pt x="60283" y="108258"/>
                  </a:lnTo>
                  <a:lnTo>
                    <a:pt x="91806" y="108258"/>
                  </a:lnTo>
                  <a:close/>
                </a:path>
                <a:path w="241300" h="1066164">
                  <a:moveTo>
                    <a:pt x="241132" y="88791"/>
                  </a:moveTo>
                  <a:lnTo>
                    <a:pt x="241132" y="58775"/>
                  </a:lnTo>
                  <a:lnTo>
                    <a:pt x="116672" y="0"/>
                  </a:lnTo>
                  <a:lnTo>
                    <a:pt x="91806" y="0"/>
                  </a:lnTo>
                  <a:lnTo>
                    <a:pt x="91806" y="126217"/>
                  </a:lnTo>
                  <a:lnTo>
                    <a:pt x="116672" y="126217"/>
                  </a:lnTo>
                  <a:lnTo>
                    <a:pt x="116672" y="30015"/>
                  </a:lnTo>
                  <a:lnTo>
                    <a:pt x="241132" y="88791"/>
                  </a:lnTo>
                  <a:close/>
                </a:path>
                <a:path w="241300" h="1066164">
                  <a:moveTo>
                    <a:pt x="165652" y="108258"/>
                  </a:moveTo>
                  <a:lnTo>
                    <a:pt x="165652" y="81633"/>
                  </a:lnTo>
                  <a:lnTo>
                    <a:pt x="116672" y="81633"/>
                  </a:lnTo>
                  <a:lnTo>
                    <a:pt x="116672" y="108258"/>
                  </a:lnTo>
                  <a:lnTo>
                    <a:pt x="165652" y="108258"/>
                  </a:lnTo>
                  <a:close/>
                </a:path>
                <a:path w="241300" h="1066164">
                  <a:moveTo>
                    <a:pt x="161382" y="229211"/>
                  </a:moveTo>
                  <a:lnTo>
                    <a:pt x="161382" y="153857"/>
                  </a:lnTo>
                  <a:lnTo>
                    <a:pt x="140283" y="153857"/>
                  </a:lnTo>
                  <a:lnTo>
                    <a:pt x="140283" y="229211"/>
                  </a:lnTo>
                  <a:lnTo>
                    <a:pt x="161382" y="229211"/>
                  </a:lnTo>
                  <a:close/>
                </a:path>
                <a:path w="241300" h="1066164">
                  <a:moveTo>
                    <a:pt x="241132" y="363070"/>
                  </a:moveTo>
                  <a:lnTo>
                    <a:pt x="241132" y="254309"/>
                  </a:lnTo>
                  <a:lnTo>
                    <a:pt x="216139" y="254309"/>
                  </a:lnTo>
                  <a:lnTo>
                    <a:pt x="216139" y="334812"/>
                  </a:lnTo>
                  <a:lnTo>
                    <a:pt x="60283" y="271264"/>
                  </a:lnTo>
                  <a:lnTo>
                    <a:pt x="60283" y="299647"/>
                  </a:lnTo>
                  <a:lnTo>
                    <a:pt x="216139" y="363070"/>
                  </a:lnTo>
                  <a:lnTo>
                    <a:pt x="241132" y="363070"/>
                  </a:lnTo>
                  <a:close/>
                </a:path>
                <a:path w="241300" h="1066164">
                  <a:moveTo>
                    <a:pt x="60865" y="484299"/>
                  </a:moveTo>
                  <a:lnTo>
                    <a:pt x="0" y="461942"/>
                  </a:lnTo>
                  <a:lnTo>
                    <a:pt x="0" y="486935"/>
                  </a:lnTo>
                  <a:lnTo>
                    <a:pt x="50361" y="506175"/>
                  </a:lnTo>
                  <a:lnTo>
                    <a:pt x="50361" y="488567"/>
                  </a:lnTo>
                  <a:lnTo>
                    <a:pt x="60865" y="484299"/>
                  </a:lnTo>
                  <a:close/>
                </a:path>
                <a:path w="241300" h="1066164">
                  <a:moveTo>
                    <a:pt x="71460" y="488190"/>
                  </a:moveTo>
                  <a:lnTo>
                    <a:pt x="60865" y="484299"/>
                  </a:lnTo>
                  <a:lnTo>
                    <a:pt x="50361" y="488567"/>
                  </a:lnTo>
                  <a:lnTo>
                    <a:pt x="71460" y="488190"/>
                  </a:lnTo>
                  <a:close/>
                </a:path>
                <a:path w="241300" h="1066164">
                  <a:moveTo>
                    <a:pt x="71460" y="514236"/>
                  </a:moveTo>
                  <a:lnTo>
                    <a:pt x="71460" y="488190"/>
                  </a:lnTo>
                  <a:lnTo>
                    <a:pt x="50361" y="488567"/>
                  </a:lnTo>
                  <a:lnTo>
                    <a:pt x="50361" y="506175"/>
                  </a:lnTo>
                  <a:lnTo>
                    <a:pt x="71460" y="514236"/>
                  </a:lnTo>
                  <a:close/>
                </a:path>
                <a:path w="241300" h="1066164">
                  <a:moveTo>
                    <a:pt x="195920" y="456793"/>
                  </a:moveTo>
                  <a:lnTo>
                    <a:pt x="195920" y="429414"/>
                  </a:lnTo>
                  <a:lnTo>
                    <a:pt x="60865" y="484299"/>
                  </a:lnTo>
                  <a:lnTo>
                    <a:pt x="71460" y="488190"/>
                  </a:lnTo>
                  <a:lnTo>
                    <a:pt x="71460" y="514236"/>
                  </a:lnTo>
                  <a:lnTo>
                    <a:pt x="83517" y="518842"/>
                  </a:lnTo>
                  <a:lnTo>
                    <a:pt x="83517" y="492963"/>
                  </a:lnTo>
                  <a:lnTo>
                    <a:pt x="93973" y="496888"/>
                  </a:lnTo>
                  <a:lnTo>
                    <a:pt x="195920" y="456793"/>
                  </a:lnTo>
                  <a:close/>
                </a:path>
                <a:path w="241300" h="1066164">
                  <a:moveTo>
                    <a:pt x="93973" y="496888"/>
                  </a:moveTo>
                  <a:lnTo>
                    <a:pt x="83517" y="492963"/>
                  </a:lnTo>
                  <a:lnTo>
                    <a:pt x="83517" y="501001"/>
                  </a:lnTo>
                  <a:lnTo>
                    <a:pt x="93973" y="496888"/>
                  </a:lnTo>
                  <a:close/>
                </a:path>
                <a:path w="241300" h="1066164">
                  <a:moveTo>
                    <a:pt x="195920" y="561786"/>
                  </a:moveTo>
                  <a:lnTo>
                    <a:pt x="195920" y="535161"/>
                  </a:lnTo>
                  <a:lnTo>
                    <a:pt x="93973" y="496888"/>
                  </a:lnTo>
                  <a:lnTo>
                    <a:pt x="83517" y="501001"/>
                  </a:lnTo>
                  <a:lnTo>
                    <a:pt x="83517" y="518842"/>
                  </a:lnTo>
                  <a:lnTo>
                    <a:pt x="195920" y="561786"/>
                  </a:lnTo>
                  <a:close/>
                </a:path>
                <a:path w="241300" h="1066164">
                  <a:moveTo>
                    <a:pt x="199687" y="635456"/>
                  </a:moveTo>
                  <a:lnTo>
                    <a:pt x="199083" y="625028"/>
                  </a:lnTo>
                  <a:lnTo>
                    <a:pt x="199083" y="625587"/>
                  </a:lnTo>
                  <a:lnTo>
                    <a:pt x="197458" y="616837"/>
                  </a:lnTo>
                  <a:lnTo>
                    <a:pt x="173227" y="581923"/>
                  </a:lnTo>
                  <a:lnTo>
                    <a:pt x="132457" y="569284"/>
                  </a:lnTo>
                  <a:lnTo>
                    <a:pt x="130236" y="569177"/>
                  </a:lnTo>
                  <a:lnTo>
                    <a:pt x="128101" y="569074"/>
                  </a:lnTo>
                  <a:lnTo>
                    <a:pt x="126971" y="569019"/>
                  </a:lnTo>
                  <a:lnTo>
                    <a:pt x="117551" y="569506"/>
                  </a:lnTo>
                  <a:lnTo>
                    <a:pt x="116798" y="569545"/>
                  </a:lnTo>
                  <a:lnTo>
                    <a:pt x="75950" y="587638"/>
                  </a:lnTo>
                  <a:lnTo>
                    <a:pt x="57064" y="626908"/>
                  </a:lnTo>
                  <a:lnTo>
                    <a:pt x="56515" y="636712"/>
                  </a:lnTo>
                  <a:lnTo>
                    <a:pt x="57064" y="645246"/>
                  </a:lnTo>
                  <a:lnTo>
                    <a:pt x="57064" y="645995"/>
                  </a:lnTo>
                  <a:lnTo>
                    <a:pt x="78524" y="686540"/>
                  </a:lnTo>
                  <a:lnTo>
                    <a:pt x="81256" y="688518"/>
                  </a:lnTo>
                  <a:lnTo>
                    <a:pt x="81256" y="635456"/>
                  </a:lnTo>
                  <a:lnTo>
                    <a:pt x="82017" y="626649"/>
                  </a:lnTo>
                  <a:lnTo>
                    <a:pt x="117551" y="597520"/>
                  </a:lnTo>
                  <a:lnTo>
                    <a:pt x="120691" y="597336"/>
                  </a:lnTo>
                  <a:lnTo>
                    <a:pt x="120691" y="588360"/>
                  </a:lnTo>
                  <a:lnTo>
                    <a:pt x="141162" y="588360"/>
                  </a:lnTo>
                  <a:lnTo>
                    <a:pt x="141162" y="597907"/>
                  </a:lnTo>
                  <a:lnTo>
                    <a:pt x="148823" y="599380"/>
                  </a:lnTo>
                  <a:lnTo>
                    <a:pt x="173227" y="618986"/>
                  </a:lnTo>
                  <a:lnTo>
                    <a:pt x="173227" y="618787"/>
                  </a:lnTo>
                  <a:lnTo>
                    <a:pt x="175676" y="627214"/>
                  </a:lnTo>
                  <a:lnTo>
                    <a:pt x="176453" y="636461"/>
                  </a:lnTo>
                  <a:lnTo>
                    <a:pt x="176453" y="684805"/>
                  </a:lnTo>
                  <a:lnTo>
                    <a:pt x="178431" y="683463"/>
                  </a:lnTo>
                  <a:lnTo>
                    <a:pt x="199083" y="645433"/>
                  </a:lnTo>
                  <a:lnTo>
                    <a:pt x="199687" y="635456"/>
                  </a:lnTo>
                  <a:close/>
                </a:path>
                <a:path w="241300" h="1066164">
                  <a:moveTo>
                    <a:pt x="102857" y="670747"/>
                  </a:moveTo>
                  <a:lnTo>
                    <a:pt x="95908" y="667398"/>
                  </a:lnTo>
                  <a:lnTo>
                    <a:pt x="90550" y="662709"/>
                  </a:lnTo>
                  <a:lnTo>
                    <a:pt x="83098" y="650736"/>
                  </a:lnTo>
                  <a:lnTo>
                    <a:pt x="81256" y="643661"/>
                  </a:lnTo>
                  <a:lnTo>
                    <a:pt x="81256" y="688518"/>
                  </a:lnTo>
                  <a:lnTo>
                    <a:pt x="86099" y="692026"/>
                  </a:lnTo>
                  <a:lnTo>
                    <a:pt x="94694" y="696493"/>
                  </a:lnTo>
                  <a:lnTo>
                    <a:pt x="102857" y="670747"/>
                  </a:lnTo>
                  <a:close/>
                </a:path>
                <a:path w="241300" h="1066164">
                  <a:moveTo>
                    <a:pt x="141162" y="597907"/>
                  </a:moveTo>
                  <a:lnTo>
                    <a:pt x="141162" y="588360"/>
                  </a:lnTo>
                  <a:lnTo>
                    <a:pt x="120691" y="588360"/>
                  </a:lnTo>
                  <a:lnTo>
                    <a:pt x="120691" y="597336"/>
                  </a:lnTo>
                  <a:lnTo>
                    <a:pt x="126971" y="596966"/>
                  </a:lnTo>
                  <a:lnTo>
                    <a:pt x="130236" y="597020"/>
                  </a:lnTo>
                  <a:lnTo>
                    <a:pt x="137717" y="597440"/>
                  </a:lnTo>
                  <a:lnTo>
                    <a:pt x="139153" y="597520"/>
                  </a:lnTo>
                  <a:lnTo>
                    <a:pt x="141162" y="597907"/>
                  </a:lnTo>
                  <a:close/>
                </a:path>
                <a:path w="241300" h="1066164">
                  <a:moveTo>
                    <a:pt x="141162" y="671350"/>
                  </a:moveTo>
                  <a:lnTo>
                    <a:pt x="141162" y="597907"/>
                  </a:lnTo>
                  <a:lnTo>
                    <a:pt x="139153" y="597520"/>
                  </a:lnTo>
                  <a:lnTo>
                    <a:pt x="132457" y="597144"/>
                  </a:lnTo>
                  <a:lnTo>
                    <a:pt x="130236" y="597020"/>
                  </a:lnTo>
                  <a:lnTo>
                    <a:pt x="126971" y="596966"/>
                  </a:lnTo>
                  <a:lnTo>
                    <a:pt x="120691" y="597336"/>
                  </a:lnTo>
                  <a:lnTo>
                    <a:pt x="120691" y="672003"/>
                  </a:lnTo>
                  <a:lnTo>
                    <a:pt x="130236" y="672003"/>
                  </a:lnTo>
                  <a:lnTo>
                    <a:pt x="137717" y="671556"/>
                  </a:lnTo>
                  <a:lnTo>
                    <a:pt x="139153" y="671470"/>
                  </a:lnTo>
                  <a:lnTo>
                    <a:pt x="141162" y="671350"/>
                  </a:lnTo>
                  <a:close/>
                </a:path>
                <a:path w="241300" h="1066164">
                  <a:moveTo>
                    <a:pt x="176453" y="684805"/>
                  </a:moveTo>
                  <a:lnTo>
                    <a:pt x="176453" y="636461"/>
                  </a:lnTo>
                  <a:lnTo>
                    <a:pt x="175676" y="645639"/>
                  </a:lnTo>
                  <a:lnTo>
                    <a:pt x="175676" y="645045"/>
                  </a:lnTo>
                  <a:lnTo>
                    <a:pt x="141162" y="671350"/>
                  </a:lnTo>
                  <a:lnTo>
                    <a:pt x="130236" y="672003"/>
                  </a:lnTo>
                  <a:lnTo>
                    <a:pt x="120691" y="672003"/>
                  </a:lnTo>
                  <a:lnTo>
                    <a:pt x="120691" y="685190"/>
                  </a:lnTo>
                  <a:lnTo>
                    <a:pt x="141162" y="685190"/>
                  </a:lnTo>
                  <a:lnTo>
                    <a:pt x="141162" y="697743"/>
                  </a:lnTo>
                  <a:lnTo>
                    <a:pt x="143392" y="697560"/>
                  </a:lnTo>
                  <a:lnTo>
                    <a:pt x="153494" y="695567"/>
                  </a:lnTo>
                  <a:lnTo>
                    <a:pt x="162764" y="692474"/>
                  </a:lnTo>
                  <a:lnTo>
                    <a:pt x="171108" y="688431"/>
                  </a:lnTo>
                  <a:lnTo>
                    <a:pt x="176453" y="684805"/>
                  </a:lnTo>
                  <a:close/>
                </a:path>
                <a:path w="241300" h="1066164">
                  <a:moveTo>
                    <a:pt x="141162" y="697743"/>
                  </a:moveTo>
                  <a:lnTo>
                    <a:pt x="141162" y="685190"/>
                  </a:lnTo>
                  <a:lnTo>
                    <a:pt x="120691" y="685190"/>
                  </a:lnTo>
                  <a:lnTo>
                    <a:pt x="120691" y="698251"/>
                  </a:lnTo>
                  <a:lnTo>
                    <a:pt x="126971" y="698360"/>
                  </a:lnTo>
                  <a:lnTo>
                    <a:pt x="132457" y="698455"/>
                  </a:lnTo>
                  <a:lnTo>
                    <a:pt x="141162" y="697743"/>
                  </a:lnTo>
                  <a:close/>
                </a:path>
                <a:path w="241300" h="1066164">
                  <a:moveTo>
                    <a:pt x="147998" y="808559"/>
                  </a:moveTo>
                  <a:lnTo>
                    <a:pt x="140702" y="761317"/>
                  </a:lnTo>
                  <a:lnTo>
                    <a:pt x="128478" y="730883"/>
                  </a:lnTo>
                  <a:lnTo>
                    <a:pt x="124878" y="726110"/>
                  </a:lnTo>
                  <a:lnTo>
                    <a:pt x="120482" y="722510"/>
                  </a:lnTo>
                  <a:lnTo>
                    <a:pt x="110100" y="717654"/>
                  </a:lnTo>
                  <a:lnTo>
                    <a:pt x="104072" y="716440"/>
                  </a:lnTo>
                  <a:lnTo>
                    <a:pt x="89838" y="716440"/>
                  </a:lnTo>
                  <a:lnTo>
                    <a:pt x="59623" y="742429"/>
                  </a:lnTo>
                  <a:lnTo>
                    <a:pt x="56515" y="762280"/>
                  </a:lnTo>
                  <a:lnTo>
                    <a:pt x="56860" y="768957"/>
                  </a:lnTo>
                  <a:lnTo>
                    <a:pt x="56860" y="770643"/>
                  </a:lnTo>
                  <a:lnTo>
                    <a:pt x="73689" y="806080"/>
                  </a:lnTo>
                  <a:lnTo>
                    <a:pt x="77991" y="809545"/>
                  </a:lnTo>
                  <a:lnTo>
                    <a:pt x="77991" y="761317"/>
                  </a:lnTo>
                  <a:lnTo>
                    <a:pt x="78870" y="756712"/>
                  </a:lnTo>
                  <a:lnTo>
                    <a:pt x="93941" y="742437"/>
                  </a:lnTo>
                  <a:lnTo>
                    <a:pt x="101057" y="742437"/>
                  </a:lnTo>
                  <a:lnTo>
                    <a:pt x="120942" y="775718"/>
                  </a:lnTo>
                  <a:lnTo>
                    <a:pt x="121947" y="781244"/>
                  </a:lnTo>
                  <a:lnTo>
                    <a:pt x="122952" y="787398"/>
                  </a:lnTo>
                  <a:lnTo>
                    <a:pt x="126058" y="808167"/>
                  </a:lnTo>
                  <a:lnTo>
                    <a:pt x="130487" y="808246"/>
                  </a:lnTo>
                  <a:lnTo>
                    <a:pt x="130487" y="834369"/>
                  </a:lnTo>
                  <a:lnTo>
                    <a:pt x="144051" y="834369"/>
                  </a:lnTo>
                  <a:lnTo>
                    <a:pt x="144051" y="808497"/>
                  </a:lnTo>
                  <a:lnTo>
                    <a:pt x="147998" y="808559"/>
                  </a:lnTo>
                  <a:close/>
                </a:path>
                <a:path w="241300" h="1066164">
                  <a:moveTo>
                    <a:pt x="91303" y="834369"/>
                  </a:moveTo>
                  <a:lnTo>
                    <a:pt x="91303" y="811135"/>
                  </a:lnTo>
                  <a:lnTo>
                    <a:pt x="87284" y="815656"/>
                  </a:lnTo>
                  <a:lnTo>
                    <a:pt x="79963" y="811135"/>
                  </a:lnTo>
                  <a:lnTo>
                    <a:pt x="60283" y="811135"/>
                  </a:lnTo>
                  <a:lnTo>
                    <a:pt x="60283" y="834369"/>
                  </a:lnTo>
                  <a:lnTo>
                    <a:pt x="91303" y="834369"/>
                  </a:lnTo>
                  <a:close/>
                </a:path>
                <a:path w="241300" h="1066164">
                  <a:moveTo>
                    <a:pt x="130487" y="834369"/>
                  </a:moveTo>
                  <a:lnTo>
                    <a:pt x="130487" y="808246"/>
                  </a:lnTo>
                  <a:lnTo>
                    <a:pt x="127348" y="816786"/>
                  </a:lnTo>
                  <a:lnTo>
                    <a:pt x="126058" y="808167"/>
                  </a:lnTo>
                  <a:lnTo>
                    <a:pt x="123454" y="808120"/>
                  </a:lnTo>
                  <a:lnTo>
                    <a:pt x="120942" y="807995"/>
                  </a:lnTo>
                  <a:lnTo>
                    <a:pt x="118431" y="807869"/>
                  </a:lnTo>
                  <a:lnTo>
                    <a:pt x="114789" y="807748"/>
                  </a:lnTo>
                  <a:lnTo>
                    <a:pt x="113030" y="807636"/>
                  </a:lnTo>
                  <a:lnTo>
                    <a:pt x="109137" y="806951"/>
                  </a:lnTo>
                  <a:lnTo>
                    <a:pt x="108886" y="806906"/>
                  </a:lnTo>
                  <a:lnTo>
                    <a:pt x="104867" y="805483"/>
                  </a:lnTo>
                  <a:lnTo>
                    <a:pt x="100429" y="804478"/>
                  </a:lnTo>
                  <a:lnTo>
                    <a:pt x="77991" y="774379"/>
                  </a:lnTo>
                  <a:lnTo>
                    <a:pt x="77991" y="809545"/>
                  </a:lnTo>
                  <a:lnTo>
                    <a:pt x="79963" y="811135"/>
                  </a:lnTo>
                  <a:lnTo>
                    <a:pt x="91303" y="811135"/>
                  </a:lnTo>
                  <a:lnTo>
                    <a:pt x="91303" y="834369"/>
                  </a:lnTo>
                  <a:lnTo>
                    <a:pt x="130487" y="834369"/>
                  </a:lnTo>
                  <a:close/>
                </a:path>
                <a:path w="241300" h="1066164">
                  <a:moveTo>
                    <a:pt x="91303" y="811135"/>
                  </a:moveTo>
                  <a:lnTo>
                    <a:pt x="79963" y="811135"/>
                  </a:lnTo>
                  <a:lnTo>
                    <a:pt x="87284" y="815656"/>
                  </a:lnTo>
                  <a:lnTo>
                    <a:pt x="91303" y="811135"/>
                  </a:lnTo>
                  <a:close/>
                </a:path>
                <a:path w="241300" h="1066164">
                  <a:moveTo>
                    <a:pt x="130487" y="808246"/>
                  </a:moveTo>
                  <a:lnTo>
                    <a:pt x="126058" y="808167"/>
                  </a:lnTo>
                  <a:lnTo>
                    <a:pt x="127348" y="816786"/>
                  </a:lnTo>
                  <a:lnTo>
                    <a:pt x="130487" y="808246"/>
                  </a:lnTo>
                  <a:close/>
                </a:path>
                <a:path w="241300" h="1066164">
                  <a:moveTo>
                    <a:pt x="149326" y="818042"/>
                  </a:moveTo>
                  <a:lnTo>
                    <a:pt x="147998" y="808559"/>
                  </a:lnTo>
                  <a:lnTo>
                    <a:pt x="144051" y="808497"/>
                  </a:lnTo>
                  <a:lnTo>
                    <a:pt x="149326" y="818042"/>
                  </a:lnTo>
                  <a:close/>
                </a:path>
                <a:path w="241300" h="1066164">
                  <a:moveTo>
                    <a:pt x="149326" y="834369"/>
                  </a:moveTo>
                  <a:lnTo>
                    <a:pt x="149326" y="818042"/>
                  </a:lnTo>
                  <a:lnTo>
                    <a:pt x="144051" y="808497"/>
                  </a:lnTo>
                  <a:lnTo>
                    <a:pt x="144051" y="834369"/>
                  </a:lnTo>
                  <a:lnTo>
                    <a:pt x="149326" y="834369"/>
                  </a:lnTo>
                  <a:close/>
                </a:path>
                <a:path w="241300" h="1066164">
                  <a:moveTo>
                    <a:pt x="175448" y="828659"/>
                  </a:moveTo>
                  <a:lnTo>
                    <a:pt x="175448" y="789156"/>
                  </a:lnTo>
                  <a:lnTo>
                    <a:pt x="172853" y="797110"/>
                  </a:lnTo>
                  <a:lnTo>
                    <a:pt x="167662" y="801715"/>
                  </a:lnTo>
                  <a:lnTo>
                    <a:pt x="162555" y="806404"/>
                  </a:lnTo>
                  <a:lnTo>
                    <a:pt x="154684" y="808665"/>
                  </a:lnTo>
                  <a:lnTo>
                    <a:pt x="147998" y="808559"/>
                  </a:lnTo>
                  <a:lnTo>
                    <a:pt x="149326" y="818042"/>
                  </a:lnTo>
                  <a:lnTo>
                    <a:pt x="149326" y="834369"/>
                  </a:lnTo>
                  <a:lnTo>
                    <a:pt x="154098" y="834151"/>
                  </a:lnTo>
                  <a:lnTo>
                    <a:pt x="154684" y="834123"/>
                  </a:lnTo>
                  <a:lnTo>
                    <a:pt x="164690" y="833113"/>
                  </a:lnTo>
                  <a:lnTo>
                    <a:pt x="169378" y="831773"/>
                  </a:lnTo>
                  <a:lnTo>
                    <a:pt x="173774" y="829617"/>
                  </a:lnTo>
                  <a:lnTo>
                    <a:pt x="175448" y="828659"/>
                  </a:lnTo>
                  <a:close/>
                </a:path>
                <a:path w="241300" h="1066164">
                  <a:moveTo>
                    <a:pt x="199687" y="778104"/>
                  </a:moveTo>
                  <a:lnTo>
                    <a:pt x="189389" y="740428"/>
                  </a:lnTo>
                  <a:lnTo>
                    <a:pt x="161633" y="721338"/>
                  </a:lnTo>
                  <a:lnTo>
                    <a:pt x="154098" y="745828"/>
                  </a:lnTo>
                  <a:lnTo>
                    <a:pt x="161633" y="748146"/>
                  </a:lnTo>
                  <a:lnTo>
                    <a:pt x="162555" y="748810"/>
                  </a:lnTo>
                  <a:lnTo>
                    <a:pt x="167159" y="752317"/>
                  </a:lnTo>
                  <a:lnTo>
                    <a:pt x="170425" y="758261"/>
                  </a:lnTo>
                  <a:lnTo>
                    <a:pt x="173774" y="764206"/>
                  </a:lnTo>
                  <a:lnTo>
                    <a:pt x="175448" y="770737"/>
                  </a:lnTo>
                  <a:lnTo>
                    <a:pt x="175448" y="828659"/>
                  </a:lnTo>
                  <a:lnTo>
                    <a:pt x="180080" y="826001"/>
                  </a:lnTo>
                  <a:lnTo>
                    <a:pt x="199295" y="786911"/>
                  </a:lnTo>
                  <a:lnTo>
                    <a:pt x="199687" y="778104"/>
                  </a:lnTo>
                  <a:close/>
                </a:path>
                <a:path w="241300" h="1066164">
                  <a:moveTo>
                    <a:pt x="195920" y="890340"/>
                  </a:moveTo>
                  <a:lnTo>
                    <a:pt x="195920" y="866981"/>
                  </a:lnTo>
                  <a:lnTo>
                    <a:pt x="60283" y="866981"/>
                  </a:lnTo>
                  <a:lnTo>
                    <a:pt x="60283" y="893480"/>
                  </a:lnTo>
                  <a:lnTo>
                    <a:pt x="134087" y="893480"/>
                  </a:lnTo>
                  <a:lnTo>
                    <a:pt x="139153" y="894024"/>
                  </a:lnTo>
                  <a:lnTo>
                    <a:pt x="163015" y="904892"/>
                  </a:lnTo>
                  <a:lnTo>
                    <a:pt x="163015" y="890340"/>
                  </a:lnTo>
                  <a:lnTo>
                    <a:pt x="167285" y="887075"/>
                  </a:lnTo>
                  <a:lnTo>
                    <a:pt x="171639" y="888750"/>
                  </a:lnTo>
                  <a:lnTo>
                    <a:pt x="174545" y="890340"/>
                  </a:lnTo>
                  <a:lnTo>
                    <a:pt x="195920" y="890340"/>
                  </a:lnTo>
                  <a:close/>
                </a:path>
                <a:path w="241300" h="1066164">
                  <a:moveTo>
                    <a:pt x="174545" y="890340"/>
                  </a:moveTo>
                  <a:lnTo>
                    <a:pt x="171806" y="888841"/>
                  </a:lnTo>
                  <a:lnTo>
                    <a:pt x="171639" y="888750"/>
                  </a:lnTo>
                  <a:lnTo>
                    <a:pt x="167285" y="887075"/>
                  </a:lnTo>
                  <a:lnTo>
                    <a:pt x="163015" y="890340"/>
                  </a:lnTo>
                  <a:lnTo>
                    <a:pt x="174545" y="890340"/>
                  </a:lnTo>
                  <a:close/>
                </a:path>
                <a:path w="241300" h="1066164">
                  <a:moveTo>
                    <a:pt x="196882" y="931827"/>
                  </a:moveTo>
                  <a:lnTo>
                    <a:pt x="196547" y="927389"/>
                  </a:lnTo>
                  <a:lnTo>
                    <a:pt x="196296" y="922952"/>
                  </a:lnTo>
                  <a:lnTo>
                    <a:pt x="195459" y="918598"/>
                  </a:lnTo>
                  <a:lnTo>
                    <a:pt x="194036" y="914328"/>
                  </a:lnTo>
                  <a:lnTo>
                    <a:pt x="192696" y="910142"/>
                  </a:lnTo>
                  <a:lnTo>
                    <a:pt x="190770" y="906332"/>
                  </a:lnTo>
                  <a:lnTo>
                    <a:pt x="188259" y="902899"/>
                  </a:lnTo>
                  <a:lnTo>
                    <a:pt x="185914" y="899383"/>
                  </a:lnTo>
                  <a:lnTo>
                    <a:pt x="182900" y="896285"/>
                  </a:lnTo>
                  <a:lnTo>
                    <a:pt x="179216" y="893606"/>
                  </a:lnTo>
                  <a:lnTo>
                    <a:pt x="175616" y="890927"/>
                  </a:lnTo>
                  <a:lnTo>
                    <a:pt x="174545" y="890340"/>
                  </a:lnTo>
                  <a:lnTo>
                    <a:pt x="163015" y="890340"/>
                  </a:lnTo>
                  <a:lnTo>
                    <a:pt x="163015" y="904892"/>
                  </a:lnTo>
                  <a:lnTo>
                    <a:pt x="164396" y="906290"/>
                  </a:lnTo>
                  <a:lnTo>
                    <a:pt x="170090" y="915082"/>
                  </a:lnTo>
                  <a:lnTo>
                    <a:pt x="171806" y="920022"/>
                  </a:lnTo>
                  <a:lnTo>
                    <a:pt x="172811" y="930822"/>
                  </a:lnTo>
                  <a:lnTo>
                    <a:pt x="172811" y="940200"/>
                  </a:lnTo>
                  <a:lnTo>
                    <a:pt x="195920" y="940200"/>
                  </a:lnTo>
                  <a:lnTo>
                    <a:pt x="196547" y="936781"/>
                  </a:lnTo>
                  <a:lnTo>
                    <a:pt x="196547" y="938658"/>
                  </a:lnTo>
                  <a:lnTo>
                    <a:pt x="196882" y="931827"/>
                  </a:lnTo>
                  <a:close/>
                </a:path>
                <a:path w="241300" h="1066164">
                  <a:moveTo>
                    <a:pt x="172811" y="940200"/>
                  </a:moveTo>
                  <a:lnTo>
                    <a:pt x="172811" y="930822"/>
                  </a:lnTo>
                  <a:lnTo>
                    <a:pt x="172476" y="935762"/>
                  </a:lnTo>
                  <a:lnTo>
                    <a:pt x="171304" y="940200"/>
                  </a:lnTo>
                  <a:lnTo>
                    <a:pt x="172811" y="940200"/>
                  </a:lnTo>
                  <a:close/>
                </a:path>
                <a:path w="241300" h="1066164">
                  <a:moveTo>
                    <a:pt x="102481" y="978552"/>
                  </a:moveTo>
                  <a:lnTo>
                    <a:pt x="98336" y="951675"/>
                  </a:lnTo>
                  <a:lnTo>
                    <a:pt x="88972" y="954187"/>
                  </a:lnTo>
                  <a:lnTo>
                    <a:pt x="80722" y="958206"/>
                  </a:lnTo>
                  <a:lnTo>
                    <a:pt x="57323" y="999282"/>
                  </a:lnTo>
                  <a:lnTo>
                    <a:pt x="56640" y="1011079"/>
                  </a:lnTo>
                  <a:lnTo>
                    <a:pt x="57323" y="1022719"/>
                  </a:lnTo>
                  <a:lnTo>
                    <a:pt x="57323" y="1023096"/>
                  </a:lnTo>
                  <a:lnTo>
                    <a:pt x="59372" y="1033399"/>
                  </a:lnTo>
                  <a:lnTo>
                    <a:pt x="59372" y="1033701"/>
                  </a:lnTo>
                  <a:lnTo>
                    <a:pt x="63069" y="1043411"/>
                  </a:lnTo>
                  <a:lnTo>
                    <a:pt x="68069" y="1051394"/>
                  </a:lnTo>
                  <a:lnTo>
                    <a:pt x="74325" y="1057822"/>
                  </a:lnTo>
                  <a:lnTo>
                    <a:pt x="79749" y="1061216"/>
                  </a:lnTo>
                  <a:lnTo>
                    <a:pt x="79749" y="1003795"/>
                  </a:lnTo>
                  <a:lnTo>
                    <a:pt x="81664" y="996573"/>
                  </a:lnTo>
                  <a:lnTo>
                    <a:pt x="81664" y="996361"/>
                  </a:lnTo>
                  <a:lnTo>
                    <a:pt x="85777" y="990106"/>
                  </a:lnTo>
                  <a:lnTo>
                    <a:pt x="89880" y="984078"/>
                  </a:lnTo>
                  <a:lnTo>
                    <a:pt x="95448" y="980226"/>
                  </a:lnTo>
                  <a:lnTo>
                    <a:pt x="102020" y="978661"/>
                  </a:lnTo>
                  <a:lnTo>
                    <a:pt x="102481" y="978552"/>
                  </a:lnTo>
                  <a:close/>
                </a:path>
                <a:path w="241300" h="1066164">
                  <a:moveTo>
                    <a:pt x="199687" y="1008819"/>
                  </a:moveTo>
                  <a:lnTo>
                    <a:pt x="186584" y="966955"/>
                  </a:lnTo>
                  <a:lnTo>
                    <a:pt x="167201" y="956071"/>
                  </a:lnTo>
                  <a:lnTo>
                    <a:pt x="152382" y="956071"/>
                  </a:lnTo>
                  <a:lnTo>
                    <a:pt x="124867" y="986998"/>
                  </a:lnTo>
                  <a:lnTo>
                    <a:pt x="117300" y="1013437"/>
                  </a:lnTo>
                  <a:lnTo>
                    <a:pt x="114956" y="1021210"/>
                  </a:lnTo>
                  <a:lnTo>
                    <a:pt x="111105" y="1031592"/>
                  </a:lnTo>
                  <a:lnTo>
                    <a:pt x="109053" y="1034983"/>
                  </a:lnTo>
                  <a:lnTo>
                    <a:pt x="106876" y="1036574"/>
                  </a:lnTo>
                  <a:lnTo>
                    <a:pt x="104783" y="1038249"/>
                  </a:lnTo>
                  <a:lnTo>
                    <a:pt x="102020" y="1039086"/>
                  </a:lnTo>
                  <a:lnTo>
                    <a:pt x="92727" y="1039086"/>
                  </a:lnTo>
                  <a:lnTo>
                    <a:pt x="88122" y="1036742"/>
                  </a:lnTo>
                  <a:lnTo>
                    <a:pt x="84773" y="1032053"/>
                  </a:lnTo>
                  <a:lnTo>
                    <a:pt x="81424" y="1027448"/>
                  </a:lnTo>
                  <a:lnTo>
                    <a:pt x="79749" y="1021043"/>
                  </a:lnTo>
                  <a:lnTo>
                    <a:pt x="79749" y="1061216"/>
                  </a:lnTo>
                  <a:lnTo>
                    <a:pt x="81664" y="1062414"/>
                  </a:lnTo>
                  <a:lnTo>
                    <a:pt x="89880" y="1065102"/>
                  </a:lnTo>
                  <a:lnTo>
                    <a:pt x="90087" y="1065169"/>
                  </a:lnTo>
                  <a:lnTo>
                    <a:pt x="98336" y="1065966"/>
                  </a:lnTo>
                  <a:lnTo>
                    <a:pt x="106876" y="1066004"/>
                  </a:lnTo>
                  <a:lnTo>
                    <a:pt x="112444" y="1064622"/>
                  </a:lnTo>
                  <a:lnTo>
                    <a:pt x="117300" y="1061692"/>
                  </a:lnTo>
                  <a:lnTo>
                    <a:pt x="122240" y="1058845"/>
                  </a:lnTo>
                  <a:lnTo>
                    <a:pt x="139781" y="1020247"/>
                  </a:lnTo>
                  <a:lnTo>
                    <a:pt x="142460" y="1009614"/>
                  </a:lnTo>
                  <a:lnTo>
                    <a:pt x="144763" y="1001576"/>
                  </a:lnTo>
                  <a:lnTo>
                    <a:pt x="157363" y="982319"/>
                  </a:lnTo>
                  <a:lnTo>
                    <a:pt x="165569" y="982319"/>
                  </a:lnTo>
                  <a:lnTo>
                    <a:pt x="169629" y="984789"/>
                  </a:lnTo>
                  <a:lnTo>
                    <a:pt x="172560" y="989729"/>
                  </a:lnTo>
                  <a:lnTo>
                    <a:pt x="175574" y="994669"/>
                  </a:lnTo>
                  <a:lnTo>
                    <a:pt x="176914" y="1001116"/>
                  </a:lnTo>
                  <a:lnTo>
                    <a:pt x="176914" y="1059617"/>
                  </a:lnTo>
                  <a:lnTo>
                    <a:pt x="180849" y="1056292"/>
                  </a:lnTo>
                  <a:lnTo>
                    <a:pt x="199373" y="1016454"/>
                  </a:lnTo>
                  <a:lnTo>
                    <a:pt x="199373" y="1016588"/>
                  </a:lnTo>
                  <a:lnTo>
                    <a:pt x="199687" y="1008819"/>
                  </a:lnTo>
                  <a:close/>
                </a:path>
                <a:path w="241300" h="1066164">
                  <a:moveTo>
                    <a:pt x="176914" y="1059617"/>
                  </a:moveTo>
                  <a:lnTo>
                    <a:pt x="176914" y="1001116"/>
                  </a:lnTo>
                  <a:lnTo>
                    <a:pt x="176244" y="1017359"/>
                  </a:lnTo>
                  <a:lnTo>
                    <a:pt x="174192" y="1024099"/>
                  </a:lnTo>
                  <a:lnTo>
                    <a:pt x="166657" y="1034481"/>
                  </a:lnTo>
                  <a:lnTo>
                    <a:pt x="161508" y="1037537"/>
                  </a:lnTo>
                  <a:lnTo>
                    <a:pt x="154977" y="1038458"/>
                  </a:lnTo>
                  <a:lnTo>
                    <a:pt x="159875" y="1065334"/>
                  </a:lnTo>
                  <a:lnTo>
                    <a:pt x="166657" y="1064486"/>
                  </a:lnTo>
                  <a:lnTo>
                    <a:pt x="167201" y="1064418"/>
                  </a:lnTo>
                  <a:lnTo>
                    <a:pt x="167913" y="1064329"/>
                  </a:lnTo>
                  <a:lnTo>
                    <a:pt x="174904" y="1061315"/>
                  </a:lnTo>
                  <a:lnTo>
                    <a:pt x="176914" y="1059617"/>
                  </a:lnTo>
                  <a:close/>
                </a:path>
              </a:pathLst>
            </a:custGeom>
            <a:solidFill>
              <a:srgbClr val="26282C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2" name="object 22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000226" y="5953395"/>
            <a:ext cx="244900" cy="826295"/>
          </a:xfrm>
          <a:prstGeom prst="rect">
            <a:avLst/>
          </a:prstGeom>
        </p:spPr>
      </p:pic>
      <p:pic>
        <p:nvPicPr>
          <p:cNvPr id="23" name="object 23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600169" y="3643569"/>
            <a:ext cx="2240161" cy="244899"/>
          </a:xfrm>
          <a:prstGeom prst="rect">
            <a:avLst/>
          </a:prstGeom>
        </p:spPr>
      </p:pic>
      <p:pic>
        <p:nvPicPr>
          <p:cNvPr id="24" name="object 24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772088" y="4732013"/>
            <a:ext cx="1896810" cy="244899"/>
          </a:xfrm>
          <a:prstGeom prst="rect">
            <a:avLst/>
          </a:prstGeom>
        </p:spPr>
      </p:pic>
      <p:pic>
        <p:nvPicPr>
          <p:cNvPr id="25" name="object 25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925585" y="5852136"/>
            <a:ext cx="1588232" cy="24113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56051" y="562878"/>
            <a:ext cx="3979730" cy="18836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53013" y="1961375"/>
            <a:ext cx="3330750" cy="3330750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95730" y="7370347"/>
            <a:ext cx="4832339" cy="1092151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15568" y="7370347"/>
            <a:ext cx="4576728" cy="1069440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277795" y="7370347"/>
            <a:ext cx="4976394" cy="1069440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277795" y="8721783"/>
            <a:ext cx="4976394" cy="1381932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209422" y="2117627"/>
            <a:ext cx="1116326" cy="188363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501549" y="2120139"/>
            <a:ext cx="1382594" cy="185852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931211" y="2117627"/>
            <a:ext cx="1414323" cy="188363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941179" y="2493578"/>
            <a:ext cx="4502792" cy="2308204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4399367" y="2403881"/>
            <a:ext cx="2487598" cy="2487598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030387" y="4993135"/>
            <a:ext cx="1853739" cy="1853739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346433" y="5292126"/>
            <a:ext cx="1692284" cy="1692284"/>
          </a:xfrm>
          <a:prstGeom prst="rect">
            <a:avLst/>
          </a:prstGeom>
        </p:spPr>
      </p:pic>
      <p:pic>
        <p:nvPicPr>
          <p:cNvPr id="15" name="object 15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3741589" y="5322025"/>
            <a:ext cx="1662385" cy="1662385"/>
          </a:xfrm>
          <a:prstGeom prst="rect">
            <a:avLst/>
          </a:prstGeom>
        </p:spPr>
      </p:pic>
      <p:pic>
        <p:nvPicPr>
          <p:cNvPr id="16" name="object 16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5972056" y="5076853"/>
            <a:ext cx="1967355" cy="1967355"/>
          </a:xfrm>
          <a:prstGeom prst="rect">
            <a:avLst/>
          </a:prstGeom>
        </p:spPr>
      </p:pic>
      <p:grpSp>
        <p:nvGrpSpPr>
          <p:cNvPr id="17" name="object 17" descr=""/>
          <p:cNvGrpSpPr/>
          <p:nvPr/>
        </p:nvGrpSpPr>
        <p:grpSpPr>
          <a:xfrm>
            <a:off x="1614547" y="2021173"/>
            <a:ext cx="481330" cy="1752600"/>
            <a:chOff x="1614547" y="2021173"/>
            <a:chExt cx="481330" cy="1752600"/>
          </a:xfrm>
        </p:grpSpPr>
        <p:sp>
          <p:nvSpPr>
            <p:cNvPr id="18" name="object 18" descr=""/>
            <p:cNvSpPr/>
            <p:nvPr/>
          </p:nvSpPr>
          <p:spPr>
            <a:xfrm>
              <a:off x="1614547" y="2021173"/>
              <a:ext cx="481330" cy="1752600"/>
            </a:xfrm>
            <a:custGeom>
              <a:avLst/>
              <a:gdLst/>
              <a:ahLst/>
              <a:cxnLst/>
              <a:rect l="l" t="t" r="r" b="b"/>
              <a:pathLst>
                <a:path w="481330" h="1752600">
                  <a:moveTo>
                    <a:pt x="0" y="240427"/>
                  </a:moveTo>
                  <a:lnTo>
                    <a:pt x="0" y="1511654"/>
                  </a:lnTo>
                  <a:lnTo>
                    <a:pt x="4884" y="1560109"/>
                  </a:lnTo>
                  <a:lnTo>
                    <a:pt x="18894" y="1605239"/>
                  </a:lnTo>
                  <a:lnTo>
                    <a:pt x="41061" y="1646080"/>
                  </a:lnTo>
                  <a:lnTo>
                    <a:pt x="70419" y="1681662"/>
                  </a:lnTo>
                  <a:lnTo>
                    <a:pt x="106002" y="1711021"/>
                  </a:lnTo>
                  <a:lnTo>
                    <a:pt x="146842" y="1733188"/>
                  </a:lnTo>
                  <a:lnTo>
                    <a:pt x="191973" y="1747197"/>
                  </a:lnTo>
                  <a:lnTo>
                    <a:pt x="240427" y="1752082"/>
                  </a:lnTo>
                  <a:lnTo>
                    <a:pt x="288882" y="1747197"/>
                  </a:lnTo>
                  <a:lnTo>
                    <a:pt x="334013" y="1733188"/>
                  </a:lnTo>
                  <a:lnTo>
                    <a:pt x="374853" y="1711021"/>
                  </a:lnTo>
                  <a:lnTo>
                    <a:pt x="410436" y="1681662"/>
                  </a:lnTo>
                  <a:lnTo>
                    <a:pt x="439794" y="1646079"/>
                  </a:lnTo>
                  <a:lnTo>
                    <a:pt x="461961" y="1605239"/>
                  </a:lnTo>
                  <a:lnTo>
                    <a:pt x="475971" y="1560109"/>
                  </a:lnTo>
                  <a:lnTo>
                    <a:pt x="480855" y="1511654"/>
                  </a:lnTo>
                  <a:lnTo>
                    <a:pt x="480855" y="240427"/>
                  </a:lnTo>
                  <a:lnTo>
                    <a:pt x="475971" y="191973"/>
                  </a:lnTo>
                  <a:lnTo>
                    <a:pt x="461961" y="146842"/>
                  </a:lnTo>
                  <a:lnTo>
                    <a:pt x="439794" y="106002"/>
                  </a:lnTo>
                  <a:lnTo>
                    <a:pt x="410436" y="70419"/>
                  </a:lnTo>
                  <a:lnTo>
                    <a:pt x="374853" y="41061"/>
                  </a:lnTo>
                  <a:lnTo>
                    <a:pt x="334013" y="18894"/>
                  </a:lnTo>
                  <a:lnTo>
                    <a:pt x="288882" y="4884"/>
                  </a:lnTo>
                  <a:lnTo>
                    <a:pt x="240427" y="0"/>
                  </a:lnTo>
                  <a:lnTo>
                    <a:pt x="191973" y="4884"/>
                  </a:lnTo>
                  <a:lnTo>
                    <a:pt x="146842" y="18894"/>
                  </a:lnTo>
                  <a:lnTo>
                    <a:pt x="106002" y="41061"/>
                  </a:lnTo>
                  <a:lnTo>
                    <a:pt x="70419" y="70419"/>
                  </a:lnTo>
                  <a:lnTo>
                    <a:pt x="41061" y="106002"/>
                  </a:lnTo>
                  <a:lnTo>
                    <a:pt x="18894" y="146842"/>
                  </a:lnTo>
                  <a:lnTo>
                    <a:pt x="4884" y="191973"/>
                  </a:lnTo>
                  <a:lnTo>
                    <a:pt x="0" y="240427"/>
                  </a:lnTo>
                  <a:close/>
                </a:path>
              </a:pathLst>
            </a:custGeom>
            <a:solidFill>
              <a:srgbClr val="EDEF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1773021" y="2638797"/>
              <a:ext cx="245110" cy="521970"/>
            </a:xfrm>
            <a:custGeom>
              <a:avLst/>
              <a:gdLst/>
              <a:ahLst/>
              <a:cxnLst/>
              <a:rect l="l" t="t" r="r" b="b"/>
              <a:pathLst>
                <a:path w="245110" h="521969">
                  <a:moveTo>
                    <a:pt x="0" y="452527"/>
                  </a:moveTo>
                  <a:lnTo>
                    <a:pt x="0" y="521887"/>
                  </a:lnTo>
                  <a:lnTo>
                    <a:pt x="180619" y="521887"/>
                  </a:lnTo>
                  <a:lnTo>
                    <a:pt x="180619" y="460794"/>
                  </a:lnTo>
                  <a:lnTo>
                    <a:pt x="180326" y="452444"/>
                  </a:lnTo>
                  <a:lnTo>
                    <a:pt x="164169" y="409371"/>
                  </a:lnTo>
                  <a:lnTo>
                    <a:pt x="162913" y="408146"/>
                  </a:lnTo>
                  <a:lnTo>
                    <a:pt x="162913" y="502799"/>
                  </a:lnTo>
                  <a:lnTo>
                    <a:pt x="17622" y="502799"/>
                  </a:lnTo>
                  <a:lnTo>
                    <a:pt x="17622" y="408024"/>
                  </a:lnTo>
                  <a:lnTo>
                    <a:pt x="16241" y="409371"/>
                  </a:lnTo>
                  <a:lnTo>
                    <a:pt x="334" y="448048"/>
                  </a:lnTo>
                  <a:lnTo>
                    <a:pt x="0" y="452527"/>
                  </a:lnTo>
                  <a:close/>
                </a:path>
                <a:path w="245110" h="521969">
                  <a:moveTo>
                    <a:pt x="17622" y="408024"/>
                  </a:moveTo>
                  <a:lnTo>
                    <a:pt x="17622" y="460104"/>
                  </a:lnTo>
                  <a:lnTo>
                    <a:pt x="17873" y="456085"/>
                  </a:lnTo>
                  <a:lnTo>
                    <a:pt x="18041" y="451983"/>
                  </a:lnTo>
                  <a:lnTo>
                    <a:pt x="18417" y="448509"/>
                  </a:lnTo>
                  <a:lnTo>
                    <a:pt x="42926" y="411694"/>
                  </a:lnTo>
                  <a:lnTo>
                    <a:pt x="81289" y="401617"/>
                  </a:lnTo>
                  <a:lnTo>
                    <a:pt x="90205" y="401334"/>
                  </a:lnTo>
                  <a:lnTo>
                    <a:pt x="99066" y="401617"/>
                  </a:lnTo>
                  <a:lnTo>
                    <a:pt x="137296" y="411694"/>
                  </a:lnTo>
                  <a:lnTo>
                    <a:pt x="161406" y="445662"/>
                  </a:lnTo>
                  <a:lnTo>
                    <a:pt x="162913" y="461862"/>
                  </a:lnTo>
                  <a:lnTo>
                    <a:pt x="162913" y="408146"/>
                  </a:lnTo>
                  <a:lnTo>
                    <a:pt x="122674" y="385629"/>
                  </a:lnTo>
                  <a:lnTo>
                    <a:pt x="90205" y="381744"/>
                  </a:lnTo>
                  <a:lnTo>
                    <a:pt x="81289" y="382085"/>
                  </a:lnTo>
                  <a:lnTo>
                    <a:pt x="78895" y="382176"/>
                  </a:lnTo>
                  <a:lnTo>
                    <a:pt x="38703" y="392536"/>
                  </a:lnTo>
                  <a:lnTo>
                    <a:pt x="22880" y="402896"/>
                  </a:lnTo>
                  <a:lnTo>
                    <a:pt x="17622" y="408024"/>
                  </a:lnTo>
                  <a:close/>
                </a:path>
                <a:path w="245110" h="521969">
                  <a:moveTo>
                    <a:pt x="44998" y="336568"/>
                  </a:moveTo>
                  <a:lnTo>
                    <a:pt x="44998" y="353144"/>
                  </a:lnTo>
                  <a:lnTo>
                    <a:pt x="180619" y="353144"/>
                  </a:lnTo>
                  <a:lnTo>
                    <a:pt x="180619" y="334685"/>
                  </a:lnTo>
                  <a:lnTo>
                    <a:pt x="107576" y="334685"/>
                  </a:lnTo>
                  <a:lnTo>
                    <a:pt x="102176" y="334308"/>
                  </a:lnTo>
                  <a:lnTo>
                    <a:pt x="91209" y="332801"/>
                  </a:lnTo>
                  <a:lnTo>
                    <a:pt x="86019" y="331294"/>
                  </a:lnTo>
                  <a:lnTo>
                    <a:pt x="81163" y="329034"/>
                  </a:lnTo>
                  <a:lnTo>
                    <a:pt x="77647" y="327425"/>
                  </a:lnTo>
                  <a:lnTo>
                    <a:pt x="77647" y="336568"/>
                  </a:lnTo>
                  <a:lnTo>
                    <a:pt x="73378" y="339833"/>
                  </a:lnTo>
                  <a:lnTo>
                    <a:pt x="69359" y="338326"/>
                  </a:lnTo>
                  <a:lnTo>
                    <a:pt x="66068" y="336568"/>
                  </a:lnTo>
                  <a:lnTo>
                    <a:pt x="44998" y="336568"/>
                  </a:lnTo>
                  <a:close/>
                </a:path>
                <a:path w="245110" h="521969">
                  <a:moveTo>
                    <a:pt x="66068" y="336568"/>
                  </a:moveTo>
                  <a:lnTo>
                    <a:pt x="69359" y="338326"/>
                  </a:lnTo>
                  <a:lnTo>
                    <a:pt x="73378" y="339833"/>
                  </a:lnTo>
                  <a:lnTo>
                    <a:pt x="77647" y="336568"/>
                  </a:lnTo>
                  <a:lnTo>
                    <a:pt x="66068" y="336568"/>
                  </a:lnTo>
                  <a:close/>
                </a:path>
                <a:path w="245110" h="521969">
                  <a:moveTo>
                    <a:pt x="43658" y="294752"/>
                  </a:moveTo>
                  <a:lnTo>
                    <a:pt x="43993" y="299523"/>
                  </a:lnTo>
                  <a:lnTo>
                    <a:pt x="44244" y="304295"/>
                  </a:lnTo>
                  <a:lnTo>
                    <a:pt x="45207" y="309025"/>
                  </a:lnTo>
                  <a:lnTo>
                    <a:pt x="46881" y="313714"/>
                  </a:lnTo>
                  <a:lnTo>
                    <a:pt x="48472" y="318402"/>
                  </a:lnTo>
                  <a:lnTo>
                    <a:pt x="50816" y="322504"/>
                  </a:lnTo>
                  <a:lnTo>
                    <a:pt x="53913" y="326020"/>
                  </a:lnTo>
                  <a:lnTo>
                    <a:pt x="56090" y="328866"/>
                  </a:lnTo>
                  <a:lnTo>
                    <a:pt x="58895" y="331503"/>
                  </a:lnTo>
                  <a:lnTo>
                    <a:pt x="62327" y="333931"/>
                  </a:lnTo>
                  <a:lnTo>
                    <a:pt x="65676" y="336359"/>
                  </a:lnTo>
                  <a:lnTo>
                    <a:pt x="66068" y="336568"/>
                  </a:lnTo>
                  <a:lnTo>
                    <a:pt x="77647" y="336568"/>
                  </a:lnTo>
                  <a:lnTo>
                    <a:pt x="77647" y="327425"/>
                  </a:lnTo>
                  <a:lnTo>
                    <a:pt x="76224" y="326773"/>
                  </a:lnTo>
                  <a:lnTo>
                    <a:pt x="71996" y="323383"/>
                  </a:lnTo>
                  <a:lnTo>
                    <a:pt x="68480" y="318862"/>
                  </a:lnTo>
                  <a:lnTo>
                    <a:pt x="64462" y="313923"/>
                  </a:lnTo>
                  <a:lnTo>
                    <a:pt x="62118" y="308523"/>
                  </a:lnTo>
                  <a:lnTo>
                    <a:pt x="60778" y="296803"/>
                  </a:lnTo>
                  <a:lnTo>
                    <a:pt x="60778" y="286464"/>
                  </a:lnTo>
                  <a:lnTo>
                    <a:pt x="44998" y="286464"/>
                  </a:lnTo>
                  <a:lnTo>
                    <a:pt x="43993" y="290398"/>
                  </a:lnTo>
                  <a:lnTo>
                    <a:pt x="43658" y="294752"/>
                  </a:lnTo>
                  <a:close/>
                </a:path>
                <a:path w="245110" h="521969">
                  <a:moveTo>
                    <a:pt x="60778" y="286464"/>
                  </a:moveTo>
                  <a:lnTo>
                    <a:pt x="60778" y="296803"/>
                  </a:lnTo>
                  <a:lnTo>
                    <a:pt x="61071" y="291403"/>
                  </a:lnTo>
                  <a:lnTo>
                    <a:pt x="62327" y="286464"/>
                  </a:lnTo>
                  <a:lnTo>
                    <a:pt x="60778" y="286464"/>
                  </a:lnTo>
                  <a:close/>
                </a:path>
                <a:path w="245110" h="521969">
                  <a:moveTo>
                    <a:pt x="44998" y="246568"/>
                  </a:moveTo>
                  <a:lnTo>
                    <a:pt x="44998" y="265153"/>
                  </a:lnTo>
                  <a:lnTo>
                    <a:pt x="125701" y="265153"/>
                  </a:lnTo>
                  <a:lnTo>
                    <a:pt x="165802" y="251758"/>
                  </a:lnTo>
                  <a:lnTo>
                    <a:pt x="184010" y="218899"/>
                  </a:lnTo>
                  <a:lnTo>
                    <a:pt x="184010" y="210779"/>
                  </a:lnTo>
                  <a:lnTo>
                    <a:pt x="167717" y="169966"/>
                  </a:lnTo>
                  <a:lnTo>
                    <a:pt x="166429" y="168907"/>
                  </a:lnTo>
                  <a:lnTo>
                    <a:pt x="166429" y="214378"/>
                  </a:lnTo>
                  <a:lnTo>
                    <a:pt x="165132" y="220448"/>
                  </a:lnTo>
                  <a:lnTo>
                    <a:pt x="128547" y="245856"/>
                  </a:lnTo>
                  <a:lnTo>
                    <a:pt x="121641" y="246568"/>
                  </a:lnTo>
                  <a:lnTo>
                    <a:pt x="44998" y="246568"/>
                  </a:lnTo>
                  <a:close/>
                </a:path>
                <a:path w="245110" h="521969">
                  <a:moveTo>
                    <a:pt x="44998" y="148619"/>
                  </a:moveTo>
                  <a:lnTo>
                    <a:pt x="44998" y="167078"/>
                  </a:lnTo>
                  <a:lnTo>
                    <a:pt x="117329" y="167078"/>
                  </a:lnTo>
                  <a:lnTo>
                    <a:pt x="120217" y="154018"/>
                  </a:lnTo>
                  <a:lnTo>
                    <a:pt x="128547" y="154397"/>
                  </a:lnTo>
                  <a:lnTo>
                    <a:pt x="161759" y="165195"/>
                  </a:lnTo>
                  <a:lnTo>
                    <a:pt x="180619" y="165195"/>
                  </a:lnTo>
                  <a:lnTo>
                    <a:pt x="180619" y="148619"/>
                  </a:lnTo>
                  <a:lnTo>
                    <a:pt x="44998" y="148619"/>
                  </a:lnTo>
                  <a:close/>
                </a:path>
                <a:path w="245110" h="521969">
                  <a:moveTo>
                    <a:pt x="125701" y="167078"/>
                  </a:moveTo>
                  <a:lnTo>
                    <a:pt x="128547" y="167539"/>
                  </a:lnTo>
                  <a:lnTo>
                    <a:pt x="131854" y="167969"/>
                  </a:lnTo>
                  <a:lnTo>
                    <a:pt x="143951" y="171473"/>
                  </a:lnTo>
                  <a:lnTo>
                    <a:pt x="166429" y="200733"/>
                  </a:lnTo>
                  <a:lnTo>
                    <a:pt x="166429" y="168907"/>
                  </a:lnTo>
                  <a:lnTo>
                    <a:pt x="161917" y="165195"/>
                  </a:lnTo>
                  <a:lnTo>
                    <a:pt x="147216" y="165195"/>
                  </a:lnTo>
                  <a:lnTo>
                    <a:pt x="147216" y="167078"/>
                  </a:lnTo>
                  <a:lnTo>
                    <a:pt x="125701" y="167078"/>
                  </a:lnTo>
                  <a:close/>
                </a:path>
                <a:path w="245110" h="521969">
                  <a:moveTo>
                    <a:pt x="117329" y="167078"/>
                  </a:moveTo>
                  <a:lnTo>
                    <a:pt x="147216" y="167078"/>
                  </a:lnTo>
                  <a:lnTo>
                    <a:pt x="147216" y="165195"/>
                  </a:lnTo>
                  <a:lnTo>
                    <a:pt x="161759" y="165195"/>
                  </a:lnTo>
                  <a:lnTo>
                    <a:pt x="121641" y="154083"/>
                  </a:lnTo>
                  <a:lnTo>
                    <a:pt x="120217" y="154018"/>
                  </a:lnTo>
                  <a:lnTo>
                    <a:pt x="117329" y="167078"/>
                  </a:lnTo>
                  <a:close/>
                </a:path>
                <a:path w="245110" h="521969">
                  <a:moveTo>
                    <a:pt x="205483" y="96442"/>
                  </a:moveTo>
                  <a:lnTo>
                    <a:pt x="214776" y="113143"/>
                  </a:lnTo>
                  <a:lnTo>
                    <a:pt x="221808" y="109292"/>
                  </a:lnTo>
                  <a:lnTo>
                    <a:pt x="227501" y="104521"/>
                  </a:lnTo>
                  <a:lnTo>
                    <a:pt x="231854" y="98828"/>
                  </a:lnTo>
                  <a:lnTo>
                    <a:pt x="236291" y="93135"/>
                  </a:lnTo>
                  <a:lnTo>
                    <a:pt x="239515" y="86940"/>
                  </a:lnTo>
                  <a:lnTo>
                    <a:pt x="243617" y="73461"/>
                  </a:lnTo>
                  <a:lnTo>
                    <a:pt x="244663" y="66597"/>
                  </a:lnTo>
                  <a:lnTo>
                    <a:pt x="244663" y="59648"/>
                  </a:lnTo>
                  <a:lnTo>
                    <a:pt x="231854" y="16366"/>
                  </a:lnTo>
                  <a:lnTo>
                    <a:pt x="226706" y="12472"/>
                  </a:lnTo>
                  <a:lnTo>
                    <a:pt x="226706" y="66764"/>
                  </a:lnTo>
                  <a:lnTo>
                    <a:pt x="225031" y="73754"/>
                  </a:lnTo>
                  <a:lnTo>
                    <a:pt x="218418" y="87400"/>
                  </a:lnTo>
                  <a:lnTo>
                    <a:pt x="213018" y="92675"/>
                  </a:lnTo>
                  <a:lnTo>
                    <a:pt x="205483" y="96442"/>
                  </a:lnTo>
                  <a:close/>
                </a:path>
                <a:path w="245110" h="521969">
                  <a:moveTo>
                    <a:pt x="44998" y="0"/>
                  </a:moveTo>
                  <a:lnTo>
                    <a:pt x="44998" y="16450"/>
                  </a:lnTo>
                  <a:lnTo>
                    <a:pt x="63948" y="16450"/>
                  </a:lnTo>
                  <a:lnTo>
                    <a:pt x="68347" y="13522"/>
                  </a:lnTo>
                  <a:lnTo>
                    <a:pt x="76015" y="9794"/>
                  </a:lnTo>
                  <a:lnTo>
                    <a:pt x="84334" y="6828"/>
                  </a:lnTo>
                  <a:lnTo>
                    <a:pt x="93219" y="4709"/>
                  </a:lnTo>
                  <a:lnTo>
                    <a:pt x="102668" y="3437"/>
                  </a:lnTo>
                  <a:lnTo>
                    <a:pt x="112683" y="3013"/>
                  </a:lnTo>
                  <a:lnTo>
                    <a:pt x="120327" y="3336"/>
                  </a:lnTo>
                  <a:lnTo>
                    <a:pt x="163761" y="17894"/>
                  </a:lnTo>
                  <a:lnTo>
                    <a:pt x="164547" y="18585"/>
                  </a:lnTo>
                  <a:lnTo>
                    <a:pt x="182032" y="18679"/>
                  </a:lnTo>
                  <a:lnTo>
                    <a:pt x="221180" y="35914"/>
                  </a:lnTo>
                  <a:lnTo>
                    <a:pt x="224864" y="41942"/>
                  </a:lnTo>
                  <a:lnTo>
                    <a:pt x="226706" y="49853"/>
                  </a:lnTo>
                  <a:lnTo>
                    <a:pt x="226706" y="12472"/>
                  </a:lnTo>
                  <a:lnTo>
                    <a:pt x="189787" y="376"/>
                  </a:lnTo>
                  <a:lnTo>
                    <a:pt x="186270" y="125"/>
                  </a:lnTo>
                  <a:lnTo>
                    <a:pt x="44998" y="0"/>
                  </a:lnTo>
                  <a:close/>
                </a:path>
                <a:path w="245110" h="521969">
                  <a:moveTo>
                    <a:pt x="41230" y="61657"/>
                  </a:moveTo>
                  <a:lnTo>
                    <a:pt x="55781" y="99824"/>
                  </a:lnTo>
                  <a:lnTo>
                    <a:pt x="84334" y="116995"/>
                  </a:lnTo>
                  <a:lnTo>
                    <a:pt x="84617" y="117099"/>
                  </a:lnTo>
                  <a:lnTo>
                    <a:pt x="93219" y="119234"/>
                  </a:lnTo>
                  <a:lnTo>
                    <a:pt x="93470" y="119297"/>
                  </a:lnTo>
                  <a:lnTo>
                    <a:pt x="102668" y="120593"/>
                  </a:lnTo>
                  <a:lnTo>
                    <a:pt x="102825" y="120615"/>
                  </a:lnTo>
                  <a:lnTo>
                    <a:pt x="112683" y="121055"/>
                  </a:lnTo>
                  <a:lnTo>
                    <a:pt x="120327" y="120710"/>
                  </a:lnTo>
                  <a:lnTo>
                    <a:pt x="122596" y="120607"/>
                  </a:lnTo>
                  <a:lnTo>
                    <a:pt x="131990" y="119265"/>
                  </a:lnTo>
                  <a:lnTo>
                    <a:pt x="140561" y="117106"/>
                  </a:lnTo>
                  <a:lnTo>
                    <a:pt x="140867" y="117028"/>
                  </a:lnTo>
                  <a:lnTo>
                    <a:pt x="148765" y="114069"/>
                  </a:lnTo>
                  <a:lnTo>
                    <a:pt x="149016" y="113975"/>
                  </a:lnTo>
                  <a:lnTo>
                    <a:pt x="149226" y="113897"/>
                  </a:lnTo>
                  <a:lnTo>
                    <a:pt x="179089" y="86239"/>
                  </a:lnTo>
                  <a:lnTo>
                    <a:pt x="184387" y="60904"/>
                  </a:lnTo>
                  <a:lnTo>
                    <a:pt x="183798" y="51909"/>
                  </a:lnTo>
                  <a:lnTo>
                    <a:pt x="167183" y="20901"/>
                  </a:lnTo>
                  <a:lnTo>
                    <a:pt x="167183" y="68480"/>
                  </a:lnTo>
                  <a:lnTo>
                    <a:pt x="164839" y="76212"/>
                  </a:lnTo>
                  <a:lnTo>
                    <a:pt x="134392" y="98777"/>
                  </a:lnTo>
                  <a:lnTo>
                    <a:pt x="134156" y="98851"/>
                  </a:lnTo>
                  <a:lnTo>
                    <a:pt x="127564" y="100263"/>
                  </a:lnTo>
                  <a:lnTo>
                    <a:pt x="127375" y="100303"/>
                  </a:lnTo>
                  <a:lnTo>
                    <a:pt x="120327" y="101161"/>
                  </a:lnTo>
                  <a:lnTo>
                    <a:pt x="112683" y="101465"/>
                  </a:lnTo>
                  <a:lnTo>
                    <a:pt x="105211" y="101182"/>
                  </a:lnTo>
                  <a:lnTo>
                    <a:pt x="98116" y="100335"/>
                  </a:lnTo>
                  <a:lnTo>
                    <a:pt x="60820" y="76391"/>
                  </a:lnTo>
                  <a:lnTo>
                    <a:pt x="58434" y="68355"/>
                  </a:lnTo>
                  <a:lnTo>
                    <a:pt x="58434" y="20839"/>
                  </a:lnTo>
                  <a:lnTo>
                    <a:pt x="55601" y="23380"/>
                  </a:lnTo>
                  <a:lnTo>
                    <a:pt x="50648" y="29358"/>
                  </a:lnTo>
                  <a:lnTo>
                    <a:pt x="46528" y="36297"/>
                  </a:lnTo>
                  <a:lnTo>
                    <a:pt x="43585" y="43994"/>
                  </a:lnTo>
                  <a:lnTo>
                    <a:pt x="41819" y="52452"/>
                  </a:lnTo>
                  <a:lnTo>
                    <a:pt x="41230" y="61657"/>
                  </a:lnTo>
                  <a:close/>
                </a:path>
                <a:path w="245110" h="521969">
                  <a:moveTo>
                    <a:pt x="112683" y="16450"/>
                  </a:moveTo>
                  <a:lnTo>
                    <a:pt x="148765" y="24099"/>
                  </a:lnTo>
                  <a:lnTo>
                    <a:pt x="149016" y="24194"/>
                  </a:lnTo>
                  <a:lnTo>
                    <a:pt x="155462" y="28882"/>
                  </a:lnTo>
                  <a:lnTo>
                    <a:pt x="164839" y="41440"/>
                  </a:lnTo>
                  <a:lnTo>
                    <a:pt x="167183" y="49393"/>
                  </a:lnTo>
                  <a:lnTo>
                    <a:pt x="167183" y="20901"/>
                  </a:lnTo>
                  <a:lnTo>
                    <a:pt x="164547" y="18585"/>
                  </a:lnTo>
                  <a:lnTo>
                    <a:pt x="142319" y="18585"/>
                  </a:lnTo>
                  <a:lnTo>
                    <a:pt x="142319" y="16450"/>
                  </a:lnTo>
                  <a:lnTo>
                    <a:pt x="112683" y="16450"/>
                  </a:lnTo>
                  <a:close/>
                </a:path>
                <a:path w="245110" h="521969">
                  <a:moveTo>
                    <a:pt x="63948" y="16450"/>
                  </a:moveTo>
                  <a:lnTo>
                    <a:pt x="142319" y="16450"/>
                  </a:lnTo>
                  <a:lnTo>
                    <a:pt x="142319" y="18585"/>
                  </a:lnTo>
                  <a:lnTo>
                    <a:pt x="164547" y="18585"/>
                  </a:lnTo>
                  <a:lnTo>
                    <a:pt x="122596" y="3436"/>
                  </a:lnTo>
                  <a:lnTo>
                    <a:pt x="112683" y="3013"/>
                  </a:lnTo>
                  <a:lnTo>
                    <a:pt x="105211" y="3330"/>
                  </a:lnTo>
                  <a:lnTo>
                    <a:pt x="102668" y="3437"/>
                  </a:lnTo>
                  <a:lnTo>
                    <a:pt x="93470" y="4675"/>
                  </a:lnTo>
                  <a:lnTo>
                    <a:pt x="93219" y="4709"/>
                  </a:lnTo>
                  <a:lnTo>
                    <a:pt x="85056" y="6655"/>
                  </a:lnTo>
                  <a:lnTo>
                    <a:pt x="84617" y="6760"/>
                  </a:lnTo>
                  <a:lnTo>
                    <a:pt x="84334" y="6828"/>
                  </a:lnTo>
                  <a:lnTo>
                    <a:pt x="76350" y="9675"/>
                  </a:lnTo>
                  <a:lnTo>
                    <a:pt x="76015" y="9794"/>
                  </a:lnTo>
                  <a:lnTo>
                    <a:pt x="68590" y="13404"/>
                  </a:lnTo>
                  <a:lnTo>
                    <a:pt x="68347" y="13522"/>
                  </a:lnTo>
                  <a:lnTo>
                    <a:pt x="63948" y="16450"/>
                  </a:lnTo>
                  <a:close/>
                </a:path>
                <a:path w="245110" h="521969">
                  <a:moveTo>
                    <a:pt x="58434" y="20839"/>
                  </a:moveTo>
                  <a:lnTo>
                    <a:pt x="58434" y="49183"/>
                  </a:lnTo>
                  <a:lnTo>
                    <a:pt x="60820" y="41071"/>
                  </a:lnTo>
                  <a:lnTo>
                    <a:pt x="60820" y="41243"/>
                  </a:lnTo>
                  <a:lnTo>
                    <a:pt x="97677" y="17612"/>
                  </a:lnTo>
                  <a:lnTo>
                    <a:pt x="112683" y="16450"/>
                  </a:lnTo>
                  <a:lnTo>
                    <a:pt x="63948" y="16450"/>
                  </a:lnTo>
                  <a:lnTo>
                    <a:pt x="61542" y="18051"/>
                  </a:lnTo>
                  <a:lnTo>
                    <a:pt x="58434" y="20839"/>
                  </a:lnTo>
                  <a:close/>
                </a:path>
              </a:pathLst>
            </a:custGeom>
            <a:solidFill>
              <a:srgbClr val="26282C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0" name="object 20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614547" y="3952647"/>
            <a:ext cx="480855" cy="2680099"/>
          </a:xfrm>
          <a:prstGeom prst="rect">
            <a:avLst/>
          </a:prstGeom>
        </p:spPr>
      </p:pic>
      <p:pic>
        <p:nvPicPr>
          <p:cNvPr id="21" name="object 21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614547" y="6816973"/>
            <a:ext cx="480855" cy="4007616"/>
          </a:xfrm>
          <a:prstGeom prst="rect">
            <a:avLst/>
          </a:prstGeom>
        </p:spPr>
      </p:pic>
      <p:pic>
        <p:nvPicPr>
          <p:cNvPr id="22" name="object 22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614546" y="1369375"/>
            <a:ext cx="16827166" cy="48085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45143" y="562878"/>
            <a:ext cx="4406483" cy="244872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41984" y="3886872"/>
            <a:ext cx="3468286" cy="3468286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93829" y="3886872"/>
            <a:ext cx="3468286" cy="3468286"/>
          </a:xfrm>
          <a:prstGeom prst="rect">
            <a:avLst/>
          </a:prstGeom>
        </p:spPr>
      </p:pic>
      <p:sp>
        <p:nvSpPr>
          <p:cNvPr id="5" name="object 5" descr=""/>
          <p:cNvSpPr/>
          <p:nvPr/>
        </p:nvSpPr>
        <p:spPr>
          <a:xfrm>
            <a:off x="8688654" y="4628827"/>
            <a:ext cx="2740025" cy="179070"/>
          </a:xfrm>
          <a:custGeom>
            <a:avLst/>
            <a:gdLst/>
            <a:ahLst/>
            <a:cxnLst/>
            <a:rect l="l" t="t" r="r" b="b"/>
            <a:pathLst>
              <a:path w="2740025" h="179070">
                <a:moveTo>
                  <a:pt x="2654466" y="0"/>
                </a:moveTo>
                <a:lnTo>
                  <a:pt x="2646893" y="0"/>
                </a:lnTo>
                <a:lnTo>
                  <a:pt x="2637552" y="9341"/>
                </a:lnTo>
                <a:lnTo>
                  <a:pt x="2637552" y="16913"/>
                </a:lnTo>
                <a:lnTo>
                  <a:pt x="2709876" y="89237"/>
                </a:lnTo>
                <a:lnTo>
                  <a:pt x="2637552" y="161561"/>
                </a:lnTo>
                <a:lnTo>
                  <a:pt x="2637552" y="169134"/>
                </a:lnTo>
                <a:lnTo>
                  <a:pt x="2646893" y="178475"/>
                </a:lnTo>
                <a:lnTo>
                  <a:pt x="2654466" y="178475"/>
                </a:lnTo>
                <a:lnTo>
                  <a:pt x="2731744" y="101197"/>
                </a:lnTo>
                <a:lnTo>
                  <a:pt x="2726790" y="101197"/>
                </a:lnTo>
                <a:lnTo>
                  <a:pt x="2726790" y="77278"/>
                </a:lnTo>
                <a:lnTo>
                  <a:pt x="2731744" y="77278"/>
                </a:lnTo>
                <a:lnTo>
                  <a:pt x="2654466" y="0"/>
                </a:lnTo>
                <a:close/>
              </a:path>
              <a:path w="2740025" h="179070">
                <a:moveTo>
                  <a:pt x="2697917" y="77278"/>
                </a:moveTo>
                <a:lnTo>
                  <a:pt x="0" y="77278"/>
                </a:lnTo>
                <a:lnTo>
                  <a:pt x="0" y="101197"/>
                </a:lnTo>
                <a:lnTo>
                  <a:pt x="2697917" y="101197"/>
                </a:lnTo>
                <a:lnTo>
                  <a:pt x="2709876" y="89237"/>
                </a:lnTo>
                <a:lnTo>
                  <a:pt x="2697917" y="77278"/>
                </a:lnTo>
                <a:close/>
              </a:path>
              <a:path w="2740025" h="179070">
                <a:moveTo>
                  <a:pt x="2731744" y="77278"/>
                </a:moveTo>
                <a:lnTo>
                  <a:pt x="2726790" y="77278"/>
                </a:lnTo>
                <a:lnTo>
                  <a:pt x="2726790" y="101197"/>
                </a:lnTo>
                <a:lnTo>
                  <a:pt x="2731744" y="101197"/>
                </a:lnTo>
                <a:lnTo>
                  <a:pt x="2739917" y="93023"/>
                </a:lnTo>
                <a:lnTo>
                  <a:pt x="2739917" y="85451"/>
                </a:lnTo>
                <a:lnTo>
                  <a:pt x="2731744" y="77278"/>
                </a:lnTo>
                <a:close/>
              </a:path>
            </a:pathLst>
          </a:custGeom>
          <a:solidFill>
            <a:srgbClr val="AEB0B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8688654" y="6404829"/>
            <a:ext cx="2740025" cy="179070"/>
          </a:xfrm>
          <a:custGeom>
            <a:avLst/>
            <a:gdLst/>
            <a:ahLst/>
            <a:cxnLst/>
            <a:rect l="l" t="t" r="r" b="b"/>
            <a:pathLst>
              <a:path w="2740025" h="179070">
                <a:moveTo>
                  <a:pt x="2654466" y="0"/>
                </a:moveTo>
                <a:lnTo>
                  <a:pt x="2646893" y="0"/>
                </a:lnTo>
                <a:lnTo>
                  <a:pt x="2637552" y="9341"/>
                </a:lnTo>
                <a:lnTo>
                  <a:pt x="2637552" y="16913"/>
                </a:lnTo>
                <a:lnTo>
                  <a:pt x="2709876" y="89237"/>
                </a:lnTo>
                <a:lnTo>
                  <a:pt x="2637552" y="161561"/>
                </a:lnTo>
                <a:lnTo>
                  <a:pt x="2637552" y="169134"/>
                </a:lnTo>
                <a:lnTo>
                  <a:pt x="2646893" y="178475"/>
                </a:lnTo>
                <a:lnTo>
                  <a:pt x="2654466" y="178475"/>
                </a:lnTo>
                <a:lnTo>
                  <a:pt x="2731744" y="101197"/>
                </a:lnTo>
                <a:lnTo>
                  <a:pt x="2726790" y="101197"/>
                </a:lnTo>
                <a:lnTo>
                  <a:pt x="2726790" y="77278"/>
                </a:lnTo>
                <a:lnTo>
                  <a:pt x="2731744" y="77278"/>
                </a:lnTo>
                <a:lnTo>
                  <a:pt x="2654466" y="0"/>
                </a:lnTo>
                <a:close/>
              </a:path>
              <a:path w="2740025" h="179070">
                <a:moveTo>
                  <a:pt x="2697917" y="77278"/>
                </a:moveTo>
                <a:lnTo>
                  <a:pt x="0" y="77278"/>
                </a:lnTo>
                <a:lnTo>
                  <a:pt x="0" y="101197"/>
                </a:lnTo>
                <a:lnTo>
                  <a:pt x="2697917" y="101197"/>
                </a:lnTo>
                <a:lnTo>
                  <a:pt x="2709876" y="89237"/>
                </a:lnTo>
                <a:lnTo>
                  <a:pt x="2697917" y="77278"/>
                </a:lnTo>
                <a:close/>
              </a:path>
              <a:path w="2740025" h="179070">
                <a:moveTo>
                  <a:pt x="2731744" y="77278"/>
                </a:moveTo>
                <a:lnTo>
                  <a:pt x="2726790" y="77278"/>
                </a:lnTo>
                <a:lnTo>
                  <a:pt x="2726790" y="101197"/>
                </a:lnTo>
                <a:lnTo>
                  <a:pt x="2731744" y="101197"/>
                </a:lnTo>
                <a:lnTo>
                  <a:pt x="2739917" y="93023"/>
                </a:lnTo>
                <a:lnTo>
                  <a:pt x="2739917" y="85451"/>
                </a:lnTo>
                <a:lnTo>
                  <a:pt x="2731744" y="77278"/>
                </a:lnTo>
                <a:close/>
              </a:path>
            </a:pathLst>
          </a:custGeom>
          <a:solidFill>
            <a:srgbClr val="AEB0B2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10769" y="5041751"/>
            <a:ext cx="2477874" cy="244872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51110" y="6817753"/>
            <a:ext cx="1187184" cy="188363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277177" y="3881670"/>
            <a:ext cx="1547194" cy="589489"/>
          </a:xfrm>
          <a:prstGeom prst="rect">
            <a:avLst/>
          </a:prstGeom>
        </p:spPr>
      </p:pic>
      <p:sp>
        <p:nvSpPr>
          <p:cNvPr id="10" name="object 10" descr=""/>
          <p:cNvSpPr/>
          <p:nvPr/>
        </p:nvSpPr>
        <p:spPr>
          <a:xfrm>
            <a:off x="9445040" y="5998520"/>
            <a:ext cx="1209675" cy="188595"/>
          </a:xfrm>
          <a:custGeom>
            <a:avLst/>
            <a:gdLst/>
            <a:ahLst/>
            <a:cxnLst/>
            <a:rect l="l" t="t" r="r" b="b"/>
            <a:pathLst>
              <a:path w="1209675" h="188595">
                <a:moveTo>
                  <a:pt x="83919" y="125"/>
                </a:moveTo>
                <a:lnTo>
                  <a:pt x="40218" y="11552"/>
                </a:lnTo>
                <a:lnTo>
                  <a:pt x="10582" y="43951"/>
                </a:lnTo>
                <a:lnTo>
                  <a:pt x="75" y="90665"/>
                </a:lnTo>
                <a:lnTo>
                  <a:pt x="0" y="96693"/>
                </a:lnTo>
                <a:lnTo>
                  <a:pt x="168" y="101339"/>
                </a:lnTo>
                <a:lnTo>
                  <a:pt x="273" y="104220"/>
                </a:lnTo>
                <a:lnTo>
                  <a:pt x="301" y="104997"/>
                </a:lnTo>
                <a:lnTo>
                  <a:pt x="9641" y="142261"/>
                </a:lnTo>
                <a:lnTo>
                  <a:pt x="36074" y="174236"/>
                </a:lnTo>
                <a:lnTo>
                  <a:pt x="74995" y="187971"/>
                </a:lnTo>
                <a:lnTo>
                  <a:pt x="83919" y="188363"/>
                </a:lnTo>
                <a:lnTo>
                  <a:pt x="96555" y="187665"/>
                </a:lnTo>
                <a:lnTo>
                  <a:pt x="137304" y="171010"/>
                </a:lnTo>
                <a:lnTo>
                  <a:pt x="145107" y="163499"/>
                </a:lnTo>
                <a:lnTo>
                  <a:pt x="87365" y="163499"/>
                </a:lnTo>
                <a:lnTo>
                  <a:pt x="76211" y="162777"/>
                </a:lnTo>
                <a:lnTo>
                  <a:pt x="42070" y="144223"/>
                </a:lnTo>
                <a:lnTo>
                  <a:pt x="28228" y="104997"/>
                </a:lnTo>
                <a:lnTo>
                  <a:pt x="28132" y="104220"/>
                </a:lnTo>
                <a:lnTo>
                  <a:pt x="27873" y="96693"/>
                </a:lnTo>
                <a:lnTo>
                  <a:pt x="27946" y="90665"/>
                </a:lnTo>
                <a:lnTo>
                  <a:pt x="28241" y="84143"/>
                </a:lnTo>
                <a:lnTo>
                  <a:pt x="42290" y="43951"/>
                </a:lnTo>
                <a:lnTo>
                  <a:pt x="76219" y="25476"/>
                </a:lnTo>
                <a:lnTo>
                  <a:pt x="85426" y="24989"/>
                </a:lnTo>
                <a:lnTo>
                  <a:pt x="145030" y="24989"/>
                </a:lnTo>
                <a:lnTo>
                  <a:pt x="143559" y="23058"/>
                </a:lnTo>
                <a:lnTo>
                  <a:pt x="134777" y="14943"/>
                </a:lnTo>
                <a:lnTo>
                  <a:pt x="124488" y="8460"/>
                </a:lnTo>
                <a:lnTo>
                  <a:pt x="112581" y="3830"/>
                </a:lnTo>
                <a:lnTo>
                  <a:pt x="99058" y="1051"/>
                </a:lnTo>
                <a:lnTo>
                  <a:pt x="83919" y="125"/>
                </a:lnTo>
                <a:close/>
              </a:path>
              <a:path w="1209675" h="188595">
                <a:moveTo>
                  <a:pt x="165920" y="90665"/>
                </a:moveTo>
                <a:lnTo>
                  <a:pt x="102881" y="90665"/>
                </a:lnTo>
                <a:lnTo>
                  <a:pt x="102881" y="111762"/>
                </a:lnTo>
                <a:lnTo>
                  <a:pt x="138042" y="111762"/>
                </a:lnTo>
                <a:lnTo>
                  <a:pt x="136810" y="119846"/>
                </a:lnTo>
                <a:lnTo>
                  <a:pt x="111922" y="157723"/>
                </a:lnTo>
                <a:lnTo>
                  <a:pt x="81814" y="163499"/>
                </a:lnTo>
                <a:lnTo>
                  <a:pt x="145107" y="163499"/>
                </a:lnTo>
                <a:lnTo>
                  <a:pt x="164005" y="125104"/>
                </a:lnTo>
                <a:lnTo>
                  <a:pt x="166241" y="104997"/>
                </a:lnTo>
                <a:lnTo>
                  <a:pt x="166213" y="94181"/>
                </a:lnTo>
                <a:lnTo>
                  <a:pt x="166087" y="92172"/>
                </a:lnTo>
                <a:lnTo>
                  <a:pt x="165920" y="90665"/>
                </a:lnTo>
                <a:close/>
              </a:path>
              <a:path w="1209675" h="188595">
                <a:moveTo>
                  <a:pt x="145030" y="24989"/>
                </a:moveTo>
                <a:lnTo>
                  <a:pt x="85426" y="24989"/>
                </a:lnTo>
                <a:lnTo>
                  <a:pt x="94326" y="25648"/>
                </a:lnTo>
                <a:lnTo>
                  <a:pt x="102441" y="27501"/>
                </a:lnTo>
                <a:lnTo>
                  <a:pt x="130962" y="52961"/>
                </a:lnTo>
                <a:lnTo>
                  <a:pt x="134149" y="60653"/>
                </a:lnTo>
                <a:lnTo>
                  <a:pt x="160771" y="55881"/>
                </a:lnTo>
                <a:lnTo>
                  <a:pt x="156556" y="43527"/>
                </a:lnTo>
                <a:lnTo>
                  <a:pt x="150819" y="32586"/>
                </a:lnTo>
                <a:lnTo>
                  <a:pt x="145030" y="24989"/>
                </a:lnTo>
                <a:close/>
              </a:path>
              <a:path w="1209675" h="188595">
                <a:moveTo>
                  <a:pt x="306981" y="3767"/>
                </a:moveTo>
                <a:lnTo>
                  <a:pt x="191451" y="3767"/>
                </a:lnTo>
                <a:lnTo>
                  <a:pt x="191451" y="184596"/>
                </a:lnTo>
                <a:lnTo>
                  <a:pt x="306981" y="184596"/>
                </a:lnTo>
                <a:lnTo>
                  <a:pt x="306981" y="159858"/>
                </a:lnTo>
                <a:lnTo>
                  <a:pt x="217696" y="159858"/>
                </a:lnTo>
                <a:lnTo>
                  <a:pt x="217696" y="103976"/>
                </a:lnTo>
                <a:lnTo>
                  <a:pt x="291912" y="103976"/>
                </a:lnTo>
                <a:lnTo>
                  <a:pt x="291912" y="79238"/>
                </a:lnTo>
                <a:lnTo>
                  <a:pt x="217696" y="79238"/>
                </a:lnTo>
                <a:lnTo>
                  <a:pt x="217696" y="28505"/>
                </a:lnTo>
                <a:lnTo>
                  <a:pt x="306981" y="28505"/>
                </a:lnTo>
                <a:lnTo>
                  <a:pt x="306981" y="3767"/>
                </a:lnTo>
                <a:close/>
              </a:path>
              <a:path w="1209675" h="188595">
                <a:moveTo>
                  <a:pt x="360872" y="3767"/>
                </a:moveTo>
                <a:lnTo>
                  <a:pt x="337138" y="3767"/>
                </a:lnTo>
                <a:lnTo>
                  <a:pt x="337138" y="184596"/>
                </a:lnTo>
                <a:lnTo>
                  <a:pt x="361877" y="184596"/>
                </a:lnTo>
                <a:lnTo>
                  <a:pt x="361877" y="60778"/>
                </a:lnTo>
                <a:lnTo>
                  <a:pt x="388352" y="60778"/>
                </a:lnTo>
                <a:lnTo>
                  <a:pt x="360872" y="3767"/>
                </a:lnTo>
                <a:close/>
              </a:path>
              <a:path w="1209675" h="188595">
                <a:moveTo>
                  <a:pt x="388352" y="60778"/>
                </a:moveTo>
                <a:lnTo>
                  <a:pt x="361877" y="60778"/>
                </a:lnTo>
                <a:lnTo>
                  <a:pt x="420395" y="184596"/>
                </a:lnTo>
                <a:lnTo>
                  <a:pt x="432325" y="184596"/>
                </a:lnTo>
                <a:lnTo>
                  <a:pt x="453467" y="139765"/>
                </a:lnTo>
                <a:lnTo>
                  <a:pt x="426423" y="139765"/>
                </a:lnTo>
                <a:lnTo>
                  <a:pt x="388352" y="60778"/>
                </a:lnTo>
                <a:close/>
              </a:path>
              <a:path w="1209675" h="188595">
                <a:moveTo>
                  <a:pt x="515582" y="60778"/>
                </a:moveTo>
                <a:lnTo>
                  <a:pt x="490718" y="60778"/>
                </a:lnTo>
                <a:lnTo>
                  <a:pt x="490718" y="184596"/>
                </a:lnTo>
                <a:lnTo>
                  <a:pt x="515582" y="184596"/>
                </a:lnTo>
                <a:lnTo>
                  <a:pt x="515582" y="60778"/>
                </a:lnTo>
                <a:close/>
              </a:path>
              <a:path w="1209675" h="188595">
                <a:moveTo>
                  <a:pt x="515582" y="3767"/>
                </a:moveTo>
                <a:lnTo>
                  <a:pt x="491597" y="3767"/>
                </a:lnTo>
                <a:lnTo>
                  <a:pt x="426423" y="139765"/>
                </a:lnTo>
                <a:lnTo>
                  <a:pt x="453467" y="139765"/>
                </a:lnTo>
                <a:lnTo>
                  <a:pt x="490718" y="60778"/>
                </a:lnTo>
                <a:lnTo>
                  <a:pt x="515582" y="60778"/>
                </a:lnTo>
                <a:lnTo>
                  <a:pt x="515582" y="3767"/>
                </a:lnTo>
                <a:close/>
              </a:path>
              <a:path w="1209675" h="188595">
                <a:moveTo>
                  <a:pt x="626236" y="0"/>
                </a:moveTo>
                <a:lnTo>
                  <a:pt x="580024" y="11929"/>
                </a:lnTo>
                <a:lnTo>
                  <a:pt x="550765" y="44956"/>
                </a:lnTo>
                <a:lnTo>
                  <a:pt x="540719" y="94181"/>
                </a:lnTo>
                <a:lnTo>
                  <a:pt x="541346" y="107759"/>
                </a:lnTo>
                <a:lnTo>
                  <a:pt x="556408" y="153438"/>
                </a:lnTo>
                <a:lnTo>
                  <a:pt x="590070" y="181723"/>
                </a:lnTo>
                <a:lnTo>
                  <a:pt x="626236" y="188363"/>
                </a:lnTo>
                <a:lnTo>
                  <a:pt x="641195" y="187374"/>
                </a:lnTo>
                <a:lnTo>
                  <a:pt x="677973" y="172541"/>
                </a:lnTo>
                <a:lnTo>
                  <a:pt x="687942" y="163374"/>
                </a:lnTo>
                <a:lnTo>
                  <a:pt x="626236" y="163374"/>
                </a:lnTo>
                <a:lnTo>
                  <a:pt x="617022" y="162832"/>
                </a:lnTo>
                <a:lnTo>
                  <a:pt x="582849" y="144318"/>
                </a:lnTo>
                <a:lnTo>
                  <a:pt x="568816" y="104220"/>
                </a:lnTo>
                <a:lnTo>
                  <a:pt x="568471" y="94181"/>
                </a:lnTo>
                <a:lnTo>
                  <a:pt x="568871" y="84143"/>
                </a:lnTo>
                <a:lnTo>
                  <a:pt x="582975" y="44045"/>
                </a:lnTo>
                <a:lnTo>
                  <a:pt x="617029" y="25531"/>
                </a:lnTo>
                <a:lnTo>
                  <a:pt x="626236" y="24989"/>
                </a:lnTo>
                <a:lnTo>
                  <a:pt x="687942" y="24989"/>
                </a:lnTo>
                <a:lnTo>
                  <a:pt x="687485" y="24416"/>
                </a:lnTo>
                <a:lnTo>
                  <a:pt x="677973" y="15822"/>
                </a:lnTo>
                <a:lnTo>
                  <a:pt x="667064" y="8900"/>
                </a:lnTo>
                <a:lnTo>
                  <a:pt x="654804" y="3955"/>
                </a:lnTo>
                <a:lnTo>
                  <a:pt x="641195" y="988"/>
                </a:lnTo>
                <a:lnTo>
                  <a:pt x="626236" y="0"/>
                </a:lnTo>
                <a:close/>
              </a:path>
              <a:path w="1209675" h="188595">
                <a:moveTo>
                  <a:pt x="679982" y="122813"/>
                </a:moveTo>
                <a:lnTo>
                  <a:pt x="653925" y="157299"/>
                </a:lnTo>
                <a:lnTo>
                  <a:pt x="626236" y="163374"/>
                </a:lnTo>
                <a:lnTo>
                  <a:pt x="687942" y="163374"/>
                </a:lnTo>
                <a:lnTo>
                  <a:pt x="695428" y="153987"/>
                </a:lnTo>
                <a:lnTo>
                  <a:pt x="701801" y="142662"/>
                </a:lnTo>
                <a:lnTo>
                  <a:pt x="706604" y="129971"/>
                </a:lnTo>
                <a:lnTo>
                  <a:pt x="679982" y="122813"/>
                </a:lnTo>
                <a:close/>
              </a:path>
              <a:path w="1209675" h="188595">
                <a:moveTo>
                  <a:pt x="687942" y="24989"/>
                </a:moveTo>
                <a:lnTo>
                  <a:pt x="626236" y="24989"/>
                </a:lnTo>
                <a:lnTo>
                  <a:pt x="636470" y="25664"/>
                </a:lnTo>
                <a:lnTo>
                  <a:pt x="645700" y="27689"/>
                </a:lnTo>
                <a:lnTo>
                  <a:pt x="676827" y="56579"/>
                </a:lnTo>
                <a:lnTo>
                  <a:pt x="679982" y="65550"/>
                </a:lnTo>
                <a:lnTo>
                  <a:pt x="706604" y="58392"/>
                </a:lnTo>
                <a:lnTo>
                  <a:pt x="701801" y="45701"/>
                </a:lnTo>
                <a:lnTo>
                  <a:pt x="695428" y="34376"/>
                </a:lnTo>
                <a:lnTo>
                  <a:pt x="687942" y="24989"/>
                </a:lnTo>
                <a:close/>
              </a:path>
              <a:path w="1209675" h="188595">
                <a:moveTo>
                  <a:pt x="809694" y="0"/>
                </a:moveTo>
                <a:lnTo>
                  <a:pt x="763482" y="11929"/>
                </a:lnTo>
                <a:lnTo>
                  <a:pt x="734223" y="44956"/>
                </a:lnTo>
                <a:lnTo>
                  <a:pt x="724177" y="94181"/>
                </a:lnTo>
                <a:lnTo>
                  <a:pt x="724805" y="107759"/>
                </a:lnTo>
                <a:lnTo>
                  <a:pt x="739866" y="153438"/>
                </a:lnTo>
                <a:lnTo>
                  <a:pt x="773528" y="181723"/>
                </a:lnTo>
                <a:lnTo>
                  <a:pt x="809694" y="188363"/>
                </a:lnTo>
                <a:lnTo>
                  <a:pt x="822699" y="187626"/>
                </a:lnTo>
                <a:lnTo>
                  <a:pt x="864814" y="170014"/>
                </a:lnTo>
                <a:lnTo>
                  <a:pt x="871610" y="163374"/>
                </a:lnTo>
                <a:lnTo>
                  <a:pt x="809694" y="163374"/>
                </a:lnTo>
                <a:lnTo>
                  <a:pt x="800480" y="162777"/>
                </a:lnTo>
                <a:lnTo>
                  <a:pt x="766339" y="144223"/>
                </a:lnTo>
                <a:lnTo>
                  <a:pt x="752401" y="104227"/>
                </a:lnTo>
                <a:lnTo>
                  <a:pt x="752055" y="94181"/>
                </a:lnTo>
                <a:lnTo>
                  <a:pt x="752509" y="84151"/>
                </a:lnTo>
                <a:lnTo>
                  <a:pt x="753742" y="74780"/>
                </a:lnTo>
                <a:lnTo>
                  <a:pt x="755743" y="66068"/>
                </a:lnTo>
                <a:lnTo>
                  <a:pt x="755775" y="65927"/>
                </a:lnTo>
                <a:lnTo>
                  <a:pt x="758498" y="58016"/>
                </a:lnTo>
                <a:lnTo>
                  <a:pt x="758585" y="57764"/>
                </a:lnTo>
                <a:lnTo>
                  <a:pt x="784477" y="29628"/>
                </a:lnTo>
                <a:lnTo>
                  <a:pt x="809694" y="24989"/>
                </a:lnTo>
                <a:lnTo>
                  <a:pt x="871572" y="24989"/>
                </a:lnTo>
                <a:lnTo>
                  <a:pt x="864814" y="18420"/>
                </a:lnTo>
                <a:lnTo>
                  <a:pt x="855781" y="11929"/>
                </a:lnTo>
                <a:lnTo>
                  <a:pt x="845742" y="6710"/>
                </a:lnTo>
                <a:lnTo>
                  <a:pt x="834715" y="2982"/>
                </a:lnTo>
                <a:lnTo>
                  <a:pt x="822699" y="745"/>
                </a:lnTo>
                <a:lnTo>
                  <a:pt x="809694" y="0"/>
                </a:lnTo>
                <a:close/>
              </a:path>
              <a:path w="1209675" h="188595">
                <a:moveTo>
                  <a:pt x="871572" y="24989"/>
                </a:moveTo>
                <a:lnTo>
                  <a:pt x="809694" y="24989"/>
                </a:lnTo>
                <a:lnTo>
                  <a:pt x="818893" y="25586"/>
                </a:lnTo>
                <a:lnTo>
                  <a:pt x="827275" y="27249"/>
                </a:lnTo>
                <a:lnTo>
                  <a:pt x="860681" y="57764"/>
                </a:lnTo>
                <a:lnTo>
                  <a:pt x="867208" y="94181"/>
                </a:lnTo>
                <a:lnTo>
                  <a:pt x="866808" y="104227"/>
                </a:lnTo>
                <a:lnTo>
                  <a:pt x="865607" y="113646"/>
                </a:lnTo>
                <a:lnTo>
                  <a:pt x="863606" y="122436"/>
                </a:lnTo>
                <a:lnTo>
                  <a:pt x="860804" y="130598"/>
                </a:lnTo>
                <a:lnTo>
                  <a:pt x="857293" y="137772"/>
                </a:lnTo>
                <a:lnTo>
                  <a:pt x="857201" y="137960"/>
                </a:lnTo>
                <a:lnTo>
                  <a:pt x="818893" y="162942"/>
                </a:lnTo>
                <a:lnTo>
                  <a:pt x="809694" y="163374"/>
                </a:lnTo>
                <a:lnTo>
                  <a:pt x="871610" y="163374"/>
                </a:lnTo>
                <a:lnTo>
                  <a:pt x="892574" y="120490"/>
                </a:lnTo>
                <a:lnTo>
                  <a:pt x="895086" y="94181"/>
                </a:lnTo>
                <a:lnTo>
                  <a:pt x="894458" y="80604"/>
                </a:lnTo>
                <a:lnTo>
                  <a:pt x="879444" y="34933"/>
                </a:lnTo>
                <a:lnTo>
                  <a:pt x="872702" y="26088"/>
                </a:lnTo>
                <a:lnTo>
                  <a:pt x="871572" y="24989"/>
                </a:lnTo>
                <a:close/>
              </a:path>
              <a:path w="1209675" h="188595">
                <a:moveTo>
                  <a:pt x="990666" y="3976"/>
                </a:moveTo>
                <a:lnTo>
                  <a:pt x="920134" y="3976"/>
                </a:lnTo>
                <a:lnTo>
                  <a:pt x="920134" y="184596"/>
                </a:lnTo>
                <a:lnTo>
                  <a:pt x="987919" y="184596"/>
                </a:lnTo>
                <a:lnTo>
                  <a:pt x="995061" y="184052"/>
                </a:lnTo>
                <a:lnTo>
                  <a:pt x="1034911" y="168397"/>
                </a:lnTo>
                <a:lnTo>
                  <a:pt x="1043401" y="159606"/>
                </a:lnTo>
                <a:lnTo>
                  <a:pt x="947008" y="159606"/>
                </a:lnTo>
                <a:lnTo>
                  <a:pt x="947008" y="28840"/>
                </a:lnTo>
                <a:lnTo>
                  <a:pt x="1043357" y="28840"/>
                </a:lnTo>
                <a:lnTo>
                  <a:pt x="1041747" y="26794"/>
                </a:lnTo>
                <a:lnTo>
                  <a:pt x="999247" y="4897"/>
                </a:lnTo>
                <a:lnTo>
                  <a:pt x="995061" y="4311"/>
                </a:lnTo>
                <a:lnTo>
                  <a:pt x="990666" y="3976"/>
                </a:lnTo>
                <a:close/>
              </a:path>
              <a:path w="1209675" h="188595">
                <a:moveTo>
                  <a:pt x="1043357" y="28840"/>
                </a:moveTo>
                <a:lnTo>
                  <a:pt x="982880" y="28840"/>
                </a:lnTo>
                <a:lnTo>
                  <a:pt x="988782" y="29091"/>
                </a:lnTo>
                <a:lnTo>
                  <a:pt x="990833" y="29091"/>
                </a:lnTo>
                <a:lnTo>
                  <a:pt x="994350" y="29426"/>
                </a:lnTo>
                <a:lnTo>
                  <a:pt x="1026999" y="52113"/>
                </a:lnTo>
                <a:lnTo>
                  <a:pt x="1036418" y="94181"/>
                </a:lnTo>
                <a:lnTo>
                  <a:pt x="1036166" y="101794"/>
                </a:lnTo>
                <a:lnTo>
                  <a:pt x="1023758" y="141445"/>
                </a:lnTo>
                <a:lnTo>
                  <a:pt x="981039" y="159606"/>
                </a:lnTo>
                <a:lnTo>
                  <a:pt x="1043401" y="159606"/>
                </a:lnTo>
                <a:lnTo>
                  <a:pt x="1062440" y="116361"/>
                </a:lnTo>
                <a:lnTo>
                  <a:pt x="1064295" y="94181"/>
                </a:lnTo>
                <a:lnTo>
                  <a:pt x="1063832" y="82927"/>
                </a:lnTo>
                <a:lnTo>
                  <a:pt x="1052735" y="42742"/>
                </a:lnTo>
                <a:lnTo>
                  <a:pt x="1047688" y="34345"/>
                </a:lnTo>
                <a:lnTo>
                  <a:pt x="1043357" y="28840"/>
                </a:lnTo>
                <a:close/>
              </a:path>
              <a:path w="1209675" h="188595">
                <a:moveTo>
                  <a:pt x="1209067" y="3767"/>
                </a:moveTo>
                <a:lnTo>
                  <a:pt x="1093537" y="3767"/>
                </a:lnTo>
                <a:lnTo>
                  <a:pt x="1093537" y="184596"/>
                </a:lnTo>
                <a:lnTo>
                  <a:pt x="1209067" y="184596"/>
                </a:lnTo>
                <a:lnTo>
                  <a:pt x="1209067" y="159858"/>
                </a:lnTo>
                <a:lnTo>
                  <a:pt x="1119782" y="159858"/>
                </a:lnTo>
                <a:lnTo>
                  <a:pt x="1119782" y="103976"/>
                </a:lnTo>
                <a:lnTo>
                  <a:pt x="1193998" y="103976"/>
                </a:lnTo>
                <a:lnTo>
                  <a:pt x="1193998" y="79238"/>
                </a:lnTo>
                <a:lnTo>
                  <a:pt x="1119782" y="79238"/>
                </a:lnTo>
                <a:lnTo>
                  <a:pt x="1119782" y="28505"/>
                </a:lnTo>
                <a:lnTo>
                  <a:pt x="1209067" y="28505"/>
                </a:lnTo>
                <a:lnTo>
                  <a:pt x="1209067" y="3767"/>
                </a:lnTo>
                <a:close/>
              </a:path>
            </a:pathLst>
          </a:custGeom>
          <a:solidFill>
            <a:srgbClr val="26282C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85201" y="562878"/>
            <a:ext cx="4929918" cy="244872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95736" y="6662278"/>
            <a:ext cx="3850420" cy="1271186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32880" y="6662278"/>
            <a:ext cx="3626251" cy="926570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197768" y="6662278"/>
            <a:ext cx="3550122" cy="1267419"/>
          </a:xfrm>
          <a:prstGeom prst="rect">
            <a:avLst/>
          </a:prstGeom>
        </p:spPr>
      </p:pic>
      <p:sp>
        <p:nvSpPr>
          <p:cNvPr id="6" name="object 6" descr=""/>
          <p:cNvSpPr/>
          <p:nvPr/>
        </p:nvSpPr>
        <p:spPr>
          <a:xfrm>
            <a:off x="4084205" y="3886872"/>
            <a:ext cx="2092960" cy="2092960"/>
          </a:xfrm>
          <a:custGeom>
            <a:avLst/>
            <a:gdLst/>
            <a:ahLst/>
            <a:cxnLst/>
            <a:rect l="l" t="t" r="r" b="b"/>
            <a:pathLst>
              <a:path w="2092960" h="2092960">
                <a:moveTo>
                  <a:pt x="1046465" y="0"/>
                </a:moveTo>
                <a:lnTo>
                  <a:pt x="998564" y="1076"/>
                </a:lnTo>
                <a:lnTo>
                  <a:pt x="951215" y="4276"/>
                </a:lnTo>
                <a:lnTo>
                  <a:pt x="904466" y="9552"/>
                </a:lnTo>
                <a:lnTo>
                  <a:pt x="858362" y="16859"/>
                </a:lnTo>
                <a:lnTo>
                  <a:pt x="812949" y="26151"/>
                </a:lnTo>
                <a:lnTo>
                  <a:pt x="768273" y="37380"/>
                </a:lnTo>
                <a:lnTo>
                  <a:pt x="724381" y="50502"/>
                </a:lnTo>
                <a:lnTo>
                  <a:pt x="681319" y="65469"/>
                </a:lnTo>
                <a:lnTo>
                  <a:pt x="639133" y="82236"/>
                </a:lnTo>
                <a:lnTo>
                  <a:pt x="597870" y="100756"/>
                </a:lnTo>
                <a:lnTo>
                  <a:pt x="557575" y="120984"/>
                </a:lnTo>
                <a:lnTo>
                  <a:pt x="518294" y="142873"/>
                </a:lnTo>
                <a:lnTo>
                  <a:pt x="480074" y="166376"/>
                </a:lnTo>
                <a:lnTo>
                  <a:pt x="442961" y="191449"/>
                </a:lnTo>
                <a:lnTo>
                  <a:pt x="407001" y="218044"/>
                </a:lnTo>
                <a:lnTo>
                  <a:pt x="372241" y="246115"/>
                </a:lnTo>
                <a:lnTo>
                  <a:pt x="338726" y="275617"/>
                </a:lnTo>
                <a:lnTo>
                  <a:pt x="306502" y="306502"/>
                </a:lnTo>
                <a:lnTo>
                  <a:pt x="275617" y="338726"/>
                </a:lnTo>
                <a:lnTo>
                  <a:pt x="246115" y="372241"/>
                </a:lnTo>
                <a:lnTo>
                  <a:pt x="218044" y="407001"/>
                </a:lnTo>
                <a:lnTo>
                  <a:pt x="191449" y="442961"/>
                </a:lnTo>
                <a:lnTo>
                  <a:pt x="166376" y="480074"/>
                </a:lnTo>
                <a:lnTo>
                  <a:pt x="142873" y="518294"/>
                </a:lnTo>
                <a:lnTo>
                  <a:pt x="120984" y="557575"/>
                </a:lnTo>
                <a:lnTo>
                  <a:pt x="100756" y="597870"/>
                </a:lnTo>
                <a:lnTo>
                  <a:pt x="82236" y="639133"/>
                </a:lnTo>
                <a:lnTo>
                  <a:pt x="65469" y="681319"/>
                </a:lnTo>
                <a:lnTo>
                  <a:pt x="50502" y="724381"/>
                </a:lnTo>
                <a:lnTo>
                  <a:pt x="37380" y="768273"/>
                </a:lnTo>
                <a:lnTo>
                  <a:pt x="26151" y="812949"/>
                </a:lnTo>
                <a:lnTo>
                  <a:pt x="16859" y="858362"/>
                </a:lnTo>
                <a:lnTo>
                  <a:pt x="9552" y="904466"/>
                </a:lnTo>
                <a:lnTo>
                  <a:pt x="4276" y="951215"/>
                </a:lnTo>
                <a:lnTo>
                  <a:pt x="1076" y="998564"/>
                </a:lnTo>
                <a:lnTo>
                  <a:pt x="0" y="1046465"/>
                </a:lnTo>
                <a:lnTo>
                  <a:pt x="1076" y="1094366"/>
                </a:lnTo>
                <a:lnTo>
                  <a:pt x="4276" y="1141715"/>
                </a:lnTo>
                <a:lnTo>
                  <a:pt x="9552" y="1188464"/>
                </a:lnTo>
                <a:lnTo>
                  <a:pt x="16859" y="1234569"/>
                </a:lnTo>
                <a:lnTo>
                  <a:pt x="26151" y="1279982"/>
                </a:lnTo>
                <a:lnTo>
                  <a:pt x="37380" y="1324657"/>
                </a:lnTo>
                <a:lnTo>
                  <a:pt x="50502" y="1368549"/>
                </a:lnTo>
                <a:lnTo>
                  <a:pt x="65469" y="1411611"/>
                </a:lnTo>
                <a:lnTo>
                  <a:pt x="82236" y="1453797"/>
                </a:lnTo>
                <a:lnTo>
                  <a:pt x="100756" y="1495060"/>
                </a:lnTo>
                <a:lnTo>
                  <a:pt x="120984" y="1535356"/>
                </a:lnTo>
                <a:lnTo>
                  <a:pt x="142873" y="1574636"/>
                </a:lnTo>
                <a:lnTo>
                  <a:pt x="166376" y="1612856"/>
                </a:lnTo>
                <a:lnTo>
                  <a:pt x="191449" y="1649969"/>
                </a:lnTo>
                <a:lnTo>
                  <a:pt x="218044" y="1685929"/>
                </a:lnTo>
                <a:lnTo>
                  <a:pt x="246115" y="1720690"/>
                </a:lnTo>
                <a:lnTo>
                  <a:pt x="275617" y="1754205"/>
                </a:lnTo>
                <a:lnTo>
                  <a:pt x="306502" y="1786428"/>
                </a:lnTo>
                <a:lnTo>
                  <a:pt x="338726" y="1817314"/>
                </a:lnTo>
                <a:lnTo>
                  <a:pt x="372241" y="1846815"/>
                </a:lnTo>
                <a:lnTo>
                  <a:pt x="407001" y="1874887"/>
                </a:lnTo>
                <a:lnTo>
                  <a:pt x="442961" y="1901481"/>
                </a:lnTo>
                <a:lnTo>
                  <a:pt x="480074" y="1926554"/>
                </a:lnTo>
                <a:lnTo>
                  <a:pt x="518294" y="1950058"/>
                </a:lnTo>
                <a:lnTo>
                  <a:pt x="557575" y="1971946"/>
                </a:lnTo>
                <a:lnTo>
                  <a:pt x="597870" y="1992174"/>
                </a:lnTo>
                <a:lnTo>
                  <a:pt x="639133" y="2010694"/>
                </a:lnTo>
                <a:lnTo>
                  <a:pt x="681319" y="2027461"/>
                </a:lnTo>
                <a:lnTo>
                  <a:pt x="724381" y="2042429"/>
                </a:lnTo>
                <a:lnTo>
                  <a:pt x="768273" y="2055550"/>
                </a:lnTo>
                <a:lnTo>
                  <a:pt x="812949" y="2066779"/>
                </a:lnTo>
                <a:lnTo>
                  <a:pt x="858362" y="2076071"/>
                </a:lnTo>
                <a:lnTo>
                  <a:pt x="904466" y="2083378"/>
                </a:lnTo>
                <a:lnTo>
                  <a:pt x="951215" y="2088654"/>
                </a:lnTo>
                <a:lnTo>
                  <a:pt x="998564" y="2091854"/>
                </a:lnTo>
                <a:lnTo>
                  <a:pt x="1046465" y="2092931"/>
                </a:lnTo>
                <a:lnTo>
                  <a:pt x="1094366" y="2091854"/>
                </a:lnTo>
                <a:lnTo>
                  <a:pt x="1141715" y="2088654"/>
                </a:lnTo>
                <a:lnTo>
                  <a:pt x="1188464" y="2083378"/>
                </a:lnTo>
                <a:lnTo>
                  <a:pt x="1234569" y="2076071"/>
                </a:lnTo>
                <a:lnTo>
                  <a:pt x="1279982" y="2066779"/>
                </a:lnTo>
                <a:lnTo>
                  <a:pt x="1324657" y="2055550"/>
                </a:lnTo>
                <a:lnTo>
                  <a:pt x="1368549" y="2042429"/>
                </a:lnTo>
                <a:lnTo>
                  <a:pt x="1411611" y="2027461"/>
                </a:lnTo>
                <a:lnTo>
                  <a:pt x="1453797" y="2010694"/>
                </a:lnTo>
                <a:lnTo>
                  <a:pt x="1495060" y="1992174"/>
                </a:lnTo>
                <a:lnTo>
                  <a:pt x="1535356" y="1971946"/>
                </a:lnTo>
                <a:lnTo>
                  <a:pt x="1574636" y="1950058"/>
                </a:lnTo>
                <a:lnTo>
                  <a:pt x="1612856" y="1926554"/>
                </a:lnTo>
                <a:lnTo>
                  <a:pt x="1649969" y="1901481"/>
                </a:lnTo>
                <a:lnTo>
                  <a:pt x="1685929" y="1874887"/>
                </a:lnTo>
                <a:lnTo>
                  <a:pt x="1720690" y="1846815"/>
                </a:lnTo>
                <a:lnTo>
                  <a:pt x="1754205" y="1817314"/>
                </a:lnTo>
                <a:lnTo>
                  <a:pt x="1786428" y="1786428"/>
                </a:lnTo>
                <a:lnTo>
                  <a:pt x="1817314" y="1754205"/>
                </a:lnTo>
                <a:lnTo>
                  <a:pt x="1846815" y="1720690"/>
                </a:lnTo>
                <a:lnTo>
                  <a:pt x="1874887" y="1685929"/>
                </a:lnTo>
                <a:lnTo>
                  <a:pt x="1901481" y="1649969"/>
                </a:lnTo>
                <a:lnTo>
                  <a:pt x="1926554" y="1612856"/>
                </a:lnTo>
                <a:lnTo>
                  <a:pt x="1950058" y="1574636"/>
                </a:lnTo>
                <a:lnTo>
                  <a:pt x="1971946" y="1535356"/>
                </a:lnTo>
                <a:lnTo>
                  <a:pt x="1992174" y="1495060"/>
                </a:lnTo>
                <a:lnTo>
                  <a:pt x="2010694" y="1453797"/>
                </a:lnTo>
                <a:lnTo>
                  <a:pt x="2027461" y="1411611"/>
                </a:lnTo>
                <a:lnTo>
                  <a:pt x="2042429" y="1368549"/>
                </a:lnTo>
                <a:lnTo>
                  <a:pt x="2055550" y="1324657"/>
                </a:lnTo>
                <a:lnTo>
                  <a:pt x="2066779" y="1279982"/>
                </a:lnTo>
                <a:lnTo>
                  <a:pt x="2076071" y="1234569"/>
                </a:lnTo>
                <a:lnTo>
                  <a:pt x="2083378" y="1188464"/>
                </a:lnTo>
                <a:lnTo>
                  <a:pt x="2088654" y="1141715"/>
                </a:lnTo>
                <a:lnTo>
                  <a:pt x="2091854" y="1094366"/>
                </a:lnTo>
                <a:lnTo>
                  <a:pt x="2092931" y="1046465"/>
                </a:lnTo>
                <a:lnTo>
                  <a:pt x="2091854" y="998564"/>
                </a:lnTo>
                <a:lnTo>
                  <a:pt x="2088654" y="951215"/>
                </a:lnTo>
                <a:lnTo>
                  <a:pt x="2083378" y="904466"/>
                </a:lnTo>
                <a:lnTo>
                  <a:pt x="2076071" y="858362"/>
                </a:lnTo>
                <a:lnTo>
                  <a:pt x="2066779" y="812949"/>
                </a:lnTo>
                <a:lnTo>
                  <a:pt x="2055550" y="768273"/>
                </a:lnTo>
                <a:lnTo>
                  <a:pt x="2042429" y="724381"/>
                </a:lnTo>
                <a:lnTo>
                  <a:pt x="2027461" y="681319"/>
                </a:lnTo>
                <a:lnTo>
                  <a:pt x="2010694" y="639133"/>
                </a:lnTo>
                <a:lnTo>
                  <a:pt x="1992174" y="597870"/>
                </a:lnTo>
                <a:lnTo>
                  <a:pt x="1971946" y="557575"/>
                </a:lnTo>
                <a:lnTo>
                  <a:pt x="1950058" y="518294"/>
                </a:lnTo>
                <a:lnTo>
                  <a:pt x="1926554" y="480074"/>
                </a:lnTo>
                <a:lnTo>
                  <a:pt x="1901481" y="442961"/>
                </a:lnTo>
                <a:lnTo>
                  <a:pt x="1874887" y="407001"/>
                </a:lnTo>
                <a:lnTo>
                  <a:pt x="1846815" y="372241"/>
                </a:lnTo>
                <a:lnTo>
                  <a:pt x="1817314" y="338726"/>
                </a:lnTo>
                <a:lnTo>
                  <a:pt x="1786428" y="306502"/>
                </a:lnTo>
                <a:lnTo>
                  <a:pt x="1754205" y="275617"/>
                </a:lnTo>
                <a:lnTo>
                  <a:pt x="1720690" y="246115"/>
                </a:lnTo>
                <a:lnTo>
                  <a:pt x="1685929" y="218044"/>
                </a:lnTo>
                <a:lnTo>
                  <a:pt x="1649969" y="191449"/>
                </a:lnTo>
                <a:lnTo>
                  <a:pt x="1612856" y="166376"/>
                </a:lnTo>
                <a:lnTo>
                  <a:pt x="1574636" y="142873"/>
                </a:lnTo>
                <a:lnTo>
                  <a:pt x="1535356" y="120984"/>
                </a:lnTo>
                <a:lnTo>
                  <a:pt x="1495060" y="100756"/>
                </a:lnTo>
                <a:lnTo>
                  <a:pt x="1453797" y="82236"/>
                </a:lnTo>
                <a:lnTo>
                  <a:pt x="1411611" y="65469"/>
                </a:lnTo>
                <a:lnTo>
                  <a:pt x="1368549" y="50502"/>
                </a:lnTo>
                <a:lnTo>
                  <a:pt x="1324657" y="37380"/>
                </a:lnTo>
                <a:lnTo>
                  <a:pt x="1279982" y="26151"/>
                </a:lnTo>
                <a:lnTo>
                  <a:pt x="1234569" y="16859"/>
                </a:lnTo>
                <a:lnTo>
                  <a:pt x="1188464" y="9552"/>
                </a:lnTo>
                <a:lnTo>
                  <a:pt x="1141715" y="4276"/>
                </a:lnTo>
                <a:lnTo>
                  <a:pt x="1094366" y="1076"/>
                </a:lnTo>
                <a:lnTo>
                  <a:pt x="1046465" y="0"/>
                </a:lnTo>
                <a:close/>
              </a:path>
            </a:pathLst>
          </a:custGeom>
          <a:solidFill>
            <a:srgbClr val="D7DB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9005584" y="3886872"/>
            <a:ext cx="2092960" cy="2092960"/>
          </a:xfrm>
          <a:custGeom>
            <a:avLst/>
            <a:gdLst/>
            <a:ahLst/>
            <a:cxnLst/>
            <a:rect l="l" t="t" r="r" b="b"/>
            <a:pathLst>
              <a:path w="2092959" h="2092960">
                <a:moveTo>
                  <a:pt x="1046465" y="0"/>
                </a:moveTo>
                <a:lnTo>
                  <a:pt x="998564" y="1076"/>
                </a:lnTo>
                <a:lnTo>
                  <a:pt x="951215" y="4276"/>
                </a:lnTo>
                <a:lnTo>
                  <a:pt x="904466" y="9552"/>
                </a:lnTo>
                <a:lnTo>
                  <a:pt x="858362" y="16859"/>
                </a:lnTo>
                <a:lnTo>
                  <a:pt x="812949" y="26151"/>
                </a:lnTo>
                <a:lnTo>
                  <a:pt x="768273" y="37380"/>
                </a:lnTo>
                <a:lnTo>
                  <a:pt x="724381" y="50502"/>
                </a:lnTo>
                <a:lnTo>
                  <a:pt x="681319" y="65469"/>
                </a:lnTo>
                <a:lnTo>
                  <a:pt x="639133" y="82236"/>
                </a:lnTo>
                <a:lnTo>
                  <a:pt x="597870" y="100756"/>
                </a:lnTo>
                <a:lnTo>
                  <a:pt x="557575" y="120984"/>
                </a:lnTo>
                <a:lnTo>
                  <a:pt x="518294" y="142873"/>
                </a:lnTo>
                <a:lnTo>
                  <a:pt x="480074" y="166376"/>
                </a:lnTo>
                <a:lnTo>
                  <a:pt x="442961" y="191449"/>
                </a:lnTo>
                <a:lnTo>
                  <a:pt x="407001" y="218044"/>
                </a:lnTo>
                <a:lnTo>
                  <a:pt x="372241" y="246115"/>
                </a:lnTo>
                <a:lnTo>
                  <a:pt x="338726" y="275617"/>
                </a:lnTo>
                <a:lnTo>
                  <a:pt x="306502" y="306502"/>
                </a:lnTo>
                <a:lnTo>
                  <a:pt x="275617" y="338726"/>
                </a:lnTo>
                <a:lnTo>
                  <a:pt x="246115" y="372241"/>
                </a:lnTo>
                <a:lnTo>
                  <a:pt x="218044" y="407001"/>
                </a:lnTo>
                <a:lnTo>
                  <a:pt x="191449" y="442961"/>
                </a:lnTo>
                <a:lnTo>
                  <a:pt x="166376" y="480074"/>
                </a:lnTo>
                <a:lnTo>
                  <a:pt x="142873" y="518294"/>
                </a:lnTo>
                <a:lnTo>
                  <a:pt x="120984" y="557575"/>
                </a:lnTo>
                <a:lnTo>
                  <a:pt x="100756" y="597870"/>
                </a:lnTo>
                <a:lnTo>
                  <a:pt x="82236" y="639133"/>
                </a:lnTo>
                <a:lnTo>
                  <a:pt x="65469" y="681319"/>
                </a:lnTo>
                <a:lnTo>
                  <a:pt x="50502" y="724381"/>
                </a:lnTo>
                <a:lnTo>
                  <a:pt x="37380" y="768273"/>
                </a:lnTo>
                <a:lnTo>
                  <a:pt x="26151" y="812949"/>
                </a:lnTo>
                <a:lnTo>
                  <a:pt x="16859" y="858362"/>
                </a:lnTo>
                <a:lnTo>
                  <a:pt x="9552" y="904466"/>
                </a:lnTo>
                <a:lnTo>
                  <a:pt x="4276" y="951215"/>
                </a:lnTo>
                <a:lnTo>
                  <a:pt x="1076" y="998564"/>
                </a:lnTo>
                <a:lnTo>
                  <a:pt x="0" y="1046465"/>
                </a:lnTo>
                <a:lnTo>
                  <a:pt x="1076" y="1094366"/>
                </a:lnTo>
                <a:lnTo>
                  <a:pt x="4276" y="1141715"/>
                </a:lnTo>
                <a:lnTo>
                  <a:pt x="9552" y="1188464"/>
                </a:lnTo>
                <a:lnTo>
                  <a:pt x="16859" y="1234569"/>
                </a:lnTo>
                <a:lnTo>
                  <a:pt x="26151" y="1279982"/>
                </a:lnTo>
                <a:lnTo>
                  <a:pt x="37380" y="1324657"/>
                </a:lnTo>
                <a:lnTo>
                  <a:pt x="50502" y="1368549"/>
                </a:lnTo>
                <a:lnTo>
                  <a:pt x="65469" y="1411611"/>
                </a:lnTo>
                <a:lnTo>
                  <a:pt x="82236" y="1453797"/>
                </a:lnTo>
                <a:lnTo>
                  <a:pt x="100756" y="1495060"/>
                </a:lnTo>
                <a:lnTo>
                  <a:pt x="120984" y="1535356"/>
                </a:lnTo>
                <a:lnTo>
                  <a:pt x="142873" y="1574636"/>
                </a:lnTo>
                <a:lnTo>
                  <a:pt x="166376" y="1612856"/>
                </a:lnTo>
                <a:lnTo>
                  <a:pt x="191449" y="1649969"/>
                </a:lnTo>
                <a:lnTo>
                  <a:pt x="218044" y="1685929"/>
                </a:lnTo>
                <a:lnTo>
                  <a:pt x="246115" y="1720690"/>
                </a:lnTo>
                <a:lnTo>
                  <a:pt x="275617" y="1754205"/>
                </a:lnTo>
                <a:lnTo>
                  <a:pt x="306502" y="1786428"/>
                </a:lnTo>
                <a:lnTo>
                  <a:pt x="338726" y="1817314"/>
                </a:lnTo>
                <a:lnTo>
                  <a:pt x="372241" y="1846815"/>
                </a:lnTo>
                <a:lnTo>
                  <a:pt x="407001" y="1874887"/>
                </a:lnTo>
                <a:lnTo>
                  <a:pt x="442961" y="1901481"/>
                </a:lnTo>
                <a:lnTo>
                  <a:pt x="480074" y="1926554"/>
                </a:lnTo>
                <a:lnTo>
                  <a:pt x="518294" y="1950058"/>
                </a:lnTo>
                <a:lnTo>
                  <a:pt x="557575" y="1971946"/>
                </a:lnTo>
                <a:lnTo>
                  <a:pt x="597870" y="1992174"/>
                </a:lnTo>
                <a:lnTo>
                  <a:pt x="639133" y="2010694"/>
                </a:lnTo>
                <a:lnTo>
                  <a:pt x="681319" y="2027461"/>
                </a:lnTo>
                <a:lnTo>
                  <a:pt x="724381" y="2042429"/>
                </a:lnTo>
                <a:lnTo>
                  <a:pt x="768273" y="2055550"/>
                </a:lnTo>
                <a:lnTo>
                  <a:pt x="812949" y="2066779"/>
                </a:lnTo>
                <a:lnTo>
                  <a:pt x="858362" y="2076071"/>
                </a:lnTo>
                <a:lnTo>
                  <a:pt x="904466" y="2083378"/>
                </a:lnTo>
                <a:lnTo>
                  <a:pt x="951215" y="2088654"/>
                </a:lnTo>
                <a:lnTo>
                  <a:pt x="998564" y="2091854"/>
                </a:lnTo>
                <a:lnTo>
                  <a:pt x="1046465" y="2092931"/>
                </a:lnTo>
                <a:lnTo>
                  <a:pt x="1094366" y="2091854"/>
                </a:lnTo>
                <a:lnTo>
                  <a:pt x="1141715" y="2088654"/>
                </a:lnTo>
                <a:lnTo>
                  <a:pt x="1188464" y="2083378"/>
                </a:lnTo>
                <a:lnTo>
                  <a:pt x="1234569" y="2076071"/>
                </a:lnTo>
                <a:lnTo>
                  <a:pt x="1279982" y="2066779"/>
                </a:lnTo>
                <a:lnTo>
                  <a:pt x="1324657" y="2055550"/>
                </a:lnTo>
                <a:lnTo>
                  <a:pt x="1368549" y="2042429"/>
                </a:lnTo>
                <a:lnTo>
                  <a:pt x="1411611" y="2027461"/>
                </a:lnTo>
                <a:lnTo>
                  <a:pt x="1453797" y="2010694"/>
                </a:lnTo>
                <a:lnTo>
                  <a:pt x="1495060" y="1992174"/>
                </a:lnTo>
                <a:lnTo>
                  <a:pt x="1535356" y="1971946"/>
                </a:lnTo>
                <a:lnTo>
                  <a:pt x="1574636" y="1950058"/>
                </a:lnTo>
                <a:lnTo>
                  <a:pt x="1612856" y="1926554"/>
                </a:lnTo>
                <a:lnTo>
                  <a:pt x="1649969" y="1901481"/>
                </a:lnTo>
                <a:lnTo>
                  <a:pt x="1685929" y="1874887"/>
                </a:lnTo>
                <a:lnTo>
                  <a:pt x="1720690" y="1846815"/>
                </a:lnTo>
                <a:lnTo>
                  <a:pt x="1754205" y="1817314"/>
                </a:lnTo>
                <a:lnTo>
                  <a:pt x="1786428" y="1786428"/>
                </a:lnTo>
                <a:lnTo>
                  <a:pt x="1817314" y="1754205"/>
                </a:lnTo>
                <a:lnTo>
                  <a:pt x="1846815" y="1720690"/>
                </a:lnTo>
                <a:lnTo>
                  <a:pt x="1874887" y="1685929"/>
                </a:lnTo>
                <a:lnTo>
                  <a:pt x="1901481" y="1649969"/>
                </a:lnTo>
                <a:lnTo>
                  <a:pt x="1926554" y="1612856"/>
                </a:lnTo>
                <a:lnTo>
                  <a:pt x="1950058" y="1574636"/>
                </a:lnTo>
                <a:lnTo>
                  <a:pt x="1971946" y="1535356"/>
                </a:lnTo>
                <a:lnTo>
                  <a:pt x="1992174" y="1495060"/>
                </a:lnTo>
                <a:lnTo>
                  <a:pt x="2010694" y="1453797"/>
                </a:lnTo>
                <a:lnTo>
                  <a:pt x="2027461" y="1411611"/>
                </a:lnTo>
                <a:lnTo>
                  <a:pt x="2042429" y="1368549"/>
                </a:lnTo>
                <a:lnTo>
                  <a:pt x="2055550" y="1324657"/>
                </a:lnTo>
                <a:lnTo>
                  <a:pt x="2066779" y="1279982"/>
                </a:lnTo>
                <a:lnTo>
                  <a:pt x="2076071" y="1234569"/>
                </a:lnTo>
                <a:lnTo>
                  <a:pt x="2083378" y="1188464"/>
                </a:lnTo>
                <a:lnTo>
                  <a:pt x="2088654" y="1141715"/>
                </a:lnTo>
                <a:lnTo>
                  <a:pt x="2091854" y="1094366"/>
                </a:lnTo>
                <a:lnTo>
                  <a:pt x="2092931" y="1046465"/>
                </a:lnTo>
                <a:lnTo>
                  <a:pt x="2091854" y="998564"/>
                </a:lnTo>
                <a:lnTo>
                  <a:pt x="2088654" y="951215"/>
                </a:lnTo>
                <a:lnTo>
                  <a:pt x="2083378" y="904466"/>
                </a:lnTo>
                <a:lnTo>
                  <a:pt x="2076071" y="858362"/>
                </a:lnTo>
                <a:lnTo>
                  <a:pt x="2066779" y="812949"/>
                </a:lnTo>
                <a:lnTo>
                  <a:pt x="2055550" y="768273"/>
                </a:lnTo>
                <a:lnTo>
                  <a:pt x="2042429" y="724381"/>
                </a:lnTo>
                <a:lnTo>
                  <a:pt x="2027461" y="681319"/>
                </a:lnTo>
                <a:lnTo>
                  <a:pt x="2010694" y="639133"/>
                </a:lnTo>
                <a:lnTo>
                  <a:pt x="1992174" y="597870"/>
                </a:lnTo>
                <a:lnTo>
                  <a:pt x="1971946" y="557575"/>
                </a:lnTo>
                <a:lnTo>
                  <a:pt x="1950058" y="518294"/>
                </a:lnTo>
                <a:lnTo>
                  <a:pt x="1926554" y="480074"/>
                </a:lnTo>
                <a:lnTo>
                  <a:pt x="1901481" y="442961"/>
                </a:lnTo>
                <a:lnTo>
                  <a:pt x="1874887" y="407001"/>
                </a:lnTo>
                <a:lnTo>
                  <a:pt x="1846815" y="372241"/>
                </a:lnTo>
                <a:lnTo>
                  <a:pt x="1817314" y="338726"/>
                </a:lnTo>
                <a:lnTo>
                  <a:pt x="1786428" y="306502"/>
                </a:lnTo>
                <a:lnTo>
                  <a:pt x="1754205" y="275617"/>
                </a:lnTo>
                <a:lnTo>
                  <a:pt x="1720690" y="246115"/>
                </a:lnTo>
                <a:lnTo>
                  <a:pt x="1685929" y="218044"/>
                </a:lnTo>
                <a:lnTo>
                  <a:pt x="1649969" y="191449"/>
                </a:lnTo>
                <a:lnTo>
                  <a:pt x="1612856" y="166376"/>
                </a:lnTo>
                <a:lnTo>
                  <a:pt x="1574636" y="142873"/>
                </a:lnTo>
                <a:lnTo>
                  <a:pt x="1535356" y="120984"/>
                </a:lnTo>
                <a:lnTo>
                  <a:pt x="1495060" y="100756"/>
                </a:lnTo>
                <a:lnTo>
                  <a:pt x="1453797" y="82236"/>
                </a:lnTo>
                <a:lnTo>
                  <a:pt x="1411611" y="65469"/>
                </a:lnTo>
                <a:lnTo>
                  <a:pt x="1368549" y="50502"/>
                </a:lnTo>
                <a:lnTo>
                  <a:pt x="1324657" y="37380"/>
                </a:lnTo>
                <a:lnTo>
                  <a:pt x="1279982" y="26151"/>
                </a:lnTo>
                <a:lnTo>
                  <a:pt x="1234569" y="16859"/>
                </a:lnTo>
                <a:lnTo>
                  <a:pt x="1188464" y="9552"/>
                </a:lnTo>
                <a:lnTo>
                  <a:pt x="1141715" y="4276"/>
                </a:lnTo>
                <a:lnTo>
                  <a:pt x="1094366" y="1076"/>
                </a:lnTo>
                <a:lnTo>
                  <a:pt x="1046465" y="0"/>
                </a:lnTo>
                <a:close/>
              </a:path>
            </a:pathLst>
          </a:custGeom>
          <a:solidFill>
            <a:srgbClr val="D7DB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3926962" y="3886872"/>
            <a:ext cx="2092960" cy="2092960"/>
          </a:xfrm>
          <a:custGeom>
            <a:avLst/>
            <a:gdLst/>
            <a:ahLst/>
            <a:cxnLst/>
            <a:rect l="l" t="t" r="r" b="b"/>
            <a:pathLst>
              <a:path w="2092959" h="2092960">
                <a:moveTo>
                  <a:pt x="1046465" y="0"/>
                </a:moveTo>
                <a:lnTo>
                  <a:pt x="998564" y="1076"/>
                </a:lnTo>
                <a:lnTo>
                  <a:pt x="951215" y="4276"/>
                </a:lnTo>
                <a:lnTo>
                  <a:pt x="904466" y="9552"/>
                </a:lnTo>
                <a:lnTo>
                  <a:pt x="858362" y="16859"/>
                </a:lnTo>
                <a:lnTo>
                  <a:pt x="812949" y="26151"/>
                </a:lnTo>
                <a:lnTo>
                  <a:pt x="768273" y="37380"/>
                </a:lnTo>
                <a:lnTo>
                  <a:pt x="724381" y="50502"/>
                </a:lnTo>
                <a:lnTo>
                  <a:pt x="681319" y="65469"/>
                </a:lnTo>
                <a:lnTo>
                  <a:pt x="639133" y="82236"/>
                </a:lnTo>
                <a:lnTo>
                  <a:pt x="597870" y="100756"/>
                </a:lnTo>
                <a:lnTo>
                  <a:pt x="557575" y="120984"/>
                </a:lnTo>
                <a:lnTo>
                  <a:pt x="518294" y="142873"/>
                </a:lnTo>
                <a:lnTo>
                  <a:pt x="480074" y="166376"/>
                </a:lnTo>
                <a:lnTo>
                  <a:pt x="442961" y="191449"/>
                </a:lnTo>
                <a:lnTo>
                  <a:pt x="407001" y="218044"/>
                </a:lnTo>
                <a:lnTo>
                  <a:pt x="372241" y="246115"/>
                </a:lnTo>
                <a:lnTo>
                  <a:pt x="338726" y="275617"/>
                </a:lnTo>
                <a:lnTo>
                  <a:pt x="306502" y="306502"/>
                </a:lnTo>
                <a:lnTo>
                  <a:pt x="275617" y="338726"/>
                </a:lnTo>
                <a:lnTo>
                  <a:pt x="246115" y="372241"/>
                </a:lnTo>
                <a:lnTo>
                  <a:pt x="218044" y="407001"/>
                </a:lnTo>
                <a:lnTo>
                  <a:pt x="191449" y="442961"/>
                </a:lnTo>
                <a:lnTo>
                  <a:pt x="166376" y="480074"/>
                </a:lnTo>
                <a:lnTo>
                  <a:pt x="142873" y="518294"/>
                </a:lnTo>
                <a:lnTo>
                  <a:pt x="120984" y="557575"/>
                </a:lnTo>
                <a:lnTo>
                  <a:pt x="100756" y="597870"/>
                </a:lnTo>
                <a:lnTo>
                  <a:pt x="82236" y="639133"/>
                </a:lnTo>
                <a:lnTo>
                  <a:pt x="65469" y="681319"/>
                </a:lnTo>
                <a:lnTo>
                  <a:pt x="50502" y="724381"/>
                </a:lnTo>
                <a:lnTo>
                  <a:pt x="37380" y="768273"/>
                </a:lnTo>
                <a:lnTo>
                  <a:pt x="26151" y="812949"/>
                </a:lnTo>
                <a:lnTo>
                  <a:pt x="16859" y="858362"/>
                </a:lnTo>
                <a:lnTo>
                  <a:pt x="9552" y="904466"/>
                </a:lnTo>
                <a:lnTo>
                  <a:pt x="4276" y="951215"/>
                </a:lnTo>
                <a:lnTo>
                  <a:pt x="1076" y="998564"/>
                </a:lnTo>
                <a:lnTo>
                  <a:pt x="0" y="1046465"/>
                </a:lnTo>
                <a:lnTo>
                  <a:pt x="1076" y="1094366"/>
                </a:lnTo>
                <a:lnTo>
                  <a:pt x="4276" y="1141715"/>
                </a:lnTo>
                <a:lnTo>
                  <a:pt x="9552" y="1188464"/>
                </a:lnTo>
                <a:lnTo>
                  <a:pt x="16859" y="1234569"/>
                </a:lnTo>
                <a:lnTo>
                  <a:pt x="26151" y="1279982"/>
                </a:lnTo>
                <a:lnTo>
                  <a:pt x="37380" y="1324657"/>
                </a:lnTo>
                <a:lnTo>
                  <a:pt x="50502" y="1368549"/>
                </a:lnTo>
                <a:lnTo>
                  <a:pt x="65469" y="1411611"/>
                </a:lnTo>
                <a:lnTo>
                  <a:pt x="82236" y="1453797"/>
                </a:lnTo>
                <a:lnTo>
                  <a:pt x="100756" y="1495060"/>
                </a:lnTo>
                <a:lnTo>
                  <a:pt x="120984" y="1535356"/>
                </a:lnTo>
                <a:lnTo>
                  <a:pt x="142873" y="1574636"/>
                </a:lnTo>
                <a:lnTo>
                  <a:pt x="166376" y="1612856"/>
                </a:lnTo>
                <a:lnTo>
                  <a:pt x="191449" y="1649969"/>
                </a:lnTo>
                <a:lnTo>
                  <a:pt x="218044" y="1685929"/>
                </a:lnTo>
                <a:lnTo>
                  <a:pt x="246115" y="1720690"/>
                </a:lnTo>
                <a:lnTo>
                  <a:pt x="275617" y="1754205"/>
                </a:lnTo>
                <a:lnTo>
                  <a:pt x="306502" y="1786428"/>
                </a:lnTo>
                <a:lnTo>
                  <a:pt x="338726" y="1817314"/>
                </a:lnTo>
                <a:lnTo>
                  <a:pt x="372241" y="1846815"/>
                </a:lnTo>
                <a:lnTo>
                  <a:pt x="407001" y="1874887"/>
                </a:lnTo>
                <a:lnTo>
                  <a:pt x="442961" y="1901481"/>
                </a:lnTo>
                <a:lnTo>
                  <a:pt x="480074" y="1926554"/>
                </a:lnTo>
                <a:lnTo>
                  <a:pt x="518294" y="1950058"/>
                </a:lnTo>
                <a:lnTo>
                  <a:pt x="557575" y="1971946"/>
                </a:lnTo>
                <a:lnTo>
                  <a:pt x="597870" y="1992174"/>
                </a:lnTo>
                <a:lnTo>
                  <a:pt x="639133" y="2010694"/>
                </a:lnTo>
                <a:lnTo>
                  <a:pt x="681319" y="2027461"/>
                </a:lnTo>
                <a:lnTo>
                  <a:pt x="724381" y="2042429"/>
                </a:lnTo>
                <a:lnTo>
                  <a:pt x="768273" y="2055550"/>
                </a:lnTo>
                <a:lnTo>
                  <a:pt x="812949" y="2066779"/>
                </a:lnTo>
                <a:lnTo>
                  <a:pt x="858362" y="2076071"/>
                </a:lnTo>
                <a:lnTo>
                  <a:pt x="904466" y="2083378"/>
                </a:lnTo>
                <a:lnTo>
                  <a:pt x="951215" y="2088654"/>
                </a:lnTo>
                <a:lnTo>
                  <a:pt x="998564" y="2091854"/>
                </a:lnTo>
                <a:lnTo>
                  <a:pt x="1046465" y="2092931"/>
                </a:lnTo>
                <a:lnTo>
                  <a:pt x="1094366" y="2091854"/>
                </a:lnTo>
                <a:lnTo>
                  <a:pt x="1141715" y="2088654"/>
                </a:lnTo>
                <a:lnTo>
                  <a:pt x="1188464" y="2083378"/>
                </a:lnTo>
                <a:lnTo>
                  <a:pt x="1234569" y="2076071"/>
                </a:lnTo>
                <a:lnTo>
                  <a:pt x="1279982" y="2066779"/>
                </a:lnTo>
                <a:lnTo>
                  <a:pt x="1324657" y="2055550"/>
                </a:lnTo>
                <a:lnTo>
                  <a:pt x="1368549" y="2042429"/>
                </a:lnTo>
                <a:lnTo>
                  <a:pt x="1411611" y="2027461"/>
                </a:lnTo>
                <a:lnTo>
                  <a:pt x="1453797" y="2010694"/>
                </a:lnTo>
                <a:lnTo>
                  <a:pt x="1495060" y="1992174"/>
                </a:lnTo>
                <a:lnTo>
                  <a:pt x="1535356" y="1971946"/>
                </a:lnTo>
                <a:lnTo>
                  <a:pt x="1574636" y="1950058"/>
                </a:lnTo>
                <a:lnTo>
                  <a:pt x="1612856" y="1926554"/>
                </a:lnTo>
                <a:lnTo>
                  <a:pt x="1649969" y="1901481"/>
                </a:lnTo>
                <a:lnTo>
                  <a:pt x="1685929" y="1874887"/>
                </a:lnTo>
                <a:lnTo>
                  <a:pt x="1720690" y="1846815"/>
                </a:lnTo>
                <a:lnTo>
                  <a:pt x="1754205" y="1817314"/>
                </a:lnTo>
                <a:lnTo>
                  <a:pt x="1786428" y="1786428"/>
                </a:lnTo>
                <a:lnTo>
                  <a:pt x="1817314" y="1754205"/>
                </a:lnTo>
                <a:lnTo>
                  <a:pt x="1846815" y="1720690"/>
                </a:lnTo>
                <a:lnTo>
                  <a:pt x="1874887" y="1685929"/>
                </a:lnTo>
                <a:lnTo>
                  <a:pt x="1901481" y="1649969"/>
                </a:lnTo>
                <a:lnTo>
                  <a:pt x="1926554" y="1612856"/>
                </a:lnTo>
                <a:lnTo>
                  <a:pt x="1950058" y="1574636"/>
                </a:lnTo>
                <a:lnTo>
                  <a:pt x="1971946" y="1535356"/>
                </a:lnTo>
                <a:lnTo>
                  <a:pt x="1992174" y="1495060"/>
                </a:lnTo>
                <a:lnTo>
                  <a:pt x="2010694" y="1453797"/>
                </a:lnTo>
                <a:lnTo>
                  <a:pt x="2027461" y="1411611"/>
                </a:lnTo>
                <a:lnTo>
                  <a:pt x="2042429" y="1368549"/>
                </a:lnTo>
                <a:lnTo>
                  <a:pt x="2055550" y="1324657"/>
                </a:lnTo>
                <a:lnTo>
                  <a:pt x="2066779" y="1279982"/>
                </a:lnTo>
                <a:lnTo>
                  <a:pt x="2076071" y="1234569"/>
                </a:lnTo>
                <a:lnTo>
                  <a:pt x="2083378" y="1188464"/>
                </a:lnTo>
                <a:lnTo>
                  <a:pt x="2088654" y="1141715"/>
                </a:lnTo>
                <a:lnTo>
                  <a:pt x="2091854" y="1094366"/>
                </a:lnTo>
                <a:lnTo>
                  <a:pt x="2092931" y="1046465"/>
                </a:lnTo>
                <a:lnTo>
                  <a:pt x="2091854" y="998564"/>
                </a:lnTo>
                <a:lnTo>
                  <a:pt x="2088654" y="951215"/>
                </a:lnTo>
                <a:lnTo>
                  <a:pt x="2083378" y="904466"/>
                </a:lnTo>
                <a:lnTo>
                  <a:pt x="2076071" y="858362"/>
                </a:lnTo>
                <a:lnTo>
                  <a:pt x="2066779" y="812949"/>
                </a:lnTo>
                <a:lnTo>
                  <a:pt x="2055550" y="768273"/>
                </a:lnTo>
                <a:lnTo>
                  <a:pt x="2042429" y="724381"/>
                </a:lnTo>
                <a:lnTo>
                  <a:pt x="2027461" y="681319"/>
                </a:lnTo>
                <a:lnTo>
                  <a:pt x="2010694" y="639133"/>
                </a:lnTo>
                <a:lnTo>
                  <a:pt x="1992174" y="597870"/>
                </a:lnTo>
                <a:lnTo>
                  <a:pt x="1971946" y="557575"/>
                </a:lnTo>
                <a:lnTo>
                  <a:pt x="1950058" y="518294"/>
                </a:lnTo>
                <a:lnTo>
                  <a:pt x="1926554" y="480074"/>
                </a:lnTo>
                <a:lnTo>
                  <a:pt x="1901481" y="442961"/>
                </a:lnTo>
                <a:lnTo>
                  <a:pt x="1874887" y="407001"/>
                </a:lnTo>
                <a:lnTo>
                  <a:pt x="1846815" y="372241"/>
                </a:lnTo>
                <a:lnTo>
                  <a:pt x="1817314" y="338726"/>
                </a:lnTo>
                <a:lnTo>
                  <a:pt x="1786428" y="306502"/>
                </a:lnTo>
                <a:lnTo>
                  <a:pt x="1754205" y="275617"/>
                </a:lnTo>
                <a:lnTo>
                  <a:pt x="1720690" y="246115"/>
                </a:lnTo>
                <a:lnTo>
                  <a:pt x="1685929" y="218044"/>
                </a:lnTo>
                <a:lnTo>
                  <a:pt x="1649969" y="191449"/>
                </a:lnTo>
                <a:lnTo>
                  <a:pt x="1612856" y="166376"/>
                </a:lnTo>
                <a:lnTo>
                  <a:pt x="1574636" y="142873"/>
                </a:lnTo>
                <a:lnTo>
                  <a:pt x="1535356" y="120984"/>
                </a:lnTo>
                <a:lnTo>
                  <a:pt x="1495060" y="100756"/>
                </a:lnTo>
                <a:lnTo>
                  <a:pt x="1453797" y="82236"/>
                </a:lnTo>
                <a:lnTo>
                  <a:pt x="1411611" y="65469"/>
                </a:lnTo>
                <a:lnTo>
                  <a:pt x="1368549" y="50502"/>
                </a:lnTo>
                <a:lnTo>
                  <a:pt x="1324657" y="37380"/>
                </a:lnTo>
                <a:lnTo>
                  <a:pt x="1279982" y="26151"/>
                </a:lnTo>
                <a:lnTo>
                  <a:pt x="1234569" y="16859"/>
                </a:lnTo>
                <a:lnTo>
                  <a:pt x="1188464" y="9552"/>
                </a:lnTo>
                <a:lnTo>
                  <a:pt x="1141715" y="4276"/>
                </a:lnTo>
                <a:lnTo>
                  <a:pt x="1094366" y="1076"/>
                </a:lnTo>
                <a:lnTo>
                  <a:pt x="1046465" y="0"/>
                </a:lnTo>
                <a:close/>
              </a:path>
            </a:pathLst>
          </a:custGeom>
          <a:solidFill>
            <a:srgbClr val="D7DBE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4947166" y="4532691"/>
            <a:ext cx="289560" cy="861694"/>
          </a:xfrm>
          <a:custGeom>
            <a:avLst/>
            <a:gdLst/>
            <a:ahLst/>
            <a:cxnLst/>
            <a:rect l="l" t="t" r="r" b="b"/>
            <a:pathLst>
              <a:path w="289560" h="861695">
                <a:moveTo>
                  <a:pt x="289422" y="0"/>
                </a:moveTo>
                <a:lnTo>
                  <a:pt x="162052" y="0"/>
                </a:lnTo>
                <a:lnTo>
                  <a:pt x="0" y="96872"/>
                </a:lnTo>
                <a:lnTo>
                  <a:pt x="0" y="236202"/>
                </a:lnTo>
                <a:lnTo>
                  <a:pt x="162052" y="137535"/>
                </a:lnTo>
                <a:lnTo>
                  <a:pt x="162052" y="861091"/>
                </a:lnTo>
                <a:lnTo>
                  <a:pt x="289422" y="861091"/>
                </a:lnTo>
                <a:lnTo>
                  <a:pt x="2894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9754905" y="4514751"/>
            <a:ext cx="582930" cy="878840"/>
          </a:xfrm>
          <a:custGeom>
            <a:avLst/>
            <a:gdLst/>
            <a:ahLst/>
            <a:cxnLst/>
            <a:rect l="l" t="t" r="r" b="b"/>
            <a:pathLst>
              <a:path w="582929" h="878839">
                <a:moveTo>
                  <a:pt x="532356" y="118998"/>
                </a:moveTo>
                <a:lnTo>
                  <a:pt x="294804" y="118998"/>
                </a:lnTo>
                <a:lnTo>
                  <a:pt x="318711" y="120418"/>
                </a:lnTo>
                <a:lnTo>
                  <a:pt x="317847" y="120418"/>
                </a:lnTo>
                <a:lnTo>
                  <a:pt x="358713" y="131107"/>
                </a:lnTo>
                <a:lnTo>
                  <a:pt x="394293" y="152260"/>
                </a:lnTo>
                <a:lnTo>
                  <a:pt x="422398" y="181561"/>
                </a:lnTo>
                <a:lnTo>
                  <a:pt x="442430" y="217963"/>
                </a:lnTo>
                <a:lnTo>
                  <a:pt x="452596" y="259224"/>
                </a:lnTo>
                <a:lnTo>
                  <a:pt x="453833" y="281050"/>
                </a:lnTo>
                <a:lnTo>
                  <a:pt x="453764" y="283442"/>
                </a:lnTo>
                <a:lnTo>
                  <a:pt x="444448" y="336363"/>
                </a:lnTo>
                <a:lnTo>
                  <a:pt x="427219" y="373064"/>
                </a:lnTo>
                <a:lnTo>
                  <a:pt x="396423" y="411335"/>
                </a:lnTo>
                <a:lnTo>
                  <a:pt x="597" y="767208"/>
                </a:lnTo>
                <a:lnTo>
                  <a:pt x="0" y="878433"/>
                </a:lnTo>
                <a:lnTo>
                  <a:pt x="582432" y="878433"/>
                </a:lnTo>
                <a:lnTo>
                  <a:pt x="582432" y="795313"/>
                </a:lnTo>
                <a:lnTo>
                  <a:pt x="153082" y="795313"/>
                </a:lnTo>
                <a:lnTo>
                  <a:pt x="139329" y="759435"/>
                </a:lnTo>
                <a:lnTo>
                  <a:pt x="193280" y="759435"/>
                </a:lnTo>
                <a:lnTo>
                  <a:pt x="442505" y="536986"/>
                </a:lnTo>
                <a:lnTo>
                  <a:pt x="485261" y="497220"/>
                </a:lnTo>
                <a:lnTo>
                  <a:pt x="520242" y="460444"/>
                </a:lnTo>
                <a:lnTo>
                  <a:pt x="547451" y="423669"/>
                </a:lnTo>
                <a:lnTo>
                  <a:pt x="566885" y="383903"/>
                </a:lnTo>
                <a:lnTo>
                  <a:pt x="578546" y="338157"/>
                </a:lnTo>
                <a:lnTo>
                  <a:pt x="582432" y="283442"/>
                </a:lnTo>
                <a:lnTo>
                  <a:pt x="580078" y="243602"/>
                </a:lnTo>
                <a:lnTo>
                  <a:pt x="573014" y="206004"/>
                </a:lnTo>
                <a:lnTo>
                  <a:pt x="561241" y="170648"/>
                </a:lnTo>
                <a:lnTo>
                  <a:pt x="544760" y="137535"/>
                </a:lnTo>
                <a:lnTo>
                  <a:pt x="532356" y="118998"/>
                </a:lnTo>
                <a:close/>
              </a:path>
              <a:path w="582929" h="878839">
                <a:moveTo>
                  <a:pt x="193280" y="759435"/>
                </a:moveTo>
                <a:lnTo>
                  <a:pt x="139329" y="759435"/>
                </a:lnTo>
                <a:lnTo>
                  <a:pt x="153082" y="795313"/>
                </a:lnTo>
                <a:lnTo>
                  <a:pt x="193280" y="759435"/>
                </a:lnTo>
                <a:close/>
              </a:path>
              <a:path w="582929" h="878839">
                <a:moveTo>
                  <a:pt x="582432" y="759435"/>
                </a:moveTo>
                <a:lnTo>
                  <a:pt x="193280" y="759435"/>
                </a:lnTo>
                <a:lnTo>
                  <a:pt x="153082" y="795313"/>
                </a:lnTo>
                <a:lnTo>
                  <a:pt x="582432" y="795313"/>
                </a:lnTo>
                <a:lnTo>
                  <a:pt x="582432" y="759435"/>
                </a:lnTo>
                <a:close/>
              </a:path>
              <a:path w="582929" h="878839">
                <a:moveTo>
                  <a:pt x="297196" y="0"/>
                </a:moveTo>
                <a:lnTo>
                  <a:pt x="254251" y="2317"/>
                </a:lnTo>
                <a:lnTo>
                  <a:pt x="255201" y="2317"/>
                </a:lnTo>
                <a:lnTo>
                  <a:pt x="216468" y="8969"/>
                </a:lnTo>
                <a:lnTo>
                  <a:pt x="179693" y="20181"/>
                </a:lnTo>
                <a:lnTo>
                  <a:pt x="113877" y="55275"/>
                </a:lnTo>
                <a:lnTo>
                  <a:pt x="61554" y="104609"/>
                </a:lnTo>
                <a:lnTo>
                  <a:pt x="24180" y="167247"/>
                </a:lnTo>
                <a:lnTo>
                  <a:pt x="5344" y="240500"/>
                </a:lnTo>
                <a:lnTo>
                  <a:pt x="2989" y="281050"/>
                </a:lnTo>
                <a:lnTo>
                  <a:pt x="130957" y="281050"/>
                </a:lnTo>
                <a:lnTo>
                  <a:pt x="132004" y="259897"/>
                </a:lnTo>
                <a:lnTo>
                  <a:pt x="135741" y="239491"/>
                </a:lnTo>
                <a:lnTo>
                  <a:pt x="151289" y="200921"/>
                </a:lnTo>
                <a:lnTo>
                  <a:pt x="176254" y="167583"/>
                </a:lnTo>
                <a:lnTo>
                  <a:pt x="209293" y="141721"/>
                </a:lnTo>
                <a:lnTo>
                  <a:pt x="249507" y="124678"/>
                </a:lnTo>
                <a:lnTo>
                  <a:pt x="294804" y="118998"/>
                </a:lnTo>
                <a:lnTo>
                  <a:pt x="532356" y="118998"/>
                </a:lnTo>
                <a:lnTo>
                  <a:pt x="524503" y="107262"/>
                </a:lnTo>
                <a:lnTo>
                  <a:pt x="473675" y="57032"/>
                </a:lnTo>
                <a:lnTo>
                  <a:pt x="409766" y="20854"/>
                </a:lnTo>
                <a:lnTo>
                  <a:pt x="336812" y="2317"/>
                </a:lnTo>
                <a:lnTo>
                  <a:pt x="2971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4676073" y="4532691"/>
            <a:ext cx="564515" cy="877569"/>
          </a:xfrm>
          <a:custGeom>
            <a:avLst/>
            <a:gdLst/>
            <a:ahLst/>
            <a:cxnLst/>
            <a:rect l="l" t="t" r="r" b="b"/>
            <a:pathLst>
              <a:path w="564515" h="877570">
                <a:moveTo>
                  <a:pt x="120792" y="644622"/>
                </a:moveTo>
                <a:lnTo>
                  <a:pt x="0" y="678109"/>
                </a:lnTo>
                <a:lnTo>
                  <a:pt x="10651" y="707597"/>
                </a:lnTo>
                <a:lnTo>
                  <a:pt x="24068" y="735067"/>
                </a:lnTo>
                <a:lnTo>
                  <a:pt x="59200" y="783952"/>
                </a:lnTo>
                <a:lnTo>
                  <a:pt x="104198" y="823718"/>
                </a:lnTo>
                <a:lnTo>
                  <a:pt x="156670" y="853317"/>
                </a:lnTo>
                <a:lnTo>
                  <a:pt x="214824" y="871257"/>
                </a:lnTo>
                <a:lnTo>
                  <a:pt x="276864" y="877237"/>
                </a:lnTo>
                <a:lnTo>
                  <a:pt x="316219" y="874957"/>
                </a:lnTo>
                <a:lnTo>
                  <a:pt x="388874" y="856719"/>
                </a:lnTo>
                <a:lnTo>
                  <a:pt x="453082" y="820802"/>
                </a:lnTo>
                <a:lnTo>
                  <a:pt x="504807" y="770572"/>
                </a:lnTo>
                <a:lnTo>
                  <a:pt x="512877" y="758837"/>
                </a:lnTo>
                <a:lnTo>
                  <a:pt x="276864" y="758837"/>
                </a:lnTo>
                <a:lnTo>
                  <a:pt x="251151" y="757267"/>
                </a:lnTo>
                <a:lnTo>
                  <a:pt x="203313" y="742915"/>
                </a:lnTo>
                <a:lnTo>
                  <a:pt x="161267" y="713577"/>
                </a:lnTo>
                <a:lnTo>
                  <a:pt x="131069" y="670821"/>
                </a:lnTo>
                <a:lnTo>
                  <a:pt x="120792" y="644622"/>
                </a:lnTo>
                <a:close/>
              </a:path>
              <a:path w="564515" h="877570">
                <a:moveTo>
                  <a:pt x="515281" y="428751"/>
                </a:moveTo>
                <a:lnTo>
                  <a:pt x="275668" y="428751"/>
                </a:lnTo>
                <a:lnTo>
                  <a:pt x="309828" y="431667"/>
                </a:lnTo>
                <a:lnTo>
                  <a:pt x="340549" y="440412"/>
                </a:lnTo>
                <a:lnTo>
                  <a:pt x="391677" y="475394"/>
                </a:lnTo>
                <a:lnTo>
                  <a:pt x="425313" y="528315"/>
                </a:lnTo>
                <a:lnTo>
                  <a:pt x="436525" y="593794"/>
                </a:lnTo>
                <a:lnTo>
                  <a:pt x="435254" y="617041"/>
                </a:lnTo>
                <a:lnTo>
                  <a:pt x="425089" y="659497"/>
                </a:lnTo>
                <a:lnTo>
                  <a:pt x="405056" y="696011"/>
                </a:lnTo>
                <a:lnTo>
                  <a:pt x="376951" y="725013"/>
                </a:lnTo>
                <a:lnTo>
                  <a:pt x="341334" y="746167"/>
                </a:lnTo>
                <a:lnTo>
                  <a:pt x="299584" y="757267"/>
                </a:lnTo>
                <a:lnTo>
                  <a:pt x="299242" y="757267"/>
                </a:lnTo>
                <a:lnTo>
                  <a:pt x="276864" y="758837"/>
                </a:lnTo>
                <a:lnTo>
                  <a:pt x="512877" y="758837"/>
                </a:lnTo>
                <a:lnTo>
                  <a:pt x="525624" y="740299"/>
                </a:lnTo>
                <a:lnTo>
                  <a:pt x="542629" y="707149"/>
                </a:lnTo>
                <a:lnTo>
                  <a:pt x="554776" y="671681"/>
                </a:lnTo>
                <a:lnTo>
                  <a:pt x="562064" y="633896"/>
                </a:lnTo>
                <a:lnTo>
                  <a:pt x="564493" y="593794"/>
                </a:lnTo>
                <a:lnTo>
                  <a:pt x="562437" y="556458"/>
                </a:lnTo>
                <a:lnTo>
                  <a:pt x="556271" y="520990"/>
                </a:lnTo>
                <a:lnTo>
                  <a:pt x="545993" y="487391"/>
                </a:lnTo>
                <a:lnTo>
                  <a:pt x="531604" y="455661"/>
                </a:lnTo>
                <a:lnTo>
                  <a:pt x="515281" y="428751"/>
                </a:lnTo>
                <a:close/>
              </a:path>
              <a:path w="564515" h="877570">
                <a:moveTo>
                  <a:pt x="439515" y="83119"/>
                </a:moveTo>
                <a:lnTo>
                  <a:pt x="135741" y="351612"/>
                </a:lnTo>
                <a:lnTo>
                  <a:pt x="194343" y="450279"/>
                </a:lnTo>
                <a:lnTo>
                  <a:pt x="203761" y="445719"/>
                </a:lnTo>
                <a:lnTo>
                  <a:pt x="213479" y="441608"/>
                </a:lnTo>
                <a:lnTo>
                  <a:pt x="255038" y="430246"/>
                </a:lnTo>
                <a:lnTo>
                  <a:pt x="275668" y="428751"/>
                </a:lnTo>
                <a:lnTo>
                  <a:pt x="515281" y="428751"/>
                </a:lnTo>
                <a:lnTo>
                  <a:pt x="513739" y="426210"/>
                </a:lnTo>
                <a:lnTo>
                  <a:pt x="492436" y="400048"/>
                </a:lnTo>
                <a:lnTo>
                  <a:pt x="467695" y="377176"/>
                </a:lnTo>
                <a:lnTo>
                  <a:pt x="445538" y="361778"/>
                </a:lnTo>
                <a:lnTo>
                  <a:pt x="299588" y="361778"/>
                </a:lnTo>
                <a:lnTo>
                  <a:pt x="298467" y="323672"/>
                </a:lnTo>
                <a:lnTo>
                  <a:pt x="298392" y="321115"/>
                </a:lnTo>
                <a:lnTo>
                  <a:pt x="341853" y="321115"/>
                </a:lnTo>
                <a:lnTo>
                  <a:pt x="551935" y="118998"/>
                </a:lnTo>
                <a:lnTo>
                  <a:pt x="452671" y="118998"/>
                </a:lnTo>
                <a:lnTo>
                  <a:pt x="439515" y="83119"/>
                </a:lnTo>
                <a:close/>
              </a:path>
              <a:path w="564515" h="877570">
                <a:moveTo>
                  <a:pt x="298392" y="321115"/>
                </a:moveTo>
                <a:lnTo>
                  <a:pt x="299465" y="357592"/>
                </a:lnTo>
                <a:lnTo>
                  <a:pt x="299588" y="361778"/>
                </a:lnTo>
                <a:lnTo>
                  <a:pt x="339195" y="323672"/>
                </a:lnTo>
                <a:lnTo>
                  <a:pt x="337709" y="323395"/>
                </a:lnTo>
                <a:lnTo>
                  <a:pt x="298392" y="321115"/>
                </a:lnTo>
                <a:close/>
              </a:path>
              <a:path w="564515" h="877570">
                <a:moveTo>
                  <a:pt x="339195" y="323672"/>
                </a:moveTo>
                <a:lnTo>
                  <a:pt x="299588" y="361778"/>
                </a:lnTo>
                <a:lnTo>
                  <a:pt x="445538" y="361778"/>
                </a:lnTo>
                <a:lnTo>
                  <a:pt x="439515" y="357592"/>
                </a:lnTo>
                <a:lnTo>
                  <a:pt x="408271" y="341633"/>
                </a:lnTo>
                <a:lnTo>
                  <a:pt x="374335" y="330234"/>
                </a:lnTo>
                <a:lnTo>
                  <a:pt x="339195" y="323672"/>
                </a:lnTo>
                <a:close/>
              </a:path>
              <a:path w="564515" h="877570">
                <a:moveTo>
                  <a:pt x="341853" y="321115"/>
                </a:moveTo>
                <a:lnTo>
                  <a:pt x="298392" y="321115"/>
                </a:lnTo>
                <a:lnTo>
                  <a:pt x="337709" y="323395"/>
                </a:lnTo>
                <a:lnTo>
                  <a:pt x="339195" y="323672"/>
                </a:lnTo>
                <a:lnTo>
                  <a:pt x="341853" y="321115"/>
                </a:lnTo>
                <a:close/>
              </a:path>
              <a:path w="564515" h="877570">
                <a:moveTo>
                  <a:pt x="551935" y="0"/>
                </a:moveTo>
                <a:lnTo>
                  <a:pt x="34084" y="0"/>
                </a:lnTo>
                <a:lnTo>
                  <a:pt x="34084" y="118998"/>
                </a:lnTo>
                <a:lnTo>
                  <a:pt x="398922" y="118998"/>
                </a:lnTo>
                <a:lnTo>
                  <a:pt x="439515" y="83119"/>
                </a:lnTo>
                <a:lnTo>
                  <a:pt x="551935" y="83119"/>
                </a:lnTo>
                <a:lnTo>
                  <a:pt x="551935" y="0"/>
                </a:lnTo>
                <a:close/>
              </a:path>
              <a:path w="564515" h="877570">
                <a:moveTo>
                  <a:pt x="551935" y="83119"/>
                </a:moveTo>
                <a:lnTo>
                  <a:pt x="439515" y="83119"/>
                </a:lnTo>
                <a:lnTo>
                  <a:pt x="452671" y="118998"/>
                </a:lnTo>
                <a:lnTo>
                  <a:pt x="551935" y="118998"/>
                </a:lnTo>
                <a:lnTo>
                  <a:pt x="551935" y="831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51123" y="562878"/>
            <a:ext cx="4407634" cy="244872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36626" y="3307453"/>
            <a:ext cx="4041103" cy="4041103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80188" y="3307453"/>
            <a:ext cx="4041103" cy="4041103"/>
          </a:xfrm>
          <a:prstGeom prst="rect">
            <a:avLst/>
          </a:prstGeom>
        </p:spPr>
      </p:pic>
      <p:sp>
        <p:nvSpPr>
          <p:cNvPr id="5" name="object 5" descr=""/>
          <p:cNvSpPr/>
          <p:nvPr/>
        </p:nvSpPr>
        <p:spPr>
          <a:xfrm>
            <a:off x="13005308" y="7870324"/>
            <a:ext cx="788670" cy="188595"/>
          </a:xfrm>
          <a:custGeom>
            <a:avLst/>
            <a:gdLst/>
            <a:ahLst/>
            <a:cxnLst/>
            <a:rect l="l" t="t" r="r" b="b"/>
            <a:pathLst>
              <a:path w="788669" h="188595">
                <a:moveTo>
                  <a:pt x="82497" y="0"/>
                </a:moveTo>
                <a:lnTo>
                  <a:pt x="68014" y="847"/>
                </a:lnTo>
                <a:lnTo>
                  <a:pt x="69405" y="847"/>
                </a:lnTo>
                <a:lnTo>
                  <a:pt x="58481" y="2919"/>
                </a:lnTo>
                <a:lnTo>
                  <a:pt x="21844" y="25743"/>
                </a:lnTo>
                <a:lnTo>
                  <a:pt x="2443" y="67497"/>
                </a:lnTo>
                <a:lnTo>
                  <a:pt x="0" y="94223"/>
                </a:lnTo>
                <a:lnTo>
                  <a:pt x="294" y="102972"/>
                </a:lnTo>
                <a:lnTo>
                  <a:pt x="8815" y="141398"/>
                </a:lnTo>
                <a:lnTo>
                  <a:pt x="33899" y="173514"/>
                </a:lnTo>
                <a:lnTo>
                  <a:pt x="73189" y="187822"/>
                </a:lnTo>
                <a:lnTo>
                  <a:pt x="82497" y="188238"/>
                </a:lnTo>
                <a:lnTo>
                  <a:pt x="95243" y="187547"/>
                </a:lnTo>
                <a:lnTo>
                  <a:pt x="134996" y="171097"/>
                </a:lnTo>
                <a:lnTo>
                  <a:pt x="135568" y="170532"/>
                </a:lnTo>
                <a:lnTo>
                  <a:pt x="83251" y="170532"/>
                </a:lnTo>
                <a:lnTo>
                  <a:pt x="73079" y="169872"/>
                </a:lnTo>
                <a:lnTo>
                  <a:pt x="35406" y="149121"/>
                </a:lnTo>
                <a:lnTo>
                  <a:pt x="26580" y="134044"/>
                </a:lnTo>
                <a:lnTo>
                  <a:pt x="26490" y="133863"/>
                </a:lnTo>
                <a:lnTo>
                  <a:pt x="23422" y="124924"/>
                </a:lnTo>
                <a:lnTo>
                  <a:pt x="21248" y="115310"/>
                </a:lnTo>
                <a:lnTo>
                  <a:pt x="19968" y="105020"/>
                </a:lnTo>
                <a:lnTo>
                  <a:pt x="19590" y="94223"/>
                </a:lnTo>
                <a:lnTo>
                  <a:pt x="20078" y="83091"/>
                </a:lnTo>
                <a:lnTo>
                  <a:pt x="30752" y="46070"/>
                </a:lnTo>
                <a:lnTo>
                  <a:pt x="63818" y="20154"/>
                </a:lnTo>
                <a:lnTo>
                  <a:pt x="72718" y="18451"/>
                </a:lnTo>
                <a:lnTo>
                  <a:pt x="71780" y="18451"/>
                </a:lnTo>
                <a:lnTo>
                  <a:pt x="83251" y="17831"/>
                </a:lnTo>
                <a:lnTo>
                  <a:pt x="134384" y="17831"/>
                </a:lnTo>
                <a:lnTo>
                  <a:pt x="129463" y="13562"/>
                </a:lnTo>
                <a:lnTo>
                  <a:pt x="119746" y="7628"/>
                </a:lnTo>
                <a:lnTo>
                  <a:pt x="108680" y="3390"/>
                </a:lnTo>
                <a:lnTo>
                  <a:pt x="96263" y="847"/>
                </a:lnTo>
                <a:lnTo>
                  <a:pt x="82497" y="0"/>
                </a:lnTo>
                <a:close/>
              </a:path>
              <a:path w="788669" h="188595">
                <a:moveTo>
                  <a:pt x="161484" y="92298"/>
                </a:moveTo>
                <a:lnTo>
                  <a:pt x="100454" y="92298"/>
                </a:lnTo>
                <a:lnTo>
                  <a:pt x="100454" y="108120"/>
                </a:lnTo>
                <a:lnTo>
                  <a:pt x="142146" y="108120"/>
                </a:lnTo>
                <a:lnTo>
                  <a:pt x="141345" y="117405"/>
                </a:lnTo>
                <a:lnTo>
                  <a:pt x="126543" y="153830"/>
                </a:lnTo>
                <a:lnTo>
                  <a:pt x="83251" y="170532"/>
                </a:lnTo>
                <a:lnTo>
                  <a:pt x="135568" y="170532"/>
                </a:lnTo>
                <a:lnTo>
                  <a:pt x="157042" y="136807"/>
                </a:lnTo>
                <a:lnTo>
                  <a:pt x="161892" y="105020"/>
                </a:lnTo>
                <a:lnTo>
                  <a:pt x="161861" y="98451"/>
                </a:lnTo>
                <a:lnTo>
                  <a:pt x="161736" y="94223"/>
                </a:lnTo>
                <a:lnTo>
                  <a:pt x="161484" y="92298"/>
                </a:lnTo>
                <a:close/>
              </a:path>
              <a:path w="788669" h="188595">
                <a:moveTo>
                  <a:pt x="134384" y="17831"/>
                </a:moveTo>
                <a:lnTo>
                  <a:pt x="83251" y="17831"/>
                </a:lnTo>
                <a:lnTo>
                  <a:pt x="92881" y="18451"/>
                </a:lnTo>
                <a:lnTo>
                  <a:pt x="101679" y="20311"/>
                </a:lnTo>
                <a:lnTo>
                  <a:pt x="132814" y="46376"/>
                </a:lnTo>
                <a:lnTo>
                  <a:pt x="136244" y="54248"/>
                </a:lnTo>
                <a:lnTo>
                  <a:pt x="154829" y="49728"/>
                </a:lnTo>
                <a:lnTo>
                  <a:pt x="150559" y="38944"/>
                </a:lnTo>
                <a:lnTo>
                  <a:pt x="144908" y="29321"/>
                </a:lnTo>
                <a:lnTo>
                  <a:pt x="137876" y="20861"/>
                </a:lnTo>
                <a:lnTo>
                  <a:pt x="134384" y="17831"/>
                </a:lnTo>
                <a:close/>
              </a:path>
              <a:path w="788669" h="188595">
                <a:moveTo>
                  <a:pt x="208093" y="2385"/>
                </a:moveTo>
                <a:lnTo>
                  <a:pt x="189633" y="2385"/>
                </a:lnTo>
                <a:lnTo>
                  <a:pt x="189633" y="23105"/>
                </a:lnTo>
                <a:lnTo>
                  <a:pt x="208093" y="23105"/>
                </a:lnTo>
                <a:lnTo>
                  <a:pt x="208093" y="2385"/>
                </a:lnTo>
                <a:close/>
              </a:path>
              <a:path w="788669" h="188595">
                <a:moveTo>
                  <a:pt x="208093" y="48849"/>
                </a:moveTo>
                <a:lnTo>
                  <a:pt x="189633" y="48849"/>
                </a:lnTo>
                <a:lnTo>
                  <a:pt x="189633" y="184470"/>
                </a:lnTo>
                <a:lnTo>
                  <a:pt x="208093" y="184470"/>
                </a:lnTo>
                <a:lnTo>
                  <a:pt x="208093" y="48849"/>
                </a:lnTo>
                <a:close/>
              </a:path>
              <a:path w="788669" h="188595">
                <a:moveTo>
                  <a:pt x="278013" y="11176"/>
                </a:moveTo>
                <a:lnTo>
                  <a:pt x="259679" y="11176"/>
                </a:lnTo>
                <a:lnTo>
                  <a:pt x="259796" y="148932"/>
                </a:lnTo>
                <a:lnTo>
                  <a:pt x="283168" y="184470"/>
                </a:lnTo>
                <a:lnTo>
                  <a:pt x="289782" y="186061"/>
                </a:lnTo>
                <a:lnTo>
                  <a:pt x="290534" y="186061"/>
                </a:lnTo>
                <a:lnTo>
                  <a:pt x="304426" y="186689"/>
                </a:lnTo>
                <a:lnTo>
                  <a:pt x="311960" y="186061"/>
                </a:lnTo>
                <a:lnTo>
                  <a:pt x="319578" y="184470"/>
                </a:lnTo>
                <a:lnTo>
                  <a:pt x="319578" y="170113"/>
                </a:lnTo>
                <a:lnTo>
                  <a:pt x="301705" y="170113"/>
                </a:lnTo>
                <a:lnTo>
                  <a:pt x="288561" y="167936"/>
                </a:lnTo>
                <a:lnTo>
                  <a:pt x="283789" y="164588"/>
                </a:lnTo>
                <a:lnTo>
                  <a:pt x="279185" y="156048"/>
                </a:lnTo>
                <a:lnTo>
                  <a:pt x="278405" y="153077"/>
                </a:lnTo>
                <a:lnTo>
                  <a:pt x="278306" y="152700"/>
                </a:lnTo>
                <a:lnTo>
                  <a:pt x="278138" y="148932"/>
                </a:lnTo>
                <a:lnTo>
                  <a:pt x="278013" y="11176"/>
                </a:lnTo>
                <a:close/>
              </a:path>
              <a:path w="788669" h="188595">
                <a:moveTo>
                  <a:pt x="319578" y="168271"/>
                </a:moveTo>
                <a:lnTo>
                  <a:pt x="309867" y="169862"/>
                </a:lnTo>
                <a:lnTo>
                  <a:pt x="301705" y="170113"/>
                </a:lnTo>
                <a:lnTo>
                  <a:pt x="319578" y="170113"/>
                </a:lnTo>
                <a:lnTo>
                  <a:pt x="319578" y="168271"/>
                </a:lnTo>
                <a:close/>
              </a:path>
              <a:path w="788669" h="188595">
                <a:moveTo>
                  <a:pt x="259702" y="48849"/>
                </a:moveTo>
                <a:lnTo>
                  <a:pt x="230671" y="48849"/>
                </a:lnTo>
                <a:lnTo>
                  <a:pt x="230671" y="64671"/>
                </a:lnTo>
                <a:lnTo>
                  <a:pt x="259712" y="64671"/>
                </a:lnTo>
                <a:lnTo>
                  <a:pt x="259702" y="48849"/>
                </a:lnTo>
                <a:close/>
              </a:path>
              <a:path w="788669" h="188595">
                <a:moveTo>
                  <a:pt x="319578" y="48849"/>
                </a:moveTo>
                <a:lnTo>
                  <a:pt x="278047" y="48849"/>
                </a:lnTo>
                <a:lnTo>
                  <a:pt x="278062" y="64671"/>
                </a:lnTo>
                <a:lnTo>
                  <a:pt x="319578" y="64671"/>
                </a:lnTo>
                <a:lnTo>
                  <a:pt x="319578" y="48849"/>
                </a:lnTo>
                <a:close/>
              </a:path>
              <a:path w="788669" h="188595">
                <a:moveTo>
                  <a:pt x="364758" y="3641"/>
                </a:moveTo>
                <a:lnTo>
                  <a:pt x="346299" y="3641"/>
                </a:lnTo>
                <a:lnTo>
                  <a:pt x="346299" y="184470"/>
                </a:lnTo>
                <a:lnTo>
                  <a:pt x="364758" y="184470"/>
                </a:lnTo>
                <a:lnTo>
                  <a:pt x="364758" y="102846"/>
                </a:lnTo>
                <a:lnTo>
                  <a:pt x="483051" y="102846"/>
                </a:lnTo>
                <a:lnTo>
                  <a:pt x="483051" y="85140"/>
                </a:lnTo>
                <a:lnTo>
                  <a:pt x="364758" y="85140"/>
                </a:lnTo>
                <a:lnTo>
                  <a:pt x="364758" y="3641"/>
                </a:lnTo>
                <a:close/>
              </a:path>
              <a:path w="788669" h="188595">
                <a:moveTo>
                  <a:pt x="483051" y="102846"/>
                </a:moveTo>
                <a:lnTo>
                  <a:pt x="464717" y="102846"/>
                </a:lnTo>
                <a:lnTo>
                  <a:pt x="464717" y="184470"/>
                </a:lnTo>
                <a:lnTo>
                  <a:pt x="483051" y="184470"/>
                </a:lnTo>
                <a:lnTo>
                  <a:pt x="483051" y="102846"/>
                </a:lnTo>
                <a:close/>
              </a:path>
              <a:path w="788669" h="188595">
                <a:moveTo>
                  <a:pt x="483051" y="3641"/>
                </a:moveTo>
                <a:lnTo>
                  <a:pt x="464717" y="3641"/>
                </a:lnTo>
                <a:lnTo>
                  <a:pt x="464717" y="85140"/>
                </a:lnTo>
                <a:lnTo>
                  <a:pt x="483051" y="85140"/>
                </a:lnTo>
                <a:lnTo>
                  <a:pt x="483051" y="3641"/>
                </a:lnTo>
                <a:close/>
              </a:path>
              <a:path w="788669" h="188595">
                <a:moveTo>
                  <a:pt x="534303" y="48849"/>
                </a:moveTo>
                <a:lnTo>
                  <a:pt x="515718" y="48849"/>
                </a:lnTo>
                <a:lnTo>
                  <a:pt x="515718" y="129552"/>
                </a:lnTo>
                <a:lnTo>
                  <a:pt x="529113" y="169653"/>
                </a:lnTo>
                <a:lnTo>
                  <a:pt x="561972" y="187861"/>
                </a:lnTo>
                <a:lnTo>
                  <a:pt x="570093" y="187861"/>
                </a:lnTo>
                <a:lnTo>
                  <a:pt x="610905" y="171568"/>
                </a:lnTo>
                <a:lnTo>
                  <a:pt x="611964" y="170280"/>
                </a:lnTo>
                <a:lnTo>
                  <a:pt x="566493" y="170280"/>
                </a:lnTo>
                <a:lnTo>
                  <a:pt x="560423" y="168983"/>
                </a:lnTo>
                <a:lnTo>
                  <a:pt x="535015" y="132398"/>
                </a:lnTo>
                <a:lnTo>
                  <a:pt x="534303" y="125492"/>
                </a:lnTo>
                <a:lnTo>
                  <a:pt x="534303" y="48849"/>
                </a:lnTo>
                <a:close/>
              </a:path>
              <a:path w="788669" h="188595">
                <a:moveTo>
                  <a:pt x="632253" y="48849"/>
                </a:moveTo>
                <a:lnTo>
                  <a:pt x="613793" y="48849"/>
                </a:lnTo>
                <a:lnTo>
                  <a:pt x="613793" y="121180"/>
                </a:lnTo>
                <a:lnTo>
                  <a:pt x="626853" y="124068"/>
                </a:lnTo>
                <a:lnTo>
                  <a:pt x="626474" y="132398"/>
                </a:lnTo>
                <a:lnTo>
                  <a:pt x="615677" y="165610"/>
                </a:lnTo>
                <a:lnTo>
                  <a:pt x="615677" y="184470"/>
                </a:lnTo>
                <a:lnTo>
                  <a:pt x="632253" y="184470"/>
                </a:lnTo>
                <a:lnTo>
                  <a:pt x="632253" y="48849"/>
                </a:lnTo>
                <a:close/>
              </a:path>
              <a:path w="788669" h="188595">
                <a:moveTo>
                  <a:pt x="613793" y="129552"/>
                </a:moveTo>
                <a:lnTo>
                  <a:pt x="613332" y="132398"/>
                </a:lnTo>
                <a:lnTo>
                  <a:pt x="612902" y="135705"/>
                </a:lnTo>
                <a:lnTo>
                  <a:pt x="609398" y="147802"/>
                </a:lnTo>
                <a:lnTo>
                  <a:pt x="580139" y="170280"/>
                </a:lnTo>
                <a:lnTo>
                  <a:pt x="611964" y="170280"/>
                </a:lnTo>
                <a:lnTo>
                  <a:pt x="615677" y="165768"/>
                </a:lnTo>
                <a:lnTo>
                  <a:pt x="615677" y="151067"/>
                </a:lnTo>
                <a:lnTo>
                  <a:pt x="613793" y="151067"/>
                </a:lnTo>
                <a:lnTo>
                  <a:pt x="613793" y="129552"/>
                </a:lnTo>
                <a:close/>
              </a:path>
              <a:path w="788669" h="188595">
                <a:moveTo>
                  <a:pt x="613793" y="121180"/>
                </a:moveTo>
                <a:lnTo>
                  <a:pt x="613793" y="151067"/>
                </a:lnTo>
                <a:lnTo>
                  <a:pt x="615677" y="151067"/>
                </a:lnTo>
                <a:lnTo>
                  <a:pt x="615677" y="165610"/>
                </a:lnTo>
                <a:lnTo>
                  <a:pt x="626788" y="125492"/>
                </a:lnTo>
                <a:lnTo>
                  <a:pt x="626853" y="124068"/>
                </a:lnTo>
                <a:lnTo>
                  <a:pt x="613793" y="121180"/>
                </a:lnTo>
                <a:close/>
              </a:path>
              <a:path w="788669" h="188595">
                <a:moveTo>
                  <a:pt x="683802" y="116534"/>
                </a:moveTo>
                <a:lnTo>
                  <a:pt x="683802" y="165416"/>
                </a:lnTo>
                <a:lnTo>
                  <a:pt x="685246" y="167612"/>
                </a:lnTo>
                <a:lnTo>
                  <a:pt x="719261" y="187649"/>
                </a:lnTo>
                <a:lnTo>
                  <a:pt x="728255" y="188238"/>
                </a:lnTo>
                <a:lnTo>
                  <a:pt x="737391" y="187649"/>
                </a:lnTo>
                <a:lnTo>
                  <a:pt x="769371" y="171034"/>
                </a:lnTo>
                <a:lnTo>
                  <a:pt x="716744" y="171034"/>
                </a:lnTo>
                <a:lnTo>
                  <a:pt x="708791" y="168690"/>
                </a:lnTo>
                <a:lnTo>
                  <a:pt x="684963" y="131415"/>
                </a:lnTo>
                <a:lnTo>
                  <a:pt x="684092" y="124178"/>
                </a:lnTo>
                <a:lnTo>
                  <a:pt x="683802" y="116534"/>
                </a:lnTo>
                <a:close/>
              </a:path>
              <a:path w="788669" h="188595">
                <a:moveTo>
                  <a:pt x="685811" y="3641"/>
                </a:moveTo>
                <a:lnTo>
                  <a:pt x="667226" y="3641"/>
                </a:lnTo>
                <a:lnTo>
                  <a:pt x="667226" y="184470"/>
                </a:lnTo>
                <a:lnTo>
                  <a:pt x="683802" y="184470"/>
                </a:lnTo>
                <a:lnTo>
                  <a:pt x="683802" y="165416"/>
                </a:lnTo>
                <a:lnTo>
                  <a:pt x="680741" y="160760"/>
                </a:lnTo>
                <a:lnTo>
                  <a:pt x="677020" y="153077"/>
                </a:lnTo>
                <a:lnTo>
                  <a:pt x="674125" y="144718"/>
                </a:lnTo>
                <a:lnTo>
                  <a:pt x="672043" y="135841"/>
                </a:lnTo>
                <a:lnTo>
                  <a:pt x="670787" y="126447"/>
                </a:lnTo>
                <a:lnTo>
                  <a:pt x="670365" y="116534"/>
                </a:lnTo>
                <a:lnTo>
                  <a:pt x="670675" y="109062"/>
                </a:lnTo>
                <a:lnTo>
                  <a:pt x="674043" y="88468"/>
                </a:lnTo>
                <a:lnTo>
                  <a:pt x="674109" y="88185"/>
                </a:lnTo>
                <a:lnTo>
                  <a:pt x="676903" y="80201"/>
                </a:lnTo>
                <a:lnTo>
                  <a:pt x="677020" y="79866"/>
                </a:lnTo>
                <a:lnTo>
                  <a:pt x="680683" y="72441"/>
                </a:lnTo>
                <a:lnTo>
                  <a:pt x="680803" y="72198"/>
                </a:lnTo>
                <a:lnTo>
                  <a:pt x="685371" y="65393"/>
                </a:lnTo>
                <a:lnTo>
                  <a:pt x="685811" y="64905"/>
                </a:lnTo>
                <a:lnTo>
                  <a:pt x="685811" y="3641"/>
                </a:lnTo>
                <a:close/>
              </a:path>
              <a:path w="788669" h="188595">
                <a:moveTo>
                  <a:pt x="769598" y="62285"/>
                </a:moveTo>
                <a:lnTo>
                  <a:pt x="735706" y="62285"/>
                </a:lnTo>
                <a:lnTo>
                  <a:pt x="743701" y="64671"/>
                </a:lnTo>
                <a:lnTo>
                  <a:pt x="749980" y="69443"/>
                </a:lnTo>
                <a:lnTo>
                  <a:pt x="768493" y="108795"/>
                </a:lnTo>
                <a:lnTo>
                  <a:pt x="768526" y="109062"/>
                </a:lnTo>
                <a:lnTo>
                  <a:pt x="760947" y="152616"/>
                </a:lnTo>
                <a:lnTo>
                  <a:pt x="735832" y="171034"/>
                </a:lnTo>
                <a:lnTo>
                  <a:pt x="769371" y="171034"/>
                </a:lnTo>
                <a:lnTo>
                  <a:pt x="786617" y="135841"/>
                </a:lnTo>
                <a:lnTo>
                  <a:pt x="788406" y="116534"/>
                </a:lnTo>
                <a:lnTo>
                  <a:pt x="788067" y="109062"/>
                </a:lnTo>
                <a:lnTo>
                  <a:pt x="787959" y="106676"/>
                </a:lnTo>
                <a:lnTo>
                  <a:pt x="786617" y="97321"/>
                </a:lnTo>
                <a:lnTo>
                  <a:pt x="784491" y="88907"/>
                </a:lnTo>
                <a:lnTo>
                  <a:pt x="784380" y="88468"/>
                </a:lnTo>
                <a:lnTo>
                  <a:pt x="781280" y="80201"/>
                </a:lnTo>
                <a:lnTo>
                  <a:pt x="777340" y="72441"/>
                </a:lnTo>
                <a:lnTo>
                  <a:pt x="772646" y="65613"/>
                </a:lnTo>
                <a:lnTo>
                  <a:pt x="769598" y="62285"/>
                </a:lnTo>
                <a:close/>
              </a:path>
              <a:path w="788669" h="188595">
                <a:moveTo>
                  <a:pt x="685811" y="64905"/>
                </a:moveTo>
                <a:lnTo>
                  <a:pt x="670781" y="106519"/>
                </a:lnTo>
                <a:lnTo>
                  <a:pt x="670365" y="116534"/>
                </a:lnTo>
                <a:lnTo>
                  <a:pt x="670687" y="124178"/>
                </a:lnTo>
                <a:lnTo>
                  <a:pt x="676861" y="152616"/>
                </a:lnTo>
                <a:lnTo>
                  <a:pt x="676948" y="152867"/>
                </a:lnTo>
                <a:lnTo>
                  <a:pt x="677020" y="153077"/>
                </a:lnTo>
                <a:lnTo>
                  <a:pt x="680741" y="160760"/>
                </a:lnTo>
                <a:lnTo>
                  <a:pt x="683802" y="165416"/>
                </a:lnTo>
                <a:lnTo>
                  <a:pt x="683802" y="82377"/>
                </a:lnTo>
                <a:lnTo>
                  <a:pt x="685811" y="82377"/>
                </a:lnTo>
                <a:lnTo>
                  <a:pt x="685811" y="64905"/>
                </a:lnTo>
                <a:close/>
              </a:path>
              <a:path w="788669" h="188595">
                <a:moveTo>
                  <a:pt x="729009" y="45081"/>
                </a:moveTo>
                <a:lnTo>
                  <a:pt x="690724" y="59452"/>
                </a:lnTo>
                <a:lnTo>
                  <a:pt x="685811" y="64905"/>
                </a:lnTo>
                <a:lnTo>
                  <a:pt x="685811" y="82377"/>
                </a:lnTo>
                <a:lnTo>
                  <a:pt x="683802" y="82377"/>
                </a:lnTo>
                <a:lnTo>
                  <a:pt x="683802" y="116534"/>
                </a:lnTo>
                <a:lnTo>
                  <a:pt x="684082" y="109062"/>
                </a:lnTo>
                <a:lnTo>
                  <a:pt x="684092" y="108795"/>
                </a:lnTo>
                <a:lnTo>
                  <a:pt x="684910" y="101967"/>
                </a:lnTo>
                <a:lnTo>
                  <a:pt x="684963" y="101528"/>
                </a:lnTo>
                <a:lnTo>
                  <a:pt x="686304" y="95249"/>
                </a:lnTo>
                <a:lnTo>
                  <a:pt x="708551" y="64671"/>
                </a:lnTo>
                <a:lnTo>
                  <a:pt x="708379" y="64671"/>
                </a:lnTo>
                <a:lnTo>
                  <a:pt x="716535" y="62285"/>
                </a:lnTo>
                <a:lnTo>
                  <a:pt x="769598" y="62285"/>
                </a:lnTo>
                <a:lnTo>
                  <a:pt x="767168" y="59632"/>
                </a:lnTo>
                <a:lnTo>
                  <a:pt x="760905" y="54499"/>
                </a:lnTo>
                <a:lnTo>
                  <a:pt x="753920" y="50379"/>
                </a:lnTo>
                <a:lnTo>
                  <a:pt x="746276" y="47436"/>
                </a:lnTo>
                <a:lnTo>
                  <a:pt x="737972" y="45670"/>
                </a:lnTo>
                <a:lnTo>
                  <a:pt x="729009" y="45081"/>
                </a:lnTo>
                <a:close/>
              </a:path>
            </a:pathLst>
          </a:custGeom>
          <a:solidFill>
            <a:srgbClr val="26282C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24069" y="7870198"/>
            <a:ext cx="1268791" cy="188363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21041" y="8488212"/>
            <a:ext cx="5265519" cy="1490549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707459" y="8488212"/>
            <a:ext cx="3390233" cy="1894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94638" y="562878"/>
            <a:ext cx="4113806" cy="24864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26553" y="3886872"/>
            <a:ext cx="3468286" cy="3468286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12073223" y="3886872"/>
            <a:ext cx="1406525" cy="481330"/>
            <a:chOff x="12073223" y="3886872"/>
            <a:chExt cx="1406525" cy="481330"/>
          </a:xfrm>
        </p:grpSpPr>
        <p:sp>
          <p:nvSpPr>
            <p:cNvPr id="5" name="object 5" descr=""/>
            <p:cNvSpPr/>
            <p:nvPr/>
          </p:nvSpPr>
          <p:spPr>
            <a:xfrm>
              <a:off x="12073223" y="3886872"/>
              <a:ext cx="1406525" cy="481330"/>
            </a:xfrm>
            <a:custGeom>
              <a:avLst/>
              <a:gdLst/>
              <a:ahLst/>
              <a:cxnLst/>
              <a:rect l="l" t="t" r="r" b="b"/>
              <a:pathLst>
                <a:path w="1406525" h="481329">
                  <a:moveTo>
                    <a:pt x="1165973" y="0"/>
                  </a:moveTo>
                  <a:lnTo>
                    <a:pt x="240427" y="0"/>
                  </a:lnTo>
                  <a:lnTo>
                    <a:pt x="191973" y="4884"/>
                  </a:lnTo>
                  <a:lnTo>
                    <a:pt x="146842" y="18894"/>
                  </a:lnTo>
                  <a:lnTo>
                    <a:pt x="106002" y="41061"/>
                  </a:lnTo>
                  <a:lnTo>
                    <a:pt x="70419" y="70419"/>
                  </a:lnTo>
                  <a:lnTo>
                    <a:pt x="41061" y="106002"/>
                  </a:lnTo>
                  <a:lnTo>
                    <a:pt x="18894" y="146842"/>
                  </a:lnTo>
                  <a:lnTo>
                    <a:pt x="4884" y="191973"/>
                  </a:lnTo>
                  <a:lnTo>
                    <a:pt x="0" y="240427"/>
                  </a:lnTo>
                  <a:lnTo>
                    <a:pt x="4884" y="288882"/>
                  </a:lnTo>
                  <a:lnTo>
                    <a:pt x="18894" y="334013"/>
                  </a:lnTo>
                  <a:lnTo>
                    <a:pt x="41061" y="374853"/>
                  </a:lnTo>
                  <a:lnTo>
                    <a:pt x="70419" y="410436"/>
                  </a:lnTo>
                  <a:lnTo>
                    <a:pt x="106002" y="439794"/>
                  </a:lnTo>
                  <a:lnTo>
                    <a:pt x="146842" y="461961"/>
                  </a:lnTo>
                  <a:lnTo>
                    <a:pt x="191973" y="475971"/>
                  </a:lnTo>
                  <a:lnTo>
                    <a:pt x="240428" y="480855"/>
                  </a:lnTo>
                  <a:lnTo>
                    <a:pt x="1165973" y="480855"/>
                  </a:lnTo>
                  <a:lnTo>
                    <a:pt x="1214428" y="475971"/>
                  </a:lnTo>
                  <a:lnTo>
                    <a:pt x="1259559" y="461961"/>
                  </a:lnTo>
                  <a:lnTo>
                    <a:pt x="1300399" y="439794"/>
                  </a:lnTo>
                  <a:lnTo>
                    <a:pt x="1335981" y="410436"/>
                  </a:lnTo>
                  <a:lnTo>
                    <a:pt x="1365340" y="374853"/>
                  </a:lnTo>
                  <a:lnTo>
                    <a:pt x="1387507" y="334013"/>
                  </a:lnTo>
                  <a:lnTo>
                    <a:pt x="1401516" y="288882"/>
                  </a:lnTo>
                  <a:lnTo>
                    <a:pt x="1406401" y="240427"/>
                  </a:lnTo>
                  <a:lnTo>
                    <a:pt x="1401516" y="191973"/>
                  </a:lnTo>
                  <a:lnTo>
                    <a:pt x="1387507" y="146842"/>
                  </a:lnTo>
                  <a:lnTo>
                    <a:pt x="1365340" y="106002"/>
                  </a:lnTo>
                  <a:lnTo>
                    <a:pt x="1335981" y="70419"/>
                  </a:lnTo>
                  <a:lnTo>
                    <a:pt x="1300399" y="41061"/>
                  </a:lnTo>
                  <a:lnTo>
                    <a:pt x="1259558" y="18894"/>
                  </a:lnTo>
                  <a:lnTo>
                    <a:pt x="1214428" y="4884"/>
                  </a:lnTo>
                  <a:lnTo>
                    <a:pt x="1165973" y="0"/>
                  </a:lnTo>
                  <a:close/>
                </a:path>
              </a:pathLst>
            </a:custGeom>
            <a:solidFill>
              <a:srgbClr val="EDEF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2249646" y="4041369"/>
              <a:ext cx="1052830" cy="245110"/>
            </a:xfrm>
            <a:custGeom>
              <a:avLst/>
              <a:gdLst/>
              <a:ahLst/>
              <a:cxnLst/>
              <a:rect l="l" t="t" r="r" b="b"/>
              <a:pathLst>
                <a:path w="1052830" h="245110">
                  <a:moveTo>
                    <a:pt x="18836" y="133110"/>
                  </a:moveTo>
                  <a:lnTo>
                    <a:pt x="0" y="136249"/>
                  </a:lnTo>
                  <a:lnTo>
                    <a:pt x="1707" y="143114"/>
                  </a:lnTo>
                  <a:lnTo>
                    <a:pt x="1832" y="143616"/>
                  </a:lnTo>
                  <a:lnTo>
                    <a:pt x="30585" y="178553"/>
                  </a:lnTo>
                  <a:lnTo>
                    <a:pt x="71954" y="188363"/>
                  </a:lnTo>
                  <a:lnTo>
                    <a:pt x="78908" y="188136"/>
                  </a:lnTo>
                  <a:lnTo>
                    <a:pt x="119045" y="174424"/>
                  </a:lnTo>
                  <a:lnTo>
                    <a:pt x="124068" y="170657"/>
                  </a:lnTo>
                  <a:lnTo>
                    <a:pt x="72708" y="170657"/>
                  </a:lnTo>
                  <a:lnTo>
                    <a:pt x="62952" y="170037"/>
                  </a:lnTo>
                  <a:lnTo>
                    <a:pt x="25868" y="148807"/>
                  </a:lnTo>
                  <a:lnTo>
                    <a:pt x="21724" y="141429"/>
                  </a:lnTo>
                  <a:lnTo>
                    <a:pt x="18836" y="133110"/>
                  </a:lnTo>
                  <a:close/>
                </a:path>
                <a:path w="1052830" h="245110">
                  <a:moveTo>
                    <a:pt x="68815" y="125"/>
                  </a:moveTo>
                  <a:lnTo>
                    <a:pt x="58027" y="525"/>
                  </a:lnTo>
                  <a:lnTo>
                    <a:pt x="59554" y="525"/>
                  </a:lnTo>
                  <a:lnTo>
                    <a:pt x="51957" y="1538"/>
                  </a:lnTo>
                  <a:lnTo>
                    <a:pt x="15069" y="23231"/>
                  </a:lnTo>
                  <a:lnTo>
                    <a:pt x="7114" y="48514"/>
                  </a:lnTo>
                  <a:lnTo>
                    <a:pt x="7145" y="56383"/>
                  </a:lnTo>
                  <a:lnTo>
                    <a:pt x="7994" y="61113"/>
                  </a:lnTo>
                  <a:lnTo>
                    <a:pt x="11742" y="70238"/>
                  </a:lnTo>
                  <a:lnTo>
                    <a:pt x="11845" y="70489"/>
                  </a:lnTo>
                  <a:lnTo>
                    <a:pt x="14415" y="74424"/>
                  </a:lnTo>
                  <a:lnTo>
                    <a:pt x="14524" y="74592"/>
                  </a:lnTo>
                  <a:lnTo>
                    <a:pt x="45584" y="93051"/>
                  </a:lnTo>
                  <a:lnTo>
                    <a:pt x="94516" y="107660"/>
                  </a:lnTo>
                  <a:lnTo>
                    <a:pt x="97698" y="108874"/>
                  </a:lnTo>
                  <a:lnTo>
                    <a:pt x="100963" y="110381"/>
                  </a:lnTo>
                  <a:lnTo>
                    <a:pt x="104227" y="111804"/>
                  </a:lnTo>
                  <a:lnTo>
                    <a:pt x="107241" y="113604"/>
                  </a:lnTo>
                  <a:lnTo>
                    <a:pt x="112767" y="117957"/>
                  </a:lnTo>
                  <a:lnTo>
                    <a:pt x="114985" y="120720"/>
                  </a:lnTo>
                  <a:lnTo>
                    <a:pt x="116659" y="124068"/>
                  </a:lnTo>
                  <a:lnTo>
                    <a:pt x="118334" y="127333"/>
                  </a:lnTo>
                  <a:lnTo>
                    <a:pt x="119171" y="131310"/>
                  </a:lnTo>
                  <a:lnTo>
                    <a:pt x="119171" y="143114"/>
                  </a:lnTo>
                  <a:lnTo>
                    <a:pt x="89535" y="169276"/>
                  </a:lnTo>
                  <a:lnTo>
                    <a:pt x="81582" y="170657"/>
                  </a:lnTo>
                  <a:lnTo>
                    <a:pt x="124068" y="170657"/>
                  </a:lnTo>
                  <a:lnTo>
                    <a:pt x="125073" y="169904"/>
                  </a:lnTo>
                  <a:lnTo>
                    <a:pt x="129719" y="164336"/>
                  </a:lnTo>
                  <a:lnTo>
                    <a:pt x="132903" y="157888"/>
                  </a:lnTo>
                  <a:lnTo>
                    <a:pt x="136275" y="151224"/>
                  </a:lnTo>
                  <a:lnTo>
                    <a:pt x="136745" y="149267"/>
                  </a:lnTo>
                  <a:lnTo>
                    <a:pt x="137919" y="144011"/>
                  </a:lnTo>
                  <a:lnTo>
                    <a:pt x="138007" y="126622"/>
                  </a:lnTo>
                  <a:lnTo>
                    <a:pt x="136459" y="119506"/>
                  </a:lnTo>
                  <a:lnTo>
                    <a:pt x="130264" y="108288"/>
                  </a:lnTo>
                  <a:lnTo>
                    <a:pt x="126329" y="103767"/>
                  </a:lnTo>
                  <a:lnTo>
                    <a:pt x="121557" y="100335"/>
                  </a:lnTo>
                  <a:lnTo>
                    <a:pt x="116869" y="96818"/>
                  </a:lnTo>
                  <a:lnTo>
                    <a:pt x="112013" y="94140"/>
                  </a:lnTo>
                  <a:lnTo>
                    <a:pt x="106990" y="92298"/>
                  </a:lnTo>
                  <a:lnTo>
                    <a:pt x="102051" y="90372"/>
                  </a:lnTo>
                  <a:lnTo>
                    <a:pt x="97739" y="88907"/>
                  </a:lnTo>
                  <a:lnTo>
                    <a:pt x="94056" y="87903"/>
                  </a:lnTo>
                  <a:lnTo>
                    <a:pt x="53955" y="76140"/>
                  </a:lnTo>
                  <a:lnTo>
                    <a:pt x="26496" y="55085"/>
                  </a:lnTo>
                  <a:lnTo>
                    <a:pt x="26496" y="42946"/>
                  </a:lnTo>
                  <a:lnTo>
                    <a:pt x="28277" y="37766"/>
                  </a:lnTo>
                  <a:lnTo>
                    <a:pt x="28338" y="37589"/>
                  </a:lnTo>
                  <a:lnTo>
                    <a:pt x="35705" y="28212"/>
                  </a:lnTo>
                  <a:lnTo>
                    <a:pt x="40686" y="24529"/>
                  </a:lnTo>
                  <a:lnTo>
                    <a:pt x="53327" y="19087"/>
                  </a:lnTo>
                  <a:lnTo>
                    <a:pt x="60130" y="17789"/>
                  </a:lnTo>
                  <a:lnTo>
                    <a:pt x="118087" y="17789"/>
                  </a:lnTo>
                  <a:lnTo>
                    <a:pt x="114148" y="14315"/>
                  </a:lnTo>
                  <a:lnTo>
                    <a:pt x="77613" y="525"/>
                  </a:lnTo>
                  <a:lnTo>
                    <a:pt x="68815" y="125"/>
                  </a:lnTo>
                  <a:close/>
                </a:path>
                <a:path w="1052830" h="245110">
                  <a:moveTo>
                    <a:pt x="118087" y="17789"/>
                  </a:moveTo>
                  <a:lnTo>
                    <a:pt x="77061" y="17789"/>
                  </a:lnTo>
                  <a:lnTo>
                    <a:pt x="84721" y="19422"/>
                  </a:lnTo>
                  <a:lnTo>
                    <a:pt x="91670" y="22603"/>
                  </a:lnTo>
                  <a:lnTo>
                    <a:pt x="117457" y="55085"/>
                  </a:lnTo>
                  <a:lnTo>
                    <a:pt x="117564" y="55755"/>
                  </a:lnTo>
                  <a:lnTo>
                    <a:pt x="117664" y="56383"/>
                  </a:lnTo>
                  <a:lnTo>
                    <a:pt x="137003" y="52867"/>
                  </a:lnTo>
                  <a:lnTo>
                    <a:pt x="135103" y="45042"/>
                  </a:lnTo>
                  <a:lnTo>
                    <a:pt x="132419" y="37766"/>
                  </a:lnTo>
                  <a:lnTo>
                    <a:pt x="128950" y="31040"/>
                  </a:lnTo>
                  <a:lnTo>
                    <a:pt x="124696" y="24864"/>
                  </a:lnTo>
                  <a:lnTo>
                    <a:pt x="119736" y="19244"/>
                  </a:lnTo>
                  <a:lnTo>
                    <a:pt x="118087" y="17789"/>
                  </a:lnTo>
                  <a:close/>
                </a:path>
                <a:path w="1052830" h="245110">
                  <a:moveTo>
                    <a:pt x="220564" y="45207"/>
                  </a:moveTo>
                  <a:lnTo>
                    <a:pt x="179532" y="59154"/>
                  </a:lnTo>
                  <a:lnTo>
                    <a:pt x="158341" y="96630"/>
                  </a:lnTo>
                  <a:lnTo>
                    <a:pt x="156394" y="116659"/>
                  </a:lnTo>
                  <a:lnTo>
                    <a:pt x="156873" y="126847"/>
                  </a:lnTo>
                  <a:lnTo>
                    <a:pt x="173379" y="168271"/>
                  </a:lnTo>
                  <a:lnTo>
                    <a:pt x="210957" y="187798"/>
                  </a:lnTo>
                  <a:lnTo>
                    <a:pt x="220564" y="188363"/>
                  </a:lnTo>
                  <a:lnTo>
                    <a:pt x="230257" y="187798"/>
                  </a:lnTo>
                  <a:lnTo>
                    <a:pt x="265668" y="170657"/>
                  </a:lnTo>
                  <a:lnTo>
                    <a:pt x="220564" y="170657"/>
                  </a:lnTo>
                  <a:lnTo>
                    <a:pt x="210243" y="169739"/>
                  </a:lnTo>
                  <a:lnTo>
                    <a:pt x="178810" y="138729"/>
                  </a:lnTo>
                  <a:lnTo>
                    <a:pt x="175984" y="116659"/>
                  </a:lnTo>
                  <a:lnTo>
                    <a:pt x="176283" y="108984"/>
                  </a:lnTo>
                  <a:lnTo>
                    <a:pt x="195449" y="69820"/>
                  </a:lnTo>
                  <a:lnTo>
                    <a:pt x="220564" y="62913"/>
                  </a:lnTo>
                  <a:lnTo>
                    <a:pt x="265621" y="62913"/>
                  </a:lnTo>
                  <a:lnTo>
                    <a:pt x="262012" y="59342"/>
                  </a:lnTo>
                  <a:lnTo>
                    <a:pt x="255223" y="54374"/>
                  </a:lnTo>
                  <a:lnTo>
                    <a:pt x="247688" y="50363"/>
                  </a:lnTo>
                  <a:lnTo>
                    <a:pt x="239400" y="47499"/>
                  </a:lnTo>
                  <a:lnTo>
                    <a:pt x="230359" y="45780"/>
                  </a:lnTo>
                  <a:lnTo>
                    <a:pt x="220564" y="45207"/>
                  </a:lnTo>
                  <a:close/>
                </a:path>
                <a:path w="1052830" h="245110">
                  <a:moveTo>
                    <a:pt x="265621" y="62913"/>
                  </a:moveTo>
                  <a:lnTo>
                    <a:pt x="220564" y="62913"/>
                  </a:lnTo>
                  <a:lnTo>
                    <a:pt x="231089" y="63823"/>
                  </a:lnTo>
                  <a:lnTo>
                    <a:pt x="240185" y="66555"/>
                  </a:lnTo>
                  <a:lnTo>
                    <a:pt x="264570" y="104981"/>
                  </a:lnTo>
                  <a:lnTo>
                    <a:pt x="265269" y="116659"/>
                  </a:lnTo>
                  <a:lnTo>
                    <a:pt x="264653" y="126847"/>
                  </a:lnTo>
                  <a:lnTo>
                    <a:pt x="247971" y="162251"/>
                  </a:lnTo>
                  <a:lnTo>
                    <a:pt x="220564" y="170657"/>
                  </a:lnTo>
                  <a:lnTo>
                    <a:pt x="265668" y="170657"/>
                  </a:lnTo>
                  <a:lnTo>
                    <a:pt x="284380" y="127012"/>
                  </a:lnTo>
                  <a:lnTo>
                    <a:pt x="284859" y="116659"/>
                  </a:lnTo>
                  <a:lnTo>
                    <a:pt x="284498" y="108984"/>
                  </a:lnTo>
                  <a:lnTo>
                    <a:pt x="272999" y="71962"/>
                  </a:lnTo>
                  <a:lnTo>
                    <a:pt x="267937" y="65205"/>
                  </a:lnTo>
                  <a:lnTo>
                    <a:pt x="265621" y="62913"/>
                  </a:lnTo>
                  <a:close/>
                </a:path>
                <a:path w="1052830" h="245110">
                  <a:moveTo>
                    <a:pt x="333531" y="0"/>
                  </a:moveTo>
                  <a:lnTo>
                    <a:pt x="315071" y="0"/>
                  </a:lnTo>
                  <a:lnTo>
                    <a:pt x="315071" y="184596"/>
                  </a:lnTo>
                  <a:lnTo>
                    <a:pt x="333531" y="184596"/>
                  </a:lnTo>
                  <a:lnTo>
                    <a:pt x="333531" y="0"/>
                  </a:lnTo>
                  <a:close/>
                </a:path>
                <a:path w="1052830" h="245110">
                  <a:moveTo>
                    <a:pt x="387252" y="48974"/>
                  </a:moveTo>
                  <a:lnTo>
                    <a:pt x="368667" y="48974"/>
                  </a:lnTo>
                  <a:lnTo>
                    <a:pt x="368667" y="129678"/>
                  </a:lnTo>
                  <a:lnTo>
                    <a:pt x="382061" y="169778"/>
                  </a:lnTo>
                  <a:lnTo>
                    <a:pt x="414921" y="187987"/>
                  </a:lnTo>
                  <a:lnTo>
                    <a:pt x="423041" y="187987"/>
                  </a:lnTo>
                  <a:lnTo>
                    <a:pt x="463853" y="171693"/>
                  </a:lnTo>
                  <a:lnTo>
                    <a:pt x="464912" y="170406"/>
                  </a:lnTo>
                  <a:lnTo>
                    <a:pt x="419441" y="170406"/>
                  </a:lnTo>
                  <a:lnTo>
                    <a:pt x="413372" y="169108"/>
                  </a:lnTo>
                  <a:lnTo>
                    <a:pt x="387964" y="132524"/>
                  </a:lnTo>
                  <a:lnTo>
                    <a:pt x="387252" y="125617"/>
                  </a:lnTo>
                  <a:lnTo>
                    <a:pt x="387252" y="48974"/>
                  </a:lnTo>
                  <a:close/>
                </a:path>
                <a:path w="1052830" h="245110">
                  <a:moveTo>
                    <a:pt x="485201" y="48974"/>
                  </a:moveTo>
                  <a:lnTo>
                    <a:pt x="466741" y="48974"/>
                  </a:lnTo>
                  <a:lnTo>
                    <a:pt x="466741" y="121306"/>
                  </a:lnTo>
                  <a:lnTo>
                    <a:pt x="479801" y="124194"/>
                  </a:lnTo>
                  <a:lnTo>
                    <a:pt x="479422" y="132524"/>
                  </a:lnTo>
                  <a:lnTo>
                    <a:pt x="468625" y="165736"/>
                  </a:lnTo>
                  <a:lnTo>
                    <a:pt x="468625" y="184596"/>
                  </a:lnTo>
                  <a:lnTo>
                    <a:pt x="485201" y="184596"/>
                  </a:lnTo>
                  <a:lnTo>
                    <a:pt x="485201" y="48974"/>
                  </a:lnTo>
                  <a:close/>
                </a:path>
                <a:path w="1052830" h="245110">
                  <a:moveTo>
                    <a:pt x="466741" y="129678"/>
                  </a:moveTo>
                  <a:lnTo>
                    <a:pt x="466281" y="132524"/>
                  </a:lnTo>
                  <a:lnTo>
                    <a:pt x="465850" y="135831"/>
                  </a:lnTo>
                  <a:lnTo>
                    <a:pt x="462346" y="147928"/>
                  </a:lnTo>
                  <a:lnTo>
                    <a:pt x="433087" y="170406"/>
                  </a:lnTo>
                  <a:lnTo>
                    <a:pt x="464912" y="170406"/>
                  </a:lnTo>
                  <a:lnTo>
                    <a:pt x="468625" y="165893"/>
                  </a:lnTo>
                  <a:lnTo>
                    <a:pt x="468625" y="151193"/>
                  </a:lnTo>
                  <a:lnTo>
                    <a:pt x="466741" y="151193"/>
                  </a:lnTo>
                  <a:lnTo>
                    <a:pt x="466741" y="129678"/>
                  </a:lnTo>
                  <a:close/>
                </a:path>
                <a:path w="1052830" h="245110">
                  <a:moveTo>
                    <a:pt x="466741" y="121306"/>
                  </a:moveTo>
                  <a:lnTo>
                    <a:pt x="466741" y="151193"/>
                  </a:lnTo>
                  <a:lnTo>
                    <a:pt x="468625" y="151193"/>
                  </a:lnTo>
                  <a:lnTo>
                    <a:pt x="468625" y="165736"/>
                  </a:lnTo>
                  <a:lnTo>
                    <a:pt x="479737" y="125617"/>
                  </a:lnTo>
                  <a:lnTo>
                    <a:pt x="479801" y="124194"/>
                  </a:lnTo>
                  <a:lnTo>
                    <a:pt x="466741" y="121306"/>
                  </a:lnTo>
                  <a:close/>
                </a:path>
                <a:path w="1052830" h="245110">
                  <a:moveTo>
                    <a:pt x="536750" y="116659"/>
                  </a:moveTo>
                  <a:lnTo>
                    <a:pt x="536750" y="165541"/>
                  </a:lnTo>
                  <a:lnTo>
                    <a:pt x="538194" y="167737"/>
                  </a:lnTo>
                  <a:lnTo>
                    <a:pt x="572210" y="187775"/>
                  </a:lnTo>
                  <a:lnTo>
                    <a:pt x="581204" y="188363"/>
                  </a:lnTo>
                  <a:lnTo>
                    <a:pt x="590340" y="187775"/>
                  </a:lnTo>
                  <a:lnTo>
                    <a:pt x="622320" y="171159"/>
                  </a:lnTo>
                  <a:lnTo>
                    <a:pt x="569693" y="171159"/>
                  </a:lnTo>
                  <a:lnTo>
                    <a:pt x="561740" y="168815"/>
                  </a:lnTo>
                  <a:lnTo>
                    <a:pt x="537912" y="131540"/>
                  </a:lnTo>
                  <a:lnTo>
                    <a:pt x="537040" y="124304"/>
                  </a:lnTo>
                  <a:lnTo>
                    <a:pt x="536750" y="116659"/>
                  </a:lnTo>
                  <a:close/>
                </a:path>
                <a:path w="1052830" h="245110">
                  <a:moveTo>
                    <a:pt x="538759" y="3767"/>
                  </a:moveTo>
                  <a:lnTo>
                    <a:pt x="520174" y="3767"/>
                  </a:lnTo>
                  <a:lnTo>
                    <a:pt x="520174" y="184596"/>
                  </a:lnTo>
                  <a:lnTo>
                    <a:pt x="536750" y="184596"/>
                  </a:lnTo>
                  <a:lnTo>
                    <a:pt x="536750" y="165541"/>
                  </a:lnTo>
                  <a:lnTo>
                    <a:pt x="533689" y="160886"/>
                  </a:lnTo>
                  <a:lnTo>
                    <a:pt x="529969" y="153202"/>
                  </a:lnTo>
                  <a:lnTo>
                    <a:pt x="527073" y="144843"/>
                  </a:lnTo>
                  <a:lnTo>
                    <a:pt x="524992" y="135967"/>
                  </a:lnTo>
                  <a:lnTo>
                    <a:pt x="523736" y="126572"/>
                  </a:lnTo>
                  <a:lnTo>
                    <a:pt x="523313" y="116659"/>
                  </a:lnTo>
                  <a:lnTo>
                    <a:pt x="523624" y="109188"/>
                  </a:lnTo>
                  <a:lnTo>
                    <a:pt x="523729" y="106645"/>
                  </a:lnTo>
                  <a:lnTo>
                    <a:pt x="524944" y="97446"/>
                  </a:lnTo>
                  <a:lnTo>
                    <a:pt x="524977" y="97195"/>
                  </a:lnTo>
                  <a:lnTo>
                    <a:pt x="526888" y="89033"/>
                  </a:lnTo>
                  <a:lnTo>
                    <a:pt x="526991" y="88593"/>
                  </a:lnTo>
                  <a:lnTo>
                    <a:pt x="527057" y="88311"/>
                  </a:lnTo>
                  <a:lnTo>
                    <a:pt x="529852" y="80326"/>
                  </a:lnTo>
                  <a:lnTo>
                    <a:pt x="529969" y="79991"/>
                  </a:lnTo>
                  <a:lnTo>
                    <a:pt x="533632" y="72567"/>
                  </a:lnTo>
                  <a:lnTo>
                    <a:pt x="533752" y="72323"/>
                  </a:lnTo>
                  <a:lnTo>
                    <a:pt x="538320" y="65519"/>
                  </a:lnTo>
                  <a:lnTo>
                    <a:pt x="538759" y="65031"/>
                  </a:lnTo>
                  <a:lnTo>
                    <a:pt x="538759" y="3767"/>
                  </a:lnTo>
                  <a:close/>
                </a:path>
                <a:path w="1052830" h="245110">
                  <a:moveTo>
                    <a:pt x="622547" y="62411"/>
                  </a:moveTo>
                  <a:lnTo>
                    <a:pt x="588655" y="62411"/>
                  </a:lnTo>
                  <a:lnTo>
                    <a:pt x="596650" y="64797"/>
                  </a:lnTo>
                  <a:lnTo>
                    <a:pt x="609291" y="74340"/>
                  </a:lnTo>
                  <a:lnTo>
                    <a:pt x="621442" y="108921"/>
                  </a:lnTo>
                  <a:lnTo>
                    <a:pt x="621475" y="109188"/>
                  </a:lnTo>
                  <a:lnTo>
                    <a:pt x="613895" y="152742"/>
                  </a:lnTo>
                  <a:lnTo>
                    <a:pt x="588780" y="171159"/>
                  </a:lnTo>
                  <a:lnTo>
                    <a:pt x="622320" y="171159"/>
                  </a:lnTo>
                  <a:lnTo>
                    <a:pt x="639565" y="135967"/>
                  </a:lnTo>
                  <a:lnTo>
                    <a:pt x="641355" y="116659"/>
                  </a:lnTo>
                  <a:lnTo>
                    <a:pt x="641016" y="109188"/>
                  </a:lnTo>
                  <a:lnTo>
                    <a:pt x="640907" y="106802"/>
                  </a:lnTo>
                  <a:lnTo>
                    <a:pt x="639565" y="97446"/>
                  </a:lnTo>
                  <a:lnTo>
                    <a:pt x="637440" y="89033"/>
                  </a:lnTo>
                  <a:lnTo>
                    <a:pt x="637328" y="88593"/>
                  </a:lnTo>
                  <a:lnTo>
                    <a:pt x="634228" y="80326"/>
                  </a:lnTo>
                  <a:lnTo>
                    <a:pt x="630288" y="72567"/>
                  </a:lnTo>
                  <a:lnTo>
                    <a:pt x="625595" y="65738"/>
                  </a:lnTo>
                  <a:lnTo>
                    <a:pt x="622547" y="62411"/>
                  </a:lnTo>
                  <a:close/>
                </a:path>
                <a:path w="1052830" h="245110">
                  <a:moveTo>
                    <a:pt x="538759" y="65031"/>
                  </a:moveTo>
                  <a:lnTo>
                    <a:pt x="523729" y="106645"/>
                  </a:lnTo>
                  <a:lnTo>
                    <a:pt x="523313" y="116659"/>
                  </a:lnTo>
                  <a:lnTo>
                    <a:pt x="523636" y="124304"/>
                  </a:lnTo>
                  <a:lnTo>
                    <a:pt x="529809" y="152742"/>
                  </a:lnTo>
                  <a:lnTo>
                    <a:pt x="529896" y="152993"/>
                  </a:lnTo>
                  <a:lnTo>
                    <a:pt x="529969" y="153202"/>
                  </a:lnTo>
                  <a:lnTo>
                    <a:pt x="533689" y="160886"/>
                  </a:lnTo>
                  <a:lnTo>
                    <a:pt x="536750" y="165541"/>
                  </a:lnTo>
                  <a:lnTo>
                    <a:pt x="536750" y="82503"/>
                  </a:lnTo>
                  <a:lnTo>
                    <a:pt x="538759" y="82503"/>
                  </a:lnTo>
                  <a:lnTo>
                    <a:pt x="538759" y="65031"/>
                  </a:lnTo>
                  <a:close/>
                </a:path>
                <a:path w="1052830" h="245110">
                  <a:moveTo>
                    <a:pt x="581957" y="45207"/>
                  </a:moveTo>
                  <a:lnTo>
                    <a:pt x="543672" y="59577"/>
                  </a:lnTo>
                  <a:lnTo>
                    <a:pt x="538759" y="65031"/>
                  </a:lnTo>
                  <a:lnTo>
                    <a:pt x="538759" y="82503"/>
                  </a:lnTo>
                  <a:lnTo>
                    <a:pt x="536750" y="82503"/>
                  </a:lnTo>
                  <a:lnTo>
                    <a:pt x="536750" y="116659"/>
                  </a:lnTo>
                  <a:lnTo>
                    <a:pt x="537030" y="109188"/>
                  </a:lnTo>
                  <a:lnTo>
                    <a:pt x="537040" y="108921"/>
                  </a:lnTo>
                  <a:lnTo>
                    <a:pt x="561500" y="64797"/>
                  </a:lnTo>
                  <a:lnTo>
                    <a:pt x="561328" y="64797"/>
                  </a:lnTo>
                  <a:lnTo>
                    <a:pt x="569483" y="62411"/>
                  </a:lnTo>
                  <a:lnTo>
                    <a:pt x="622547" y="62411"/>
                  </a:lnTo>
                  <a:lnTo>
                    <a:pt x="620117" y="59758"/>
                  </a:lnTo>
                  <a:lnTo>
                    <a:pt x="613854" y="54625"/>
                  </a:lnTo>
                  <a:lnTo>
                    <a:pt x="606868" y="50505"/>
                  </a:lnTo>
                  <a:lnTo>
                    <a:pt x="599224" y="47561"/>
                  </a:lnTo>
                  <a:lnTo>
                    <a:pt x="590920" y="45795"/>
                  </a:lnTo>
                  <a:lnTo>
                    <a:pt x="581957" y="45207"/>
                  </a:lnTo>
                  <a:close/>
                </a:path>
                <a:path w="1052830" h="245110">
                  <a:moveTo>
                    <a:pt x="689902" y="2511"/>
                  </a:moveTo>
                  <a:lnTo>
                    <a:pt x="671442" y="2511"/>
                  </a:lnTo>
                  <a:lnTo>
                    <a:pt x="671442" y="23231"/>
                  </a:lnTo>
                  <a:lnTo>
                    <a:pt x="689902" y="23231"/>
                  </a:lnTo>
                  <a:lnTo>
                    <a:pt x="689902" y="2511"/>
                  </a:lnTo>
                  <a:close/>
                </a:path>
                <a:path w="1052830" h="245110">
                  <a:moveTo>
                    <a:pt x="689902" y="48974"/>
                  </a:moveTo>
                  <a:lnTo>
                    <a:pt x="671442" y="48974"/>
                  </a:lnTo>
                  <a:lnTo>
                    <a:pt x="671442" y="184596"/>
                  </a:lnTo>
                  <a:lnTo>
                    <a:pt x="689902" y="184596"/>
                  </a:lnTo>
                  <a:lnTo>
                    <a:pt x="689902" y="48974"/>
                  </a:lnTo>
                  <a:close/>
                </a:path>
                <a:path w="1052830" h="245110">
                  <a:moveTo>
                    <a:pt x="748520" y="0"/>
                  </a:moveTo>
                  <a:lnTo>
                    <a:pt x="730060" y="0"/>
                  </a:lnTo>
                  <a:lnTo>
                    <a:pt x="730060" y="184596"/>
                  </a:lnTo>
                  <a:lnTo>
                    <a:pt x="748520" y="184596"/>
                  </a:lnTo>
                  <a:lnTo>
                    <a:pt x="748520" y="0"/>
                  </a:lnTo>
                  <a:close/>
                </a:path>
                <a:path w="1052830" h="245110">
                  <a:moveTo>
                    <a:pt x="807138" y="2511"/>
                  </a:moveTo>
                  <a:lnTo>
                    <a:pt x="788679" y="2511"/>
                  </a:lnTo>
                  <a:lnTo>
                    <a:pt x="788679" y="23231"/>
                  </a:lnTo>
                  <a:lnTo>
                    <a:pt x="807138" y="23231"/>
                  </a:lnTo>
                  <a:lnTo>
                    <a:pt x="807138" y="2511"/>
                  </a:lnTo>
                  <a:close/>
                </a:path>
                <a:path w="1052830" h="245110">
                  <a:moveTo>
                    <a:pt x="807138" y="48974"/>
                  </a:moveTo>
                  <a:lnTo>
                    <a:pt x="788679" y="48974"/>
                  </a:lnTo>
                  <a:lnTo>
                    <a:pt x="788679" y="184596"/>
                  </a:lnTo>
                  <a:lnTo>
                    <a:pt x="807138" y="184596"/>
                  </a:lnTo>
                  <a:lnTo>
                    <a:pt x="807138" y="48974"/>
                  </a:lnTo>
                  <a:close/>
                </a:path>
                <a:path w="1052830" h="245110">
                  <a:moveTo>
                    <a:pt x="877059" y="11301"/>
                  </a:moveTo>
                  <a:lnTo>
                    <a:pt x="858725" y="11301"/>
                  </a:lnTo>
                  <a:lnTo>
                    <a:pt x="858842" y="149058"/>
                  </a:lnTo>
                  <a:lnTo>
                    <a:pt x="882214" y="184596"/>
                  </a:lnTo>
                  <a:lnTo>
                    <a:pt x="888828" y="186187"/>
                  </a:lnTo>
                  <a:lnTo>
                    <a:pt x="889580" y="186187"/>
                  </a:lnTo>
                  <a:lnTo>
                    <a:pt x="903471" y="186815"/>
                  </a:lnTo>
                  <a:lnTo>
                    <a:pt x="911006" y="186187"/>
                  </a:lnTo>
                  <a:lnTo>
                    <a:pt x="918624" y="184596"/>
                  </a:lnTo>
                  <a:lnTo>
                    <a:pt x="918624" y="170239"/>
                  </a:lnTo>
                  <a:lnTo>
                    <a:pt x="900751" y="170239"/>
                  </a:lnTo>
                  <a:lnTo>
                    <a:pt x="887607" y="168062"/>
                  </a:lnTo>
                  <a:lnTo>
                    <a:pt x="882835" y="164713"/>
                  </a:lnTo>
                  <a:lnTo>
                    <a:pt x="878231" y="156174"/>
                  </a:lnTo>
                  <a:lnTo>
                    <a:pt x="877451" y="153202"/>
                  </a:lnTo>
                  <a:lnTo>
                    <a:pt x="877352" y="152825"/>
                  </a:lnTo>
                  <a:lnTo>
                    <a:pt x="877184" y="149058"/>
                  </a:lnTo>
                  <a:lnTo>
                    <a:pt x="877059" y="11301"/>
                  </a:lnTo>
                  <a:close/>
                </a:path>
                <a:path w="1052830" h="245110">
                  <a:moveTo>
                    <a:pt x="918624" y="168397"/>
                  </a:moveTo>
                  <a:lnTo>
                    <a:pt x="908913" y="169987"/>
                  </a:lnTo>
                  <a:lnTo>
                    <a:pt x="900751" y="170239"/>
                  </a:lnTo>
                  <a:lnTo>
                    <a:pt x="918624" y="170239"/>
                  </a:lnTo>
                  <a:lnTo>
                    <a:pt x="918624" y="168397"/>
                  </a:lnTo>
                  <a:close/>
                </a:path>
                <a:path w="1052830" h="245110">
                  <a:moveTo>
                    <a:pt x="858748" y="48974"/>
                  </a:moveTo>
                  <a:lnTo>
                    <a:pt x="829717" y="48974"/>
                  </a:lnTo>
                  <a:lnTo>
                    <a:pt x="829717" y="64797"/>
                  </a:lnTo>
                  <a:lnTo>
                    <a:pt x="858757" y="64797"/>
                  </a:lnTo>
                  <a:lnTo>
                    <a:pt x="858748" y="48974"/>
                  </a:lnTo>
                  <a:close/>
                </a:path>
                <a:path w="1052830" h="245110">
                  <a:moveTo>
                    <a:pt x="918624" y="48974"/>
                  </a:moveTo>
                  <a:lnTo>
                    <a:pt x="877093" y="48974"/>
                  </a:lnTo>
                  <a:lnTo>
                    <a:pt x="877107" y="64797"/>
                  </a:lnTo>
                  <a:lnTo>
                    <a:pt x="918624" y="64797"/>
                  </a:lnTo>
                  <a:lnTo>
                    <a:pt x="918624" y="48974"/>
                  </a:lnTo>
                  <a:close/>
                </a:path>
                <a:path w="1052830" h="245110">
                  <a:moveTo>
                    <a:pt x="983346" y="184261"/>
                  </a:moveTo>
                  <a:lnTo>
                    <a:pt x="961004" y="244872"/>
                  </a:lnTo>
                  <a:lnTo>
                    <a:pt x="979464" y="244872"/>
                  </a:lnTo>
                  <a:lnTo>
                    <a:pt x="998093" y="194768"/>
                  </a:lnTo>
                  <a:lnTo>
                    <a:pt x="987626" y="194768"/>
                  </a:lnTo>
                  <a:lnTo>
                    <a:pt x="983346" y="184261"/>
                  </a:lnTo>
                  <a:close/>
                </a:path>
                <a:path w="1052830" h="245110">
                  <a:moveTo>
                    <a:pt x="987250" y="173671"/>
                  </a:moveTo>
                  <a:lnTo>
                    <a:pt x="983346" y="184261"/>
                  </a:lnTo>
                  <a:lnTo>
                    <a:pt x="987626" y="194768"/>
                  </a:lnTo>
                  <a:lnTo>
                    <a:pt x="987250" y="173671"/>
                  </a:lnTo>
                  <a:close/>
                </a:path>
                <a:path w="1052830" h="245110">
                  <a:moveTo>
                    <a:pt x="1005936" y="173671"/>
                  </a:moveTo>
                  <a:lnTo>
                    <a:pt x="987250" y="173671"/>
                  </a:lnTo>
                  <a:lnTo>
                    <a:pt x="987626" y="194768"/>
                  </a:lnTo>
                  <a:lnTo>
                    <a:pt x="998093" y="194768"/>
                  </a:lnTo>
                  <a:lnTo>
                    <a:pt x="1005936" y="173671"/>
                  </a:lnTo>
                  <a:close/>
                </a:path>
                <a:path w="1052830" h="245110">
                  <a:moveTo>
                    <a:pt x="947819" y="48974"/>
                  </a:moveTo>
                  <a:lnTo>
                    <a:pt x="928229" y="48974"/>
                  </a:lnTo>
                  <a:lnTo>
                    <a:pt x="983346" y="184261"/>
                  </a:lnTo>
                  <a:lnTo>
                    <a:pt x="987250" y="173671"/>
                  </a:lnTo>
                  <a:lnTo>
                    <a:pt x="1005936" y="173671"/>
                  </a:lnTo>
                  <a:lnTo>
                    <a:pt x="1006963" y="170908"/>
                  </a:lnTo>
                  <a:lnTo>
                    <a:pt x="988505" y="170908"/>
                  </a:lnTo>
                  <a:lnTo>
                    <a:pt x="992362" y="160447"/>
                  </a:lnTo>
                  <a:lnTo>
                    <a:pt x="947819" y="48974"/>
                  </a:lnTo>
                  <a:close/>
                </a:path>
                <a:path w="1052830" h="245110">
                  <a:moveTo>
                    <a:pt x="992362" y="160447"/>
                  </a:moveTo>
                  <a:lnTo>
                    <a:pt x="988505" y="170908"/>
                  </a:lnTo>
                  <a:lnTo>
                    <a:pt x="996542" y="170908"/>
                  </a:lnTo>
                  <a:lnTo>
                    <a:pt x="992362" y="160447"/>
                  </a:lnTo>
                  <a:close/>
                </a:path>
                <a:path w="1052830" h="245110">
                  <a:moveTo>
                    <a:pt x="1052298" y="48974"/>
                  </a:moveTo>
                  <a:lnTo>
                    <a:pt x="1033461" y="48974"/>
                  </a:lnTo>
                  <a:lnTo>
                    <a:pt x="992362" y="160447"/>
                  </a:lnTo>
                  <a:lnTo>
                    <a:pt x="996542" y="170908"/>
                  </a:lnTo>
                  <a:lnTo>
                    <a:pt x="1006963" y="170908"/>
                  </a:lnTo>
                  <a:lnTo>
                    <a:pt x="1052298" y="48974"/>
                  </a:lnTo>
                  <a:close/>
                </a:path>
              </a:pathLst>
            </a:custGeom>
            <a:solidFill>
              <a:srgbClr val="26282C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59036" y="7800561"/>
            <a:ext cx="2419126" cy="58572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94638" y="562878"/>
            <a:ext cx="4124731" cy="24864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26553" y="3886872"/>
            <a:ext cx="3468286" cy="3468286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12073223" y="3886872"/>
            <a:ext cx="1406525" cy="481330"/>
            <a:chOff x="12073223" y="3886872"/>
            <a:chExt cx="1406525" cy="481330"/>
          </a:xfrm>
        </p:grpSpPr>
        <p:sp>
          <p:nvSpPr>
            <p:cNvPr id="5" name="object 5" descr=""/>
            <p:cNvSpPr/>
            <p:nvPr/>
          </p:nvSpPr>
          <p:spPr>
            <a:xfrm>
              <a:off x="12073223" y="3886872"/>
              <a:ext cx="1406525" cy="481330"/>
            </a:xfrm>
            <a:custGeom>
              <a:avLst/>
              <a:gdLst/>
              <a:ahLst/>
              <a:cxnLst/>
              <a:rect l="l" t="t" r="r" b="b"/>
              <a:pathLst>
                <a:path w="1406525" h="481329">
                  <a:moveTo>
                    <a:pt x="1165973" y="0"/>
                  </a:moveTo>
                  <a:lnTo>
                    <a:pt x="240427" y="0"/>
                  </a:lnTo>
                  <a:lnTo>
                    <a:pt x="191973" y="4884"/>
                  </a:lnTo>
                  <a:lnTo>
                    <a:pt x="146842" y="18894"/>
                  </a:lnTo>
                  <a:lnTo>
                    <a:pt x="106002" y="41061"/>
                  </a:lnTo>
                  <a:lnTo>
                    <a:pt x="70419" y="70419"/>
                  </a:lnTo>
                  <a:lnTo>
                    <a:pt x="41061" y="106002"/>
                  </a:lnTo>
                  <a:lnTo>
                    <a:pt x="18894" y="146842"/>
                  </a:lnTo>
                  <a:lnTo>
                    <a:pt x="4884" y="191973"/>
                  </a:lnTo>
                  <a:lnTo>
                    <a:pt x="0" y="240427"/>
                  </a:lnTo>
                  <a:lnTo>
                    <a:pt x="4884" y="288882"/>
                  </a:lnTo>
                  <a:lnTo>
                    <a:pt x="18894" y="334013"/>
                  </a:lnTo>
                  <a:lnTo>
                    <a:pt x="41061" y="374853"/>
                  </a:lnTo>
                  <a:lnTo>
                    <a:pt x="70419" y="410436"/>
                  </a:lnTo>
                  <a:lnTo>
                    <a:pt x="106002" y="439794"/>
                  </a:lnTo>
                  <a:lnTo>
                    <a:pt x="146842" y="461961"/>
                  </a:lnTo>
                  <a:lnTo>
                    <a:pt x="191973" y="475971"/>
                  </a:lnTo>
                  <a:lnTo>
                    <a:pt x="240428" y="480855"/>
                  </a:lnTo>
                  <a:lnTo>
                    <a:pt x="1165973" y="480855"/>
                  </a:lnTo>
                  <a:lnTo>
                    <a:pt x="1214428" y="475971"/>
                  </a:lnTo>
                  <a:lnTo>
                    <a:pt x="1259559" y="461961"/>
                  </a:lnTo>
                  <a:lnTo>
                    <a:pt x="1300399" y="439794"/>
                  </a:lnTo>
                  <a:lnTo>
                    <a:pt x="1335981" y="410436"/>
                  </a:lnTo>
                  <a:lnTo>
                    <a:pt x="1365340" y="374853"/>
                  </a:lnTo>
                  <a:lnTo>
                    <a:pt x="1387507" y="334013"/>
                  </a:lnTo>
                  <a:lnTo>
                    <a:pt x="1401516" y="288882"/>
                  </a:lnTo>
                  <a:lnTo>
                    <a:pt x="1406401" y="240427"/>
                  </a:lnTo>
                  <a:lnTo>
                    <a:pt x="1401516" y="191973"/>
                  </a:lnTo>
                  <a:lnTo>
                    <a:pt x="1387507" y="146842"/>
                  </a:lnTo>
                  <a:lnTo>
                    <a:pt x="1365340" y="106002"/>
                  </a:lnTo>
                  <a:lnTo>
                    <a:pt x="1335981" y="70419"/>
                  </a:lnTo>
                  <a:lnTo>
                    <a:pt x="1300399" y="41061"/>
                  </a:lnTo>
                  <a:lnTo>
                    <a:pt x="1259558" y="18894"/>
                  </a:lnTo>
                  <a:lnTo>
                    <a:pt x="1214428" y="4884"/>
                  </a:lnTo>
                  <a:lnTo>
                    <a:pt x="1165973" y="0"/>
                  </a:lnTo>
                  <a:close/>
                </a:path>
              </a:pathLst>
            </a:custGeom>
            <a:solidFill>
              <a:srgbClr val="EDEF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2249646" y="4041369"/>
              <a:ext cx="1052830" cy="245110"/>
            </a:xfrm>
            <a:custGeom>
              <a:avLst/>
              <a:gdLst/>
              <a:ahLst/>
              <a:cxnLst/>
              <a:rect l="l" t="t" r="r" b="b"/>
              <a:pathLst>
                <a:path w="1052830" h="245110">
                  <a:moveTo>
                    <a:pt x="18836" y="133110"/>
                  </a:moveTo>
                  <a:lnTo>
                    <a:pt x="0" y="136249"/>
                  </a:lnTo>
                  <a:lnTo>
                    <a:pt x="1707" y="143114"/>
                  </a:lnTo>
                  <a:lnTo>
                    <a:pt x="1832" y="143616"/>
                  </a:lnTo>
                  <a:lnTo>
                    <a:pt x="30585" y="178553"/>
                  </a:lnTo>
                  <a:lnTo>
                    <a:pt x="71954" y="188363"/>
                  </a:lnTo>
                  <a:lnTo>
                    <a:pt x="78908" y="188136"/>
                  </a:lnTo>
                  <a:lnTo>
                    <a:pt x="119045" y="174424"/>
                  </a:lnTo>
                  <a:lnTo>
                    <a:pt x="124068" y="170657"/>
                  </a:lnTo>
                  <a:lnTo>
                    <a:pt x="72708" y="170657"/>
                  </a:lnTo>
                  <a:lnTo>
                    <a:pt x="62952" y="170037"/>
                  </a:lnTo>
                  <a:lnTo>
                    <a:pt x="25868" y="148807"/>
                  </a:lnTo>
                  <a:lnTo>
                    <a:pt x="21724" y="141429"/>
                  </a:lnTo>
                  <a:lnTo>
                    <a:pt x="18836" y="133110"/>
                  </a:lnTo>
                  <a:close/>
                </a:path>
                <a:path w="1052830" h="245110">
                  <a:moveTo>
                    <a:pt x="68815" y="125"/>
                  </a:moveTo>
                  <a:lnTo>
                    <a:pt x="58027" y="525"/>
                  </a:lnTo>
                  <a:lnTo>
                    <a:pt x="59554" y="525"/>
                  </a:lnTo>
                  <a:lnTo>
                    <a:pt x="51957" y="1538"/>
                  </a:lnTo>
                  <a:lnTo>
                    <a:pt x="15069" y="23231"/>
                  </a:lnTo>
                  <a:lnTo>
                    <a:pt x="7114" y="48514"/>
                  </a:lnTo>
                  <a:lnTo>
                    <a:pt x="7145" y="56383"/>
                  </a:lnTo>
                  <a:lnTo>
                    <a:pt x="7994" y="61113"/>
                  </a:lnTo>
                  <a:lnTo>
                    <a:pt x="11742" y="70238"/>
                  </a:lnTo>
                  <a:lnTo>
                    <a:pt x="11845" y="70489"/>
                  </a:lnTo>
                  <a:lnTo>
                    <a:pt x="14415" y="74424"/>
                  </a:lnTo>
                  <a:lnTo>
                    <a:pt x="14524" y="74592"/>
                  </a:lnTo>
                  <a:lnTo>
                    <a:pt x="45584" y="93051"/>
                  </a:lnTo>
                  <a:lnTo>
                    <a:pt x="94516" y="107660"/>
                  </a:lnTo>
                  <a:lnTo>
                    <a:pt x="97698" y="108874"/>
                  </a:lnTo>
                  <a:lnTo>
                    <a:pt x="100963" y="110381"/>
                  </a:lnTo>
                  <a:lnTo>
                    <a:pt x="104227" y="111804"/>
                  </a:lnTo>
                  <a:lnTo>
                    <a:pt x="107241" y="113604"/>
                  </a:lnTo>
                  <a:lnTo>
                    <a:pt x="112767" y="117957"/>
                  </a:lnTo>
                  <a:lnTo>
                    <a:pt x="114985" y="120720"/>
                  </a:lnTo>
                  <a:lnTo>
                    <a:pt x="116659" y="124068"/>
                  </a:lnTo>
                  <a:lnTo>
                    <a:pt x="118334" y="127333"/>
                  </a:lnTo>
                  <a:lnTo>
                    <a:pt x="119171" y="131310"/>
                  </a:lnTo>
                  <a:lnTo>
                    <a:pt x="119171" y="143114"/>
                  </a:lnTo>
                  <a:lnTo>
                    <a:pt x="89535" y="169276"/>
                  </a:lnTo>
                  <a:lnTo>
                    <a:pt x="81582" y="170657"/>
                  </a:lnTo>
                  <a:lnTo>
                    <a:pt x="124068" y="170657"/>
                  </a:lnTo>
                  <a:lnTo>
                    <a:pt x="125073" y="169904"/>
                  </a:lnTo>
                  <a:lnTo>
                    <a:pt x="129719" y="164336"/>
                  </a:lnTo>
                  <a:lnTo>
                    <a:pt x="132903" y="157888"/>
                  </a:lnTo>
                  <a:lnTo>
                    <a:pt x="136275" y="151224"/>
                  </a:lnTo>
                  <a:lnTo>
                    <a:pt x="136745" y="149267"/>
                  </a:lnTo>
                  <a:lnTo>
                    <a:pt x="137919" y="144011"/>
                  </a:lnTo>
                  <a:lnTo>
                    <a:pt x="138007" y="126622"/>
                  </a:lnTo>
                  <a:lnTo>
                    <a:pt x="136459" y="119506"/>
                  </a:lnTo>
                  <a:lnTo>
                    <a:pt x="130264" y="108288"/>
                  </a:lnTo>
                  <a:lnTo>
                    <a:pt x="126329" y="103767"/>
                  </a:lnTo>
                  <a:lnTo>
                    <a:pt x="121557" y="100335"/>
                  </a:lnTo>
                  <a:lnTo>
                    <a:pt x="116869" y="96818"/>
                  </a:lnTo>
                  <a:lnTo>
                    <a:pt x="112013" y="94140"/>
                  </a:lnTo>
                  <a:lnTo>
                    <a:pt x="106990" y="92298"/>
                  </a:lnTo>
                  <a:lnTo>
                    <a:pt x="102051" y="90372"/>
                  </a:lnTo>
                  <a:lnTo>
                    <a:pt x="97739" y="88907"/>
                  </a:lnTo>
                  <a:lnTo>
                    <a:pt x="94056" y="87903"/>
                  </a:lnTo>
                  <a:lnTo>
                    <a:pt x="53955" y="76140"/>
                  </a:lnTo>
                  <a:lnTo>
                    <a:pt x="26496" y="55085"/>
                  </a:lnTo>
                  <a:lnTo>
                    <a:pt x="26496" y="42946"/>
                  </a:lnTo>
                  <a:lnTo>
                    <a:pt x="28277" y="37766"/>
                  </a:lnTo>
                  <a:lnTo>
                    <a:pt x="28338" y="37589"/>
                  </a:lnTo>
                  <a:lnTo>
                    <a:pt x="35705" y="28212"/>
                  </a:lnTo>
                  <a:lnTo>
                    <a:pt x="40686" y="24529"/>
                  </a:lnTo>
                  <a:lnTo>
                    <a:pt x="53327" y="19087"/>
                  </a:lnTo>
                  <a:lnTo>
                    <a:pt x="60130" y="17789"/>
                  </a:lnTo>
                  <a:lnTo>
                    <a:pt x="118087" y="17789"/>
                  </a:lnTo>
                  <a:lnTo>
                    <a:pt x="114148" y="14315"/>
                  </a:lnTo>
                  <a:lnTo>
                    <a:pt x="77613" y="525"/>
                  </a:lnTo>
                  <a:lnTo>
                    <a:pt x="68815" y="125"/>
                  </a:lnTo>
                  <a:close/>
                </a:path>
                <a:path w="1052830" h="245110">
                  <a:moveTo>
                    <a:pt x="118087" y="17789"/>
                  </a:moveTo>
                  <a:lnTo>
                    <a:pt x="77061" y="17789"/>
                  </a:lnTo>
                  <a:lnTo>
                    <a:pt x="84721" y="19422"/>
                  </a:lnTo>
                  <a:lnTo>
                    <a:pt x="91670" y="22603"/>
                  </a:lnTo>
                  <a:lnTo>
                    <a:pt x="117457" y="55085"/>
                  </a:lnTo>
                  <a:lnTo>
                    <a:pt x="117564" y="55755"/>
                  </a:lnTo>
                  <a:lnTo>
                    <a:pt x="117664" y="56383"/>
                  </a:lnTo>
                  <a:lnTo>
                    <a:pt x="137003" y="52867"/>
                  </a:lnTo>
                  <a:lnTo>
                    <a:pt x="135103" y="45042"/>
                  </a:lnTo>
                  <a:lnTo>
                    <a:pt x="132419" y="37766"/>
                  </a:lnTo>
                  <a:lnTo>
                    <a:pt x="128950" y="31040"/>
                  </a:lnTo>
                  <a:lnTo>
                    <a:pt x="124696" y="24864"/>
                  </a:lnTo>
                  <a:lnTo>
                    <a:pt x="119736" y="19244"/>
                  </a:lnTo>
                  <a:lnTo>
                    <a:pt x="118087" y="17789"/>
                  </a:lnTo>
                  <a:close/>
                </a:path>
                <a:path w="1052830" h="245110">
                  <a:moveTo>
                    <a:pt x="220564" y="45207"/>
                  </a:moveTo>
                  <a:lnTo>
                    <a:pt x="179532" y="59154"/>
                  </a:lnTo>
                  <a:lnTo>
                    <a:pt x="158341" y="96630"/>
                  </a:lnTo>
                  <a:lnTo>
                    <a:pt x="156394" y="116659"/>
                  </a:lnTo>
                  <a:lnTo>
                    <a:pt x="156873" y="126847"/>
                  </a:lnTo>
                  <a:lnTo>
                    <a:pt x="173379" y="168271"/>
                  </a:lnTo>
                  <a:lnTo>
                    <a:pt x="210957" y="187798"/>
                  </a:lnTo>
                  <a:lnTo>
                    <a:pt x="220564" y="188363"/>
                  </a:lnTo>
                  <a:lnTo>
                    <a:pt x="230257" y="187798"/>
                  </a:lnTo>
                  <a:lnTo>
                    <a:pt x="265668" y="170657"/>
                  </a:lnTo>
                  <a:lnTo>
                    <a:pt x="220564" y="170657"/>
                  </a:lnTo>
                  <a:lnTo>
                    <a:pt x="210243" y="169739"/>
                  </a:lnTo>
                  <a:lnTo>
                    <a:pt x="178810" y="138729"/>
                  </a:lnTo>
                  <a:lnTo>
                    <a:pt x="175984" y="116659"/>
                  </a:lnTo>
                  <a:lnTo>
                    <a:pt x="176283" y="108984"/>
                  </a:lnTo>
                  <a:lnTo>
                    <a:pt x="195449" y="69820"/>
                  </a:lnTo>
                  <a:lnTo>
                    <a:pt x="220564" y="62913"/>
                  </a:lnTo>
                  <a:lnTo>
                    <a:pt x="265621" y="62913"/>
                  </a:lnTo>
                  <a:lnTo>
                    <a:pt x="262012" y="59342"/>
                  </a:lnTo>
                  <a:lnTo>
                    <a:pt x="255223" y="54374"/>
                  </a:lnTo>
                  <a:lnTo>
                    <a:pt x="247688" y="50363"/>
                  </a:lnTo>
                  <a:lnTo>
                    <a:pt x="239400" y="47499"/>
                  </a:lnTo>
                  <a:lnTo>
                    <a:pt x="230359" y="45780"/>
                  </a:lnTo>
                  <a:lnTo>
                    <a:pt x="220564" y="45207"/>
                  </a:lnTo>
                  <a:close/>
                </a:path>
                <a:path w="1052830" h="245110">
                  <a:moveTo>
                    <a:pt x="265621" y="62913"/>
                  </a:moveTo>
                  <a:lnTo>
                    <a:pt x="220564" y="62913"/>
                  </a:lnTo>
                  <a:lnTo>
                    <a:pt x="231089" y="63823"/>
                  </a:lnTo>
                  <a:lnTo>
                    <a:pt x="240185" y="66555"/>
                  </a:lnTo>
                  <a:lnTo>
                    <a:pt x="264570" y="104981"/>
                  </a:lnTo>
                  <a:lnTo>
                    <a:pt x="265269" y="116659"/>
                  </a:lnTo>
                  <a:lnTo>
                    <a:pt x="264653" y="126847"/>
                  </a:lnTo>
                  <a:lnTo>
                    <a:pt x="247971" y="162251"/>
                  </a:lnTo>
                  <a:lnTo>
                    <a:pt x="220564" y="170657"/>
                  </a:lnTo>
                  <a:lnTo>
                    <a:pt x="265668" y="170657"/>
                  </a:lnTo>
                  <a:lnTo>
                    <a:pt x="284380" y="127012"/>
                  </a:lnTo>
                  <a:lnTo>
                    <a:pt x="284859" y="116659"/>
                  </a:lnTo>
                  <a:lnTo>
                    <a:pt x="284498" y="108984"/>
                  </a:lnTo>
                  <a:lnTo>
                    <a:pt x="272999" y="71962"/>
                  </a:lnTo>
                  <a:lnTo>
                    <a:pt x="267937" y="65205"/>
                  </a:lnTo>
                  <a:lnTo>
                    <a:pt x="265621" y="62913"/>
                  </a:lnTo>
                  <a:close/>
                </a:path>
                <a:path w="1052830" h="245110">
                  <a:moveTo>
                    <a:pt x="333531" y="0"/>
                  </a:moveTo>
                  <a:lnTo>
                    <a:pt x="315071" y="0"/>
                  </a:lnTo>
                  <a:lnTo>
                    <a:pt x="315071" y="184596"/>
                  </a:lnTo>
                  <a:lnTo>
                    <a:pt x="333531" y="184596"/>
                  </a:lnTo>
                  <a:lnTo>
                    <a:pt x="333531" y="0"/>
                  </a:lnTo>
                  <a:close/>
                </a:path>
                <a:path w="1052830" h="245110">
                  <a:moveTo>
                    <a:pt x="387252" y="48974"/>
                  </a:moveTo>
                  <a:lnTo>
                    <a:pt x="368667" y="48974"/>
                  </a:lnTo>
                  <a:lnTo>
                    <a:pt x="368667" y="129678"/>
                  </a:lnTo>
                  <a:lnTo>
                    <a:pt x="382061" y="169778"/>
                  </a:lnTo>
                  <a:lnTo>
                    <a:pt x="414921" y="187987"/>
                  </a:lnTo>
                  <a:lnTo>
                    <a:pt x="423041" y="187987"/>
                  </a:lnTo>
                  <a:lnTo>
                    <a:pt x="463853" y="171693"/>
                  </a:lnTo>
                  <a:lnTo>
                    <a:pt x="464912" y="170406"/>
                  </a:lnTo>
                  <a:lnTo>
                    <a:pt x="419441" y="170406"/>
                  </a:lnTo>
                  <a:lnTo>
                    <a:pt x="413372" y="169108"/>
                  </a:lnTo>
                  <a:lnTo>
                    <a:pt x="387964" y="132524"/>
                  </a:lnTo>
                  <a:lnTo>
                    <a:pt x="387252" y="125617"/>
                  </a:lnTo>
                  <a:lnTo>
                    <a:pt x="387252" y="48974"/>
                  </a:lnTo>
                  <a:close/>
                </a:path>
                <a:path w="1052830" h="245110">
                  <a:moveTo>
                    <a:pt x="485201" y="48974"/>
                  </a:moveTo>
                  <a:lnTo>
                    <a:pt x="466741" y="48974"/>
                  </a:lnTo>
                  <a:lnTo>
                    <a:pt x="466741" y="121306"/>
                  </a:lnTo>
                  <a:lnTo>
                    <a:pt x="479801" y="124194"/>
                  </a:lnTo>
                  <a:lnTo>
                    <a:pt x="479422" y="132524"/>
                  </a:lnTo>
                  <a:lnTo>
                    <a:pt x="468625" y="165736"/>
                  </a:lnTo>
                  <a:lnTo>
                    <a:pt x="468625" y="184596"/>
                  </a:lnTo>
                  <a:lnTo>
                    <a:pt x="485201" y="184596"/>
                  </a:lnTo>
                  <a:lnTo>
                    <a:pt x="485201" y="48974"/>
                  </a:lnTo>
                  <a:close/>
                </a:path>
                <a:path w="1052830" h="245110">
                  <a:moveTo>
                    <a:pt x="466741" y="129678"/>
                  </a:moveTo>
                  <a:lnTo>
                    <a:pt x="466281" y="132524"/>
                  </a:lnTo>
                  <a:lnTo>
                    <a:pt x="465850" y="135831"/>
                  </a:lnTo>
                  <a:lnTo>
                    <a:pt x="462346" y="147928"/>
                  </a:lnTo>
                  <a:lnTo>
                    <a:pt x="433087" y="170406"/>
                  </a:lnTo>
                  <a:lnTo>
                    <a:pt x="464912" y="170406"/>
                  </a:lnTo>
                  <a:lnTo>
                    <a:pt x="468625" y="165893"/>
                  </a:lnTo>
                  <a:lnTo>
                    <a:pt x="468625" y="151193"/>
                  </a:lnTo>
                  <a:lnTo>
                    <a:pt x="466741" y="151193"/>
                  </a:lnTo>
                  <a:lnTo>
                    <a:pt x="466741" y="129678"/>
                  </a:lnTo>
                  <a:close/>
                </a:path>
                <a:path w="1052830" h="245110">
                  <a:moveTo>
                    <a:pt x="466741" y="121306"/>
                  </a:moveTo>
                  <a:lnTo>
                    <a:pt x="466741" y="151193"/>
                  </a:lnTo>
                  <a:lnTo>
                    <a:pt x="468625" y="151193"/>
                  </a:lnTo>
                  <a:lnTo>
                    <a:pt x="468625" y="165736"/>
                  </a:lnTo>
                  <a:lnTo>
                    <a:pt x="479737" y="125617"/>
                  </a:lnTo>
                  <a:lnTo>
                    <a:pt x="479801" y="124194"/>
                  </a:lnTo>
                  <a:lnTo>
                    <a:pt x="466741" y="121306"/>
                  </a:lnTo>
                  <a:close/>
                </a:path>
                <a:path w="1052830" h="245110">
                  <a:moveTo>
                    <a:pt x="536750" y="116659"/>
                  </a:moveTo>
                  <a:lnTo>
                    <a:pt x="536750" y="165541"/>
                  </a:lnTo>
                  <a:lnTo>
                    <a:pt x="538194" y="167737"/>
                  </a:lnTo>
                  <a:lnTo>
                    <a:pt x="572210" y="187775"/>
                  </a:lnTo>
                  <a:lnTo>
                    <a:pt x="581204" y="188363"/>
                  </a:lnTo>
                  <a:lnTo>
                    <a:pt x="590340" y="187775"/>
                  </a:lnTo>
                  <a:lnTo>
                    <a:pt x="622320" y="171159"/>
                  </a:lnTo>
                  <a:lnTo>
                    <a:pt x="569693" y="171159"/>
                  </a:lnTo>
                  <a:lnTo>
                    <a:pt x="561740" y="168815"/>
                  </a:lnTo>
                  <a:lnTo>
                    <a:pt x="537912" y="131540"/>
                  </a:lnTo>
                  <a:lnTo>
                    <a:pt x="537040" y="124304"/>
                  </a:lnTo>
                  <a:lnTo>
                    <a:pt x="536750" y="116659"/>
                  </a:lnTo>
                  <a:close/>
                </a:path>
                <a:path w="1052830" h="245110">
                  <a:moveTo>
                    <a:pt x="538759" y="3767"/>
                  </a:moveTo>
                  <a:lnTo>
                    <a:pt x="520174" y="3767"/>
                  </a:lnTo>
                  <a:lnTo>
                    <a:pt x="520174" y="184596"/>
                  </a:lnTo>
                  <a:lnTo>
                    <a:pt x="536750" y="184596"/>
                  </a:lnTo>
                  <a:lnTo>
                    <a:pt x="536750" y="165541"/>
                  </a:lnTo>
                  <a:lnTo>
                    <a:pt x="533689" y="160886"/>
                  </a:lnTo>
                  <a:lnTo>
                    <a:pt x="529969" y="153202"/>
                  </a:lnTo>
                  <a:lnTo>
                    <a:pt x="527073" y="144843"/>
                  </a:lnTo>
                  <a:lnTo>
                    <a:pt x="524992" y="135967"/>
                  </a:lnTo>
                  <a:lnTo>
                    <a:pt x="523736" y="126572"/>
                  </a:lnTo>
                  <a:lnTo>
                    <a:pt x="523313" y="116659"/>
                  </a:lnTo>
                  <a:lnTo>
                    <a:pt x="523624" y="109188"/>
                  </a:lnTo>
                  <a:lnTo>
                    <a:pt x="523729" y="106645"/>
                  </a:lnTo>
                  <a:lnTo>
                    <a:pt x="524944" y="97446"/>
                  </a:lnTo>
                  <a:lnTo>
                    <a:pt x="524977" y="97195"/>
                  </a:lnTo>
                  <a:lnTo>
                    <a:pt x="526888" y="89033"/>
                  </a:lnTo>
                  <a:lnTo>
                    <a:pt x="526991" y="88593"/>
                  </a:lnTo>
                  <a:lnTo>
                    <a:pt x="527057" y="88311"/>
                  </a:lnTo>
                  <a:lnTo>
                    <a:pt x="529852" y="80326"/>
                  </a:lnTo>
                  <a:lnTo>
                    <a:pt x="529969" y="79991"/>
                  </a:lnTo>
                  <a:lnTo>
                    <a:pt x="533632" y="72567"/>
                  </a:lnTo>
                  <a:lnTo>
                    <a:pt x="533752" y="72323"/>
                  </a:lnTo>
                  <a:lnTo>
                    <a:pt x="538320" y="65519"/>
                  </a:lnTo>
                  <a:lnTo>
                    <a:pt x="538759" y="65031"/>
                  </a:lnTo>
                  <a:lnTo>
                    <a:pt x="538759" y="3767"/>
                  </a:lnTo>
                  <a:close/>
                </a:path>
                <a:path w="1052830" h="245110">
                  <a:moveTo>
                    <a:pt x="622547" y="62411"/>
                  </a:moveTo>
                  <a:lnTo>
                    <a:pt x="588655" y="62411"/>
                  </a:lnTo>
                  <a:lnTo>
                    <a:pt x="596650" y="64797"/>
                  </a:lnTo>
                  <a:lnTo>
                    <a:pt x="609291" y="74340"/>
                  </a:lnTo>
                  <a:lnTo>
                    <a:pt x="621442" y="108921"/>
                  </a:lnTo>
                  <a:lnTo>
                    <a:pt x="621475" y="109188"/>
                  </a:lnTo>
                  <a:lnTo>
                    <a:pt x="613895" y="152742"/>
                  </a:lnTo>
                  <a:lnTo>
                    <a:pt x="588780" y="171159"/>
                  </a:lnTo>
                  <a:lnTo>
                    <a:pt x="622320" y="171159"/>
                  </a:lnTo>
                  <a:lnTo>
                    <a:pt x="639565" y="135967"/>
                  </a:lnTo>
                  <a:lnTo>
                    <a:pt x="641355" y="116659"/>
                  </a:lnTo>
                  <a:lnTo>
                    <a:pt x="641016" y="109188"/>
                  </a:lnTo>
                  <a:lnTo>
                    <a:pt x="640907" y="106802"/>
                  </a:lnTo>
                  <a:lnTo>
                    <a:pt x="639565" y="97446"/>
                  </a:lnTo>
                  <a:lnTo>
                    <a:pt x="637440" y="89033"/>
                  </a:lnTo>
                  <a:lnTo>
                    <a:pt x="637328" y="88593"/>
                  </a:lnTo>
                  <a:lnTo>
                    <a:pt x="634228" y="80326"/>
                  </a:lnTo>
                  <a:lnTo>
                    <a:pt x="630288" y="72567"/>
                  </a:lnTo>
                  <a:lnTo>
                    <a:pt x="625595" y="65738"/>
                  </a:lnTo>
                  <a:lnTo>
                    <a:pt x="622547" y="62411"/>
                  </a:lnTo>
                  <a:close/>
                </a:path>
                <a:path w="1052830" h="245110">
                  <a:moveTo>
                    <a:pt x="538759" y="65031"/>
                  </a:moveTo>
                  <a:lnTo>
                    <a:pt x="523729" y="106645"/>
                  </a:lnTo>
                  <a:lnTo>
                    <a:pt x="523313" y="116659"/>
                  </a:lnTo>
                  <a:lnTo>
                    <a:pt x="523636" y="124304"/>
                  </a:lnTo>
                  <a:lnTo>
                    <a:pt x="529809" y="152742"/>
                  </a:lnTo>
                  <a:lnTo>
                    <a:pt x="529896" y="152993"/>
                  </a:lnTo>
                  <a:lnTo>
                    <a:pt x="529969" y="153202"/>
                  </a:lnTo>
                  <a:lnTo>
                    <a:pt x="533689" y="160886"/>
                  </a:lnTo>
                  <a:lnTo>
                    <a:pt x="536750" y="165541"/>
                  </a:lnTo>
                  <a:lnTo>
                    <a:pt x="536750" y="82503"/>
                  </a:lnTo>
                  <a:lnTo>
                    <a:pt x="538759" y="82503"/>
                  </a:lnTo>
                  <a:lnTo>
                    <a:pt x="538759" y="65031"/>
                  </a:lnTo>
                  <a:close/>
                </a:path>
                <a:path w="1052830" h="245110">
                  <a:moveTo>
                    <a:pt x="581957" y="45207"/>
                  </a:moveTo>
                  <a:lnTo>
                    <a:pt x="543672" y="59577"/>
                  </a:lnTo>
                  <a:lnTo>
                    <a:pt x="538759" y="65031"/>
                  </a:lnTo>
                  <a:lnTo>
                    <a:pt x="538759" y="82503"/>
                  </a:lnTo>
                  <a:lnTo>
                    <a:pt x="536750" y="82503"/>
                  </a:lnTo>
                  <a:lnTo>
                    <a:pt x="536750" y="116659"/>
                  </a:lnTo>
                  <a:lnTo>
                    <a:pt x="537030" y="109188"/>
                  </a:lnTo>
                  <a:lnTo>
                    <a:pt x="537040" y="108921"/>
                  </a:lnTo>
                  <a:lnTo>
                    <a:pt x="561500" y="64797"/>
                  </a:lnTo>
                  <a:lnTo>
                    <a:pt x="561328" y="64797"/>
                  </a:lnTo>
                  <a:lnTo>
                    <a:pt x="569483" y="62411"/>
                  </a:lnTo>
                  <a:lnTo>
                    <a:pt x="622547" y="62411"/>
                  </a:lnTo>
                  <a:lnTo>
                    <a:pt x="620117" y="59758"/>
                  </a:lnTo>
                  <a:lnTo>
                    <a:pt x="613854" y="54625"/>
                  </a:lnTo>
                  <a:lnTo>
                    <a:pt x="606868" y="50505"/>
                  </a:lnTo>
                  <a:lnTo>
                    <a:pt x="599224" y="47561"/>
                  </a:lnTo>
                  <a:lnTo>
                    <a:pt x="590920" y="45795"/>
                  </a:lnTo>
                  <a:lnTo>
                    <a:pt x="581957" y="45207"/>
                  </a:lnTo>
                  <a:close/>
                </a:path>
                <a:path w="1052830" h="245110">
                  <a:moveTo>
                    <a:pt x="689902" y="2511"/>
                  </a:moveTo>
                  <a:lnTo>
                    <a:pt x="671442" y="2511"/>
                  </a:lnTo>
                  <a:lnTo>
                    <a:pt x="671442" y="23231"/>
                  </a:lnTo>
                  <a:lnTo>
                    <a:pt x="689902" y="23231"/>
                  </a:lnTo>
                  <a:lnTo>
                    <a:pt x="689902" y="2511"/>
                  </a:lnTo>
                  <a:close/>
                </a:path>
                <a:path w="1052830" h="245110">
                  <a:moveTo>
                    <a:pt x="689902" y="48974"/>
                  </a:moveTo>
                  <a:lnTo>
                    <a:pt x="671442" y="48974"/>
                  </a:lnTo>
                  <a:lnTo>
                    <a:pt x="671442" y="184596"/>
                  </a:lnTo>
                  <a:lnTo>
                    <a:pt x="689902" y="184596"/>
                  </a:lnTo>
                  <a:lnTo>
                    <a:pt x="689902" y="48974"/>
                  </a:lnTo>
                  <a:close/>
                </a:path>
                <a:path w="1052830" h="245110">
                  <a:moveTo>
                    <a:pt x="748520" y="0"/>
                  </a:moveTo>
                  <a:lnTo>
                    <a:pt x="730060" y="0"/>
                  </a:lnTo>
                  <a:lnTo>
                    <a:pt x="730060" y="184596"/>
                  </a:lnTo>
                  <a:lnTo>
                    <a:pt x="748520" y="184596"/>
                  </a:lnTo>
                  <a:lnTo>
                    <a:pt x="748520" y="0"/>
                  </a:lnTo>
                  <a:close/>
                </a:path>
                <a:path w="1052830" h="245110">
                  <a:moveTo>
                    <a:pt x="807138" y="2511"/>
                  </a:moveTo>
                  <a:lnTo>
                    <a:pt x="788679" y="2511"/>
                  </a:lnTo>
                  <a:lnTo>
                    <a:pt x="788679" y="23231"/>
                  </a:lnTo>
                  <a:lnTo>
                    <a:pt x="807138" y="23231"/>
                  </a:lnTo>
                  <a:lnTo>
                    <a:pt x="807138" y="2511"/>
                  </a:lnTo>
                  <a:close/>
                </a:path>
                <a:path w="1052830" h="245110">
                  <a:moveTo>
                    <a:pt x="807138" y="48974"/>
                  </a:moveTo>
                  <a:lnTo>
                    <a:pt x="788679" y="48974"/>
                  </a:lnTo>
                  <a:lnTo>
                    <a:pt x="788679" y="184596"/>
                  </a:lnTo>
                  <a:lnTo>
                    <a:pt x="807138" y="184596"/>
                  </a:lnTo>
                  <a:lnTo>
                    <a:pt x="807138" y="48974"/>
                  </a:lnTo>
                  <a:close/>
                </a:path>
                <a:path w="1052830" h="245110">
                  <a:moveTo>
                    <a:pt x="877059" y="11301"/>
                  </a:moveTo>
                  <a:lnTo>
                    <a:pt x="858725" y="11301"/>
                  </a:lnTo>
                  <a:lnTo>
                    <a:pt x="858842" y="149058"/>
                  </a:lnTo>
                  <a:lnTo>
                    <a:pt x="882214" y="184596"/>
                  </a:lnTo>
                  <a:lnTo>
                    <a:pt x="888828" y="186187"/>
                  </a:lnTo>
                  <a:lnTo>
                    <a:pt x="889580" y="186187"/>
                  </a:lnTo>
                  <a:lnTo>
                    <a:pt x="903471" y="186815"/>
                  </a:lnTo>
                  <a:lnTo>
                    <a:pt x="911006" y="186187"/>
                  </a:lnTo>
                  <a:lnTo>
                    <a:pt x="918624" y="184596"/>
                  </a:lnTo>
                  <a:lnTo>
                    <a:pt x="918624" y="170239"/>
                  </a:lnTo>
                  <a:lnTo>
                    <a:pt x="900751" y="170239"/>
                  </a:lnTo>
                  <a:lnTo>
                    <a:pt x="887607" y="168062"/>
                  </a:lnTo>
                  <a:lnTo>
                    <a:pt x="882835" y="164713"/>
                  </a:lnTo>
                  <a:lnTo>
                    <a:pt x="878231" y="156174"/>
                  </a:lnTo>
                  <a:lnTo>
                    <a:pt x="877451" y="153202"/>
                  </a:lnTo>
                  <a:lnTo>
                    <a:pt x="877352" y="152825"/>
                  </a:lnTo>
                  <a:lnTo>
                    <a:pt x="877184" y="149058"/>
                  </a:lnTo>
                  <a:lnTo>
                    <a:pt x="877059" y="11301"/>
                  </a:lnTo>
                  <a:close/>
                </a:path>
                <a:path w="1052830" h="245110">
                  <a:moveTo>
                    <a:pt x="918624" y="168397"/>
                  </a:moveTo>
                  <a:lnTo>
                    <a:pt x="908913" y="169987"/>
                  </a:lnTo>
                  <a:lnTo>
                    <a:pt x="900751" y="170239"/>
                  </a:lnTo>
                  <a:lnTo>
                    <a:pt x="918624" y="170239"/>
                  </a:lnTo>
                  <a:lnTo>
                    <a:pt x="918624" y="168397"/>
                  </a:lnTo>
                  <a:close/>
                </a:path>
                <a:path w="1052830" h="245110">
                  <a:moveTo>
                    <a:pt x="858748" y="48974"/>
                  </a:moveTo>
                  <a:lnTo>
                    <a:pt x="829717" y="48974"/>
                  </a:lnTo>
                  <a:lnTo>
                    <a:pt x="829717" y="64797"/>
                  </a:lnTo>
                  <a:lnTo>
                    <a:pt x="858757" y="64797"/>
                  </a:lnTo>
                  <a:lnTo>
                    <a:pt x="858748" y="48974"/>
                  </a:lnTo>
                  <a:close/>
                </a:path>
                <a:path w="1052830" h="245110">
                  <a:moveTo>
                    <a:pt x="918624" y="48974"/>
                  </a:moveTo>
                  <a:lnTo>
                    <a:pt x="877093" y="48974"/>
                  </a:lnTo>
                  <a:lnTo>
                    <a:pt x="877107" y="64797"/>
                  </a:lnTo>
                  <a:lnTo>
                    <a:pt x="918624" y="64797"/>
                  </a:lnTo>
                  <a:lnTo>
                    <a:pt x="918624" y="48974"/>
                  </a:lnTo>
                  <a:close/>
                </a:path>
                <a:path w="1052830" h="245110">
                  <a:moveTo>
                    <a:pt x="983346" y="184261"/>
                  </a:moveTo>
                  <a:lnTo>
                    <a:pt x="961004" y="244872"/>
                  </a:lnTo>
                  <a:lnTo>
                    <a:pt x="979464" y="244872"/>
                  </a:lnTo>
                  <a:lnTo>
                    <a:pt x="998093" y="194768"/>
                  </a:lnTo>
                  <a:lnTo>
                    <a:pt x="987626" y="194768"/>
                  </a:lnTo>
                  <a:lnTo>
                    <a:pt x="983346" y="184261"/>
                  </a:lnTo>
                  <a:close/>
                </a:path>
                <a:path w="1052830" h="245110">
                  <a:moveTo>
                    <a:pt x="987250" y="173671"/>
                  </a:moveTo>
                  <a:lnTo>
                    <a:pt x="983346" y="184261"/>
                  </a:lnTo>
                  <a:lnTo>
                    <a:pt x="987626" y="194768"/>
                  </a:lnTo>
                  <a:lnTo>
                    <a:pt x="987250" y="173671"/>
                  </a:lnTo>
                  <a:close/>
                </a:path>
                <a:path w="1052830" h="245110">
                  <a:moveTo>
                    <a:pt x="1005936" y="173671"/>
                  </a:moveTo>
                  <a:lnTo>
                    <a:pt x="987250" y="173671"/>
                  </a:lnTo>
                  <a:lnTo>
                    <a:pt x="987626" y="194768"/>
                  </a:lnTo>
                  <a:lnTo>
                    <a:pt x="998093" y="194768"/>
                  </a:lnTo>
                  <a:lnTo>
                    <a:pt x="1005936" y="173671"/>
                  </a:lnTo>
                  <a:close/>
                </a:path>
                <a:path w="1052830" h="245110">
                  <a:moveTo>
                    <a:pt x="947819" y="48974"/>
                  </a:moveTo>
                  <a:lnTo>
                    <a:pt x="928229" y="48974"/>
                  </a:lnTo>
                  <a:lnTo>
                    <a:pt x="983346" y="184261"/>
                  </a:lnTo>
                  <a:lnTo>
                    <a:pt x="987250" y="173671"/>
                  </a:lnTo>
                  <a:lnTo>
                    <a:pt x="1005936" y="173671"/>
                  </a:lnTo>
                  <a:lnTo>
                    <a:pt x="1006963" y="170908"/>
                  </a:lnTo>
                  <a:lnTo>
                    <a:pt x="988505" y="170908"/>
                  </a:lnTo>
                  <a:lnTo>
                    <a:pt x="992362" y="160447"/>
                  </a:lnTo>
                  <a:lnTo>
                    <a:pt x="947819" y="48974"/>
                  </a:lnTo>
                  <a:close/>
                </a:path>
                <a:path w="1052830" h="245110">
                  <a:moveTo>
                    <a:pt x="992362" y="160447"/>
                  </a:moveTo>
                  <a:lnTo>
                    <a:pt x="988505" y="170908"/>
                  </a:lnTo>
                  <a:lnTo>
                    <a:pt x="996542" y="170908"/>
                  </a:lnTo>
                  <a:lnTo>
                    <a:pt x="992362" y="160447"/>
                  </a:lnTo>
                  <a:close/>
                </a:path>
                <a:path w="1052830" h="245110">
                  <a:moveTo>
                    <a:pt x="1052298" y="48974"/>
                  </a:moveTo>
                  <a:lnTo>
                    <a:pt x="1033461" y="48974"/>
                  </a:lnTo>
                  <a:lnTo>
                    <a:pt x="992362" y="160447"/>
                  </a:lnTo>
                  <a:lnTo>
                    <a:pt x="996542" y="170908"/>
                  </a:lnTo>
                  <a:lnTo>
                    <a:pt x="1006963" y="170908"/>
                  </a:lnTo>
                  <a:lnTo>
                    <a:pt x="1052298" y="48974"/>
                  </a:lnTo>
                  <a:close/>
                </a:path>
              </a:pathLst>
            </a:custGeom>
            <a:solidFill>
              <a:srgbClr val="26282C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 descr=""/>
          <p:cNvGrpSpPr/>
          <p:nvPr/>
        </p:nvGrpSpPr>
        <p:grpSpPr>
          <a:xfrm>
            <a:off x="12073223" y="4547120"/>
            <a:ext cx="1287145" cy="481330"/>
            <a:chOff x="12073223" y="4547120"/>
            <a:chExt cx="1287145" cy="481330"/>
          </a:xfrm>
        </p:grpSpPr>
        <p:sp>
          <p:nvSpPr>
            <p:cNvPr id="8" name="object 8" descr=""/>
            <p:cNvSpPr/>
            <p:nvPr/>
          </p:nvSpPr>
          <p:spPr>
            <a:xfrm>
              <a:off x="12073223" y="4547120"/>
              <a:ext cx="1287145" cy="481330"/>
            </a:xfrm>
            <a:custGeom>
              <a:avLst/>
              <a:gdLst/>
              <a:ahLst/>
              <a:cxnLst/>
              <a:rect l="l" t="t" r="r" b="b"/>
              <a:pathLst>
                <a:path w="1287144" h="481329">
                  <a:moveTo>
                    <a:pt x="1046377" y="0"/>
                  </a:moveTo>
                  <a:lnTo>
                    <a:pt x="240427" y="0"/>
                  </a:lnTo>
                  <a:lnTo>
                    <a:pt x="191973" y="4884"/>
                  </a:lnTo>
                  <a:lnTo>
                    <a:pt x="146842" y="18894"/>
                  </a:lnTo>
                  <a:lnTo>
                    <a:pt x="106002" y="41061"/>
                  </a:lnTo>
                  <a:lnTo>
                    <a:pt x="70419" y="70419"/>
                  </a:lnTo>
                  <a:lnTo>
                    <a:pt x="41061" y="106002"/>
                  </a:lnTo>
                  <a:lnTo>
                    <a:pt x="18894" y="146842"/>
                  </a:lnTo>
                  <a:lnTo>
                    <a:pt x="4884" y="191973"/>
                  </a:lnTo>
                  <a:lnTo>
                    <a:pt x="0" y="240427"/>
                  </a:lnTo>
                  <a:lnTo>
                    <a:pt x="4884" y="288882"/>
                  </a:lnTo>
                  <a:lnTo>
                    <a:pt x="18894" y="334013"/>
                  </a:lnTo>
                  <a:lnTo>
                    <a:pt x="41061" y="374853"/>
                  </a:lnTo>
                  <a:lnTo>
                    <a:pt x="70419" y="410436"/>
                  </a:lnTo>
                  <a:lnTo>
                    <a:pt x="106002" y="439794"/>
                  </a:lnTo>
                  <a:lnTo>
                    <a:pt x="146842" y="461961"/>
                  </a:lnTo>
                  <a:lnTo>
                    <a:pt x="191973" y="475971"/>
                  </a:lnTo>
                  <a:lnTo>
                    <a:pt x="240428" y="480855"/>
                  </a:lnTo>
                  <a:lnTo>
                    <a:pt x="1046377" y="480855"/>
                  </a:lnTo>
                  <a:lnTo>
                    <a:pt x="1094832" y="475971"/>
                  </a:lnTo>
                  <a:lnTo>
                    <a:pt x="1139962" y="461961"/>
                  </a:lnTo>
                  <a:lnTo>
                    <a:pt x="1180803" y="439794"/>
                  </a:lnTo>
                  <a:lnTo>
                    <a:pt x="1216385" y="410436"/>
                  </a:lnTo>
                  <a:lnTo>
                    <a:pt x="1245744" y="374853"/>
                  </a:lnTo>
                  <a:lnTo>
                    <a:pt x="1267911" y="334013"/>
                  </a:lnTo>
                  <a:lnTo>
                    <a:pt x="1281920" y="288882"/>
                  </a:lnTo>
                  <a:lnTo>
                    <a:pt x="1286805" y="240427"/>
                  </a:lnTo>
                  <a:lnTo>
                    <a:pt x="1281920" y="191973"/>
                  </a:lnTo>
                  <a:lnTo>
                    <a:pt x="1267911" y="146842"/>
                  </a:lnTo>
                  <a:lnTo>
                    <a:pt x="1245744" y="106002"/>
                  </a:lnTo>
                  <a:lnTo>
                    <a:pt x="1216385" y="70419"/>
                  </a:lnTo>
                  <a:lnTo>
                    <a:pt x="1180803" y="41061"/>
                  </a:lnTo>
                  <a:lnTo>
                    <a:pt x="1139962" y="18894"/>
                  </a:lnTo>
                  <a:lnTo>
                    <a:pt x="1094832" y="4884"/>
                  </a:lnTo>
                  <a:lnTo>
                    <a:pt x="1046377" y="0"/>
                  </a:lnTo>
                  <a:close/>
                </a:path>
              </a:pathLst>
            </a:custGeom>
            <a:solidFill>
              <a:srgbClr val="EDEF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2249645" y="4701618"/>
              <a:ext cx="936625" cy="245110"/>
            </a:xfrm>
            <a:custGeom>
              <a:avLst/>
              <a:gdLst/>
              <a:ahLst/>
              <a:cxnLst/>
              <a:rect l="l" t="t" r="r" b="b"/>
              <a:pathLst>
                <a:path w="936625" h="245110">
                  <a:moveTo>
                    <a:pt x="18836" y="133110"/>
                  </a:moveTo>
                  <a:lnTo>
                    <a:pt x="0" y="136249"/>
                  </a:lnTo>
                  <a:lnTo>
                    <a:pt x="1707" y="143114"/>
                  </a:lnTo>
                  <a:lnTo>
                    <a:pt x="1832" y="143616"/>
                  </a:lnTo>
                  <a:lnTo>
                    <a:pt x="30585" y="178553"/>
                  </a:lnTo>
                  <a:lnTo>
                    <a:pt x="71954" y="188363"/>
                  </a:lnTo>
                  <a:lnTo>
                    <a:pt x="78908" y="188136"/>
                  </a:lnTo>
                  <a:lnTo>
                    <a:pt x="119045" y="174424"/>
                  </a:lnTo>
                  <a:lnTo>
                    <a:pt x="124068" y="170657"/>
                  </a:lnTo>
                  <a:lnTo>
                    <a:pt x="72708" y="170657"/>
                  </a:lnTo>
                  <a:lnTo>
                    <a:pt x="62952" y="170037"/>
                  </a:lnTo>
                  <a:lnTo>
                    <a:pt x="25868" y="148807"/>
                  </a:lnTo>
                  <a:lnTo>
                    <a:pt x="21724" y="141429"/>
                  </a:lnTo>
                  <a:lnTo>
                    <a:pt x="18836" y="133110"/>
                  </a:lnTo>
                  <a:close/>
                </a:path>
                <a:path w="936625" h="245110">
                  <a:moveTo>
                    <a:pt x="68815" y="125"/>
                  </a:moveTo>
                  <a:lnTo>
                    <a:pt x="58027" y="525"/>
                  </a:lnTo>
                  <a:lnTo>
                    <a:pt x="59554" y="525"/>
                  </a:lnTo>
                  <a:lnTo>
                    <a:pt x="51957" y="1538"/>
                  </a:lnTo>
                  <a:lnTo>
                    <a:pt x="15069" y="23231"/>
                  </a:lnTo>
                  <a:lnTo>
                    <a:pt x="7114" y="48514"/>
                  </a:lnTo>
                  <a:lnTo>
                    <a:pt x="7145" y="56383"/>
                  </a:lnTo>
                  <a:lnTo>
                    <a:pt x="7994" y="61113"/>
                  </a:lnTo>
                  <a:lnTo>
                    <a:pt x="11742" y="70238"/>
                  </a:lnTo>
                  <a:lnTo>
                    <a:pt x="11845" y="70489"/>
                  </a:lnTo>
                  <a:lnTo>
                    <a:pt x="14415" y="74424"/>
                  </a:lnTo>
                  <a:lnTo>
                    <a:pt x="14524" y="74592"/>
                  </a:lnTo>
                  <a:lnTo>
                    <a:pt x="45584" y="93051"/>
                  </a:lnTo>
                  <a:lnTo>
                    <a:pt x="94516" y="107660"/>
                  </a:lnTo>
                  <a:lnTo>
                    <a:pt x="97698" y="108874"/>
                  </a:lnTo>
                  <a:lnTo>
                    <a:pt x="100963" y="110381"/>
                  </a:lnTo>
                  <a:lnTo>
                    <a:pt x="104227" y="111804"/>
                  </a:lnTo>
                  <a:lnTo>
                    <a:pt x="107241" y="113604"/>
                  </a:lnTo>
                  <a:lnTo>
                    <a:pt x="112767" y="117957"/>
                  </a:lnTo>
                  <a:lnTo>
                    <a:pt x="114985" y="120720"/>
                  </a:lnTo>
                  <a:lnTo>
                    <a:pt x="116659" y="124068"/>
                  </a:lnTo>
                  <a:lnTo>
                    <a:pt x="118334" y="127333"/>
                  </a:lnTo>
                  <a:lnTo>
                    <a:pt x="119171" y="131310"/>
                  </a:lnTo>
                  <a:lnTo>
                    <a:pt x="119171" y="143114"/>
                  </a:lnTo>
                  <a:lnTo>
                    <a:pt x="89535" y="169276"/>
                  </a:lnTo>
                  <a:lnTo>
                    <a:pt x="81582" y="170657"/>
                  </a:lnTo>
                  <a:lnTo>
                    <a:pt x="124068" y="170657"/>
                  </a:lnTo>
                  <a:lnTo>
                    <a:pt x="125073" y="169904"/>
                  </a:lnTo>
                  <a:lnTo>
                    <a:pt x="129719" y="164336"/>
                  </a:lnTo>
                  <a:lnTo>
                    <a:pt x="132903" y="157888"/>
                  </a:lnTo>
                  <a:lnTo>
                    <a:pt x="136275" y="151224"/>
                  </a:lnTo>
                  <a:lnTo>
                    <a:pt x="136745" y="149267"/>
                  </a:lnTo>
                  <a:lnTo>
                    <a:pt x="137919" y="144011"/>
                  </a:lnTo>
                  <a:lnTo>
                    <a:pt x="138007" y="126622"/>
                  </a:lnTo>
                  <a:lnTo>
                    <a:pt x="136459" y="119506"/>
                  </a:lnTo>
                  <a:lnTo>
                    <a:pt x="130264" y="108288"/>
                  </a:lnTo>
                  <a:lnTo>
                    <a:pt x="126329" y="103767"/>
                  </a:lnTo>
                  <a:lnTo>
                    <a:pt x="121557" y="100335"/>
                  </a:lnTo>
                  <a:lnTo>
                    <a:pt x="116869" y="96818"/>
                  </a:lnTo>
                  <a:lnTo>
                    <a:pt x="112013" y="94140"/>
                  </a:lnTo>
                  <a:lnTo>
                    <a:pt x="106990" y="92298"/>
                  </a:lnTo>
                  <a:lnTo>
                    <a:pt x="102051" y="90372"/>
                  </a:lnTo>
                  <a:lnTo>
                    <a:pt x="97739" y="88907"/>
                  </a:lnTo>
                  <a:lnTo>
                    <a:pt x="94056" y="87903"/>
                  </a:lnTo>
                  <a:lnTo>
                    <a:pt x="53955" y="76140"/>
                  </a:lnTo>
                  <a:lnTo>
                    <a:pt x="26496" y="55085"/>
                  </a:lnTo>
                  <a:lnTo>
                    <a:pt x="26496" y="42946"/>
                  </a:lnTo>
                  <a:lnTo>
                    <a:pt x="28277" y="37766"/>
                  </a:lnTo>
                  <a:lnTo>
                    <a:pt x="28338" y="37589"/>
                  </a:lnTo>
                  <a:lnTo>
                    <a:pt x="35705" y="28212"/>
                  </a:lnTo>
                  <a:lnTo>
                    <a:pt x="40686" y="24529"/>
                  </a:lnTo>
                  <a:lnTo>
                    <a:pt x="53327" y="19087"/>
                  </a:lnTo>
                  <a:lnTo>
                    <a:pt x="60130" y="17789"/>
                  </a:lnTo>
                  <a:lnTo>
                    <a:pt x="118087" y="17789"/>
                  </a:lnTo>
                  <a:lnTo>
                    <a:pt x="114148" y="14315"/>
                  </a:lnTo>
                  <a:lnTo>
                    <a:pt x="77613" y="525"/>
                  </a:lnTo>
                  <a:lnTo>
                    <a:pt x="68815" y="125"/>
                  </a:lnTo>
                  <a:close/>
                </a:path>
                <a:path w="936625" h="245110">
                  <a:moveTo>
                    <a:pt x="118087" y="17789"/>
                  </a:moveTo>
                  <a:lnTo>
                    <a:pt x="77061" y="17789"/>
                  </a:lnTo>
                  <a:lnTo>
                    <a:pt x="84721" y="19422"/>
                  </a:lnTo>
                  <a:lnTo>
                    <a:pt x="91670" y="22603"/>
                  </a:lnTo>
                  <a:lnTo>
                    <a:pt x="117457" y="55085"/>
                  </a:lnTo>
                  <a:lnTo>
                    <a:pt x="117564" y="55755"/>
                  </a:lnTo>
                  <a:lnTo>
                    <a:pt x="117664" y="56383"/>
                  </a:lnTo>
                  <a:lnTo>
                    <a:pt x="137003" y="52867"/>
                  </a:lnTo>
                  <a:lnTo>
                    <a:pt x="135103" y="45042"/>
                  </a:lnTo>
                  <a:lnTo>
                    <a:pt x="132419" y="37766"/>
                  </a:lnTo>
                  <a:lnTo>
                    <a:pt x="128950" y="31040"/>
                  </a:lnTo>
                  <a:lnTo>
                    <a:pt x="124696" y="24864"/>
                  </a:lnTo>
                  <a:lnTo>
                    <a:pt x="119736" y="19244"/>
                  </a:lnTo>
                  <a:lnTo>
                    <a:pt x="118087" y="17789"/>
                  </a:lnTo>
                  <a:close/>
                </a:path>
                <a:path w="936625" h="245110">
                  <a:moveTo>
                    <a:pt x="196202" y="11301"/>
                  </a:moveTo>
                  <a:lnTo>
                    <a:pt x="177868" y="11301"/>
                  </a:lnTo>
                  <a:lnTo>
                    <a:pt x="177985" y="149058"/>
                  </a:lnTo>
                  <a:lnTo>
                    <a:pt x="201357" y="184596"/>
                  </a:lnTo>
                  <a:lnTo>
                    <a:pt x="207971" y="186187"/>
                  </a:lnTo>
                  <a:lnTo>
                    <a:pt x="208723" y="186187"/>
                  </a:lnTo>
                  <a:lnTo>
                    <a:pt x="222615" y="186815"/>
                  </a:lnTo>
                  <a:lnTo>
                    <a:pt x="230149" y="186187"/>
                  </a:lnTo>
                  <a:lnTo>
                    <a:pt x="237768" y="184596"/>
                  </a:lnTo>
                  <a:lnTo>
                    <a:pt x="237768" y="170239"/>
                  </a:lnTo>
                  <a:lnTo>
                    <a:pt x="219894" y="170239"/>
                  </a:lnTo>
                  <a:lnTo>
                    <a:pt x="206750" y="168062"/>
                  </a:lnTo>
                  <a:lnTo>
                    <a:pt x="201978" y="164713"/>
                  </a:lnTo>
                  <a:lnTo>
                    <a:pt x="197374" y="156174"/>
                  </a:lnTo>
                  <a:lnTo>
                    <a:pt x="196594" y="153202"/>
                  </a:lnTo>
                  <a:lnTo>
                    <a:pt x="196495" y="152825"/>
                  </a:lnTo>
                  <a:lnTo>
                    <a:pt x="196328" y="149058"/>
                  </a:lnTo>
                  <a:lnTo>
                    <a:pt x="196202" y="11301"/>
                  </a:lnTo>
                  <a:close/>
                </a:path>
                <a:path w="936625" h="245110">
                  <a:moveTo>
                    <a:pt x="237768" y="168397"/>
                  </a:moveTo>
                  <a:lnTo>
                    <a:pt x="228056" y="169987"/>
                  </a:lnTo>
                  <a:lnTo>
                    <a:pt x="219894" y="170239"/>
                  </a:lnTo>
                  <a:lnTo>
                    <a:pt x="237768" y="170239"/>
                  </a:lnTo>
                  <a:lnTo>
                    <a:pt x="237768" y="168397"/>
                  </a:lnTo>
                  <a:close/>
                </a:path>
                <a:path w="936625" h="245110">
                  <a:moveTo>
                    <a:pt x="177891" y="48974"/>
                  </a:moveTo>
                  <a:lnTo>
                    <a:pt x="148860" y="48974"/>
                  </a:lnTo>
                  <a:lnTo>
                    <a:pt x="148860" y="64797"/>
                  </a:lnTo>
                  <a:lnTo>
                    <a:pt x="177901" y="64797"/>
                  </a:lnTo>
                  <a:lnTo>
                    <a:pt x="177891" y="48974"/>
                  </a:lnTo>
                  <a:close/>
                </a:path>
                <a:path w="936625" h="245110">
                  <a:moveTo>
                    <a:pt x="237768" y="48974"/>
                  </a:moveTo>
                  <a:lnTo>
                    <a:pt x="196236" y="48974"/>
                  </a:lnTo>
                  <a:lnTo>
                    <a:pt x="196251" y="64797"/>
                  </a:lnTo>
                  <a:lnTo>
                    <a:pt x="237768" y="64797"/>
                  </a:lnTo>
                  <a:lnTo>
                    <a:pt x="237768" y="48974"/>
                  </a:lnTo>
                  <a:close/>
                </a:path>
                <a:path w="936625" h="245110">
                  <a:moveTo>
                    <a:pt x="353019" y="110632"/>
                  </a:moveTo>
                  <a:lnTo>
                    <a:pt x="284411" y="110632"/>
                  </a:lnTo>
                  <a:lnTo>
                    <a:pt x="278720" y="113060"/>
                  </a:lnTo>
                  <a:lnTo>
                    <a:pt x="256953" y="140812"/>
                  </a:lnTo>
                  <a:lnTo>
                    <a:pt x="256953" y="155379"/>
                  </a:lnTo>
                  <a:lnTo>
                    <a:pt x="283065" y="185255"/>
                  </a:lnTo>
                  <a:lnTo>
                    <a:pt x="303291" y="188363"/>
                  </a:lnTo>
                  <a:lnTo>
                    <a:pt x="313101" y="187790"/>
                  </a:lnTo>
                  <a:lnTo>
                    <a:pt x="298142" y="172415"/>
                  </a:lnTo>
                  <a:lnTo>
                    <a:pt x="292282" y="171201"/>
                  </a:lnTo>
                  <a:lnTo>
                    <a:pt x="275413" y="143323"/>
                  </a:lnTo>
                  <a:lnTo>
                    <a:pt x="276543" y="139263"/>
                  </a:lnTo>
                  <a:lnTo>
                    <a:pt x="278803" y="135998"/>
                  </a:lnTo>
                  <a:lnTo>
                    <a:pt x="281148" y="132733"/>
                  </a:lnTo>
                  <a:lnTo>
                    <a:pt x="284119" y="130138"/>
                  </a:lnTo>
                  <a:lnTo>
                    <a:pt x="287719" y="128212"/>
                  </a:lnTo>
                  <a:lnTo>
                    <a:pt x="291319" y="126203"/>
                  </a:lnTo>
                  <a:lnTo>
                    <a:pt x="332299" y="117622"/>
                  </a:lnTo>
                  <a:lnTo>
                    <a:pt x="352970" y="115209"/>
                  </a:lnTo>
                  <a:lnTo>
                    <a:pt x="353019" y="110632"/>
                  </a:lnTo>
                  <a:close/>
                </a:path>
                <a:path w="936625" h="245110">
                  <a:moveTo>
                    <a:pt x="371353" y="150565"/>
                  </a:moveTo>
                  <a:lnTo>
                    <a:pt x="354902" y="150565"/>
                  </a:lnTo>
                  <a:lnTo>
                    <a:pt x="359674" y="152574"/>
                  </a:lnTo>
                  <a:lnTo>
                    <a:pt x="355742" y="160784"/>
                  </a:lnTo>
                  <a:lnTo>
                    <a:pt x="354902" y="162034"/>
                  </a:lnTo>
                  <a:lnTo>
                    <a:pt x="354902" y="184596"/>
                  </a:lnTo>
                  <a:lnTo>
                    <a:pt x="371353" y="184596"/>
                  </a:lnTo>
                  <a:lnTo>
                    <a:pt x="371353" y="150565"/>
                  </a:lnTo>
                  <a:close/>
                </a:path>
                <a:path w="936625" h="245110">
                  <a:moveTo>
                    <a:pt x="353159" y="99079"/>
                  </a:moveTo>
                  <a:lnTo>
                    <a:pt x="346740" y="99958"/>
                  </a:lnTo>
                  <a:lnTo>
                    <a:pt x="330750" y="101883"/>
                  </a:lnTo>
                  <a:lnTo>
                    <a:pt x="322588" y="103014"/>
                  </a:lnTo>
                  <a:lnTo>
                    <a:pt x="305928" y="105609"/>
                  </a:lnTo>
                  <a:lnTo>
                    <a:pt x="298351" y="107074"/>
                  </a:lnTo>
                  <a:lnTo>
                    <a:pt x="291487" y="108748"/>
                  </a:lnTo>
                  <a:lnTo>
                    <a:pt x="284221" y="110632"/>
                  </a:lnTo>
                  <a:lnTo>
                    <a:pt x="353019" y="110632"/>
                  </a:lnTo>
                  <a:lnTo>
                    <a:pt x="360051" y="114274"/>
                  </a:lnTo>
                  <a:lnTo>
                    <a:pt x="352970" y="115209"/>
                  </a:lnTo>
                  <a:lnTo>
                    <a:pt x="352867" y="124068"/>
                  </a:lnTo>
                  <a:lnTo>
                    <a:pt x="352743" y="128212"/>
                  </a:lnTo>
                  <a:lnTo>
                    <a:pt x="352265" y="132398"/>
                  </a:lnTo>
                  <a:lnTo>
                    <a:pt x="351261" y="136752"/>
                  </a:lnTo>
                  <a:lnTo>
                    <a:pt x="350125" y="143323"/>
                  </a:lnTo>
                  <a:lnTo>
                    <a:pt x="321583" y="170866"/>
                  </a:lnTo>
                  <a:lnTo>
                    <a:pt x="314048" y="172415"/>
                  </a:lnTo>
                  <a:lnTo>
                    <a:pt x="346606" y="172415"/>
                  </a:lnTo>
                  <a:lnTo>
                    <a:pt x="350853" y="167957"/>
                  </a:lnTo>
                  <a:lnTo>
                    <a:pt x="354890" y="162034"/>
                  </a:lnTo>
                  <a:lnTo>
                    <a:pt x="354902" y="150565"/>
                  </a:lnTo>
                  <a:lnTo>
                    <a:pt x="371353" y="150565"/>
                  </a:lnTo>
                  <a:lnTo>
                    <a:pt x="371353" y="102093"/>
                  </a:lnTo>
                  <a:lnTo>
                    <a:pt x="353270" y="102093"/>
                  </a:lnTo>
                  <a:lnTo>
                    <a:pt x="353159" y="99079"/>
                  </a:lnTo>
                  <a:close/>
                </a:path>
                <a:path w="936625" h="245110">
                  <a:moveTo>
                    <a:pt x="354902" y="150565"/>
                  </a:moveTo>
                  <a:lnTo>
                    <a:pt x="354902" y="162034"/>
                  </a:lnTo>
                  <a:lnTo>
                    <a:pt x="355742" y="160784"/>
                  </a:lnTo>
                  <a:lnTo>
                    <a:pt x="359674" y="152574"/>
                  </a:lnTo>
                  <a:lnTo>
                    <a:pt x="354902" y="150565"/>
                  </a:lnTo>
                  <a:close/>
                </a:path>
                <a:path w="936625" h="245110">
                  <a:moveTo>
                    <a:pt x="353019" y="110632"/>
                  </a:moveTo>
                  <a:lnTo>
                    <a:pt x="352970" y="115209"/>
                  </a:lnTo>
                  <a:lnTo>
                    <a:pt x="360051" y="114274"/>
                  </a:lnTo>
                  <a:lnTo>
                    <a:pt x="353019" y="110632"/>
                  </a:lnTo>
                  <a:close/>
                </a:path>
                <a:path w="936625" h="245110">
                  <a:moveTo>
                    <a:pt x="359800" y="98074"/>
                  </a:moveTo>
                  <a:lnTo>
                    <a:pt x="353159" y="99079"/>
                  </a:lnTo>
                  <a:lnTo>
                    <a:pt x="353270" y="102093"/>
                  </a:lnTo>
                  <a:lnTo>
                    <a:pt x="359800" y="98074"/>
                  </a:lnTo>
                  <a:close/>
                </a:path>
                <a:path w="936625" h="245110">
                  <a:moveTo>
                    <a:pt x="371353" y="98074"/>
                  </a:moveTo>
                  <a:lnTo>
                    <a:pt x="359800" y="98074"/>
                  </a:lnTo>
                  <a:lnTo>
                    <a:pt x="353270" y="102093"/>
                  </a:lnTo>
                  <a:lnTo>
                    <a:pt x="371353" y="102093"/>
                  </a:lnTo>
                  <a:lnTo>
                    <a:pt x="371353" y="98074"/>
                  </a:lnTo>
                  <a:close/>
                </a:path>
                <a:path w="936625" h="245110">
                  <a:moveTo>
                    <a:pt x="361506" y="62662"/>
                  </a:moveTo>
                  <a:lnTo>
                    <a:pt x="317104" y="62662"/>
                  </a:lnTo>
                  <a:lnTo>
                    <a:pt x="326459" y="63266"/>
                  </a:lnTo>
                  <a:lnTo>
                    <a:pt x="334308" y="65079"/>
                  </a:lnTo>
                  <a:lnTo>
                    <a:pt x="353021" y="95312"/>
                  </a:lnTo>
                  <a:lnTo>
                    <a:pt x="353122" y="98074"/>
                  </a:lnTo>
                  <a:lnTo>
                    <a:pt x="353159" y="99079"/>
                  </a:lnTo>
                  <a:lnTo>
                    <a:pt x="359800" y="98074"/>
                  </a:lnTo>
                  <a:lnTo>
                    <a:pt x="371353" y="98074"/>
                  </a:lnTo>
                  <a:lnTo>
                    <a:pt x="371353" y="95312"/>
                  </a:lnTo>
                  <a:lnTo>
                    <a:pt x="371220" y="92698"/>
                  </a:lnTo>
                  <a:lnTo>
                    <a:pt x="371102" y="90372"/>
                  </a:lnTo>
                  <a:lnTo>
                    <a:pt x="370097" y="80661"/>
                  </a:lnTo>
                  <a:lnTo>
                    <a:pt x="369009" y="76266"/>
                  </a:lnTo>
                  <a:lnTo>
                    <a:pt x="367334" y="72331"/>
                  </a:lnTo>
                  <a:lnTo>
                    <a:pt x="364156" y="66131"/>
                  </a:lnTo>
                  <a:lnTo>
                    <a:pt x="361506" y="62662"/>
                  </a:lnTo>
                  <a:close/>
                </a:path>
                <a:path w="936625" h="245110">
                  <a:moveTo>
                    <a:pt x="317355" y="45207"/>
                  </a:moveTo>
                  <a:lnTo>
                    <a:pt x="274369" y="60786"/>
                  </a:lnTo>
                  <a:lnTo>
                    <a:pt x="262102" y="83507"/>
                  </a:lnTo>
                  <a:lnTo>
                    <a:pt x="280059" y="88782"/>
                  </a:lnTo>
                  <a:lnTo>
                    <a:pt x="282654" y="79740"/>
                  </a:lnTo>
                  <a:lnTo>
                    <a:pt x="287133" y="73127"/>
                  </a:lnTo>
                  <a:lnTo>
                    <a:pt x="299942" y="64755"/>
                  </a:lnTo>
                  <a:lnTo>
                    <a:pt x="307811" y="62662"/>
                  </a:lnTo>
                  <a:lnTo>
                    <a:pt x="361506" y="62662"/>
                  </a:lnTo>
                  <a:lnTo>
                    <a:pt x="360074" y="60786"/>
                  </a:lnTo>
                  <a:lnTo>
                    <a:pt x="326295" y="45646"/>
                  </a:lnTo>
                  <a:lnTo>
                    <a:pt x="317355" y="45207"/>
                  </a:lnTo>
                  <a:close/>
                </a:path>
                <a:path w="936625" h="245110">
                  <a:moveTo>
                    <a:pt x="420494" y="116659"/>
                  </a:moveTo>
                  <a:lnTo>
                    <a:pt x="420494" y="165541"/>
                  </a:lnTo>
                  <a:lnTo>
                    <a:pt x="421938" y="167737"/>
                  </a:lnTo>
                  <a:lnTo>
                    <a:pt x="455954" y="187775"/>
                  </a:lnTo>
                  <a:lnTo>
                    <a:pt x="464948" y="188363"/>
                  </a:lnTo>
                  <a:lnTo>
                    <a:pt x="474084" y="187775"/>
                  </a:lnTo>
                  <a:lnTo>
                    <a:pt x="506064" y="171159"/>
                  </a:lnTo>
                  <a:lnTo>
                    <a:pt x="453437" y="171159"/>
                  </a:lnTo>
                  <a:lnTo>
                    <a:pt x="445484" y="168815"/>
                  </a:lnTo>
                  <a:lnTo>
                    <a:pt x="421656" y="131540"/>
                  </a:lnTo>
                  <a:lnTo>
                    <a:pt x="420785" y="124304"/>
                  </a:lnTo>
                  <a:lnTo>
                    <a:pt x="420494" y="116659"/>
                  </a:lnTo>
                  <a:close/>
                </a:path>
                <a:path w="936625" h="245110">
                  <a:moveTo>
                    <a:pt x="422503" y="3767"/>
                  </a:moveTo>
                  <a:lnTo>
                    <a:pt x="403918" y="3767"/>
                  </a:lnTo>
                  <a:lnTo>
                    <a:pt x="403918" y="184596"/>
                  </a:lnTo>
                  <a:lnTo>
                    <a:pt x="420494" y="184596"/>
                  </a:lnTo>
                  <a:lnTo>
                    <a:pt x="420494" y="165541"/>
                  </a:lnTo>
                  <a:lnTo>
                    <a:pt x="417433" y="160886"/>
                  </a:lnTo>
                  <a:lnTo>
                    <a:pt x="413713" y="153202"/>
                  </a:lnTo>
                  <a:lnTo>
                    <a:pt x="410818" y="144843"/>
                  </a:lnTo>
                  <a:lnTo>
                    <a:pt x="408736" y="135967"/>
                  </a:lnTo>
                  <a:lnTo>
                    <a:pt x="407480" y="126572"/>
                  </a:lnTo>
                  <a:lnTo>
                    <a:pt x="407058" y="116659"/>
                  </a:lnTo>
                  <a:lnTo>
                    <a:pt x="407368" y="109188"/>
                  </a:lnTo>
                  <a:lnTo>
                    <a:pt x="407474" y="106645"/>
                  </a:lnTo>
                  <a:lnTo>
                    <a:pt x="408688" y="97446"/>
                  </a:lnTo>
                  <a:lnTo>
                    <a:pt x="408722" y="97195"/>
                  </a:lnTo>
                  <a:lnTo>
                    <a:pt x="410632" y="89033"/>
                  </a:lnTo>
                  <a:lnTo>
                    <a:pt x="410735" y="88593"/>
                  </a:lnTo>
                  <a:lnTo>
                    <a:pt x="410801" y="88311"/>
                  </a:lnTo>
                  <a:lnTo>
                    <a:pt x="413596" y="80326"/>
                  </a:lnTo>
                  <a:lnTo>
                    <a:pt x="422503" y="65031"/>
                  </a:lnTo>
                  <a:lnTo>
                    <a:pt x="422503" y="3767"/>
                  </a:lnTo>
                  <a:close/>
                </a:path>
                <a:path w="936625" h="245110">
                  <a:moveTo>
                    <a:pt x="506291" y="62411"/>
                  </a:moveTo>
                  <a:lnTo>
                    <a:pt x="472399" y="62411"/>
                  </a:lnTo>
                  <a:lnTo>
                    <a:pt x="480394" y="64797"/>
                  </a:lnTo>
                  <a:lnTo>
                    <a:pt x="493035" y="74340"/>
                  </a:lnTo>
                  <a:lnTo>
                    <a:pt x="505186" y="108921"/>
                  </a:lnTo>
                  <a:lnTo>
                    <a:pt x="505219" y="109188"/>
                  </a:lnTo>
                  <a:lnTo>
                    <a:pt x="497640" y="152742"/>
                  </a:lnTo>
                  <a:lnTo>
                    <a:pt x="472524" y="171159"/>
                  </a:lnTo>
                  <a:lnTo>
                    <a:pt x="506064" y="171159"/>
                  </a:lnTo>
                  <a:lnTo>
                    <a:pt x="523310" y="135967"/>
                  </a:lnTo>
                  <a:lnTo>
                    <a:pt x="525099" y="116659"/>
                  </a:lnTo>
                  <a:lnTo>
                    <a:pt x="524760" y="109188"/>
                  </a:lnTo>
                  <a:lnTo>
                    <a:pt x="514033" y="72567"/>
                  </a:lnTo>
                  <a:lnTo>
                    <a:pt x="509339" y="65738"/>
                  </a:lnTo>
                  <a:lnTo>
                    <a:pt x="506291" y="62411"/>
                  </a:lnTo>
                  <a:close/>
                </a:path>
                <a:path w="936625" h="245110">
                  <a:moveTo>
                    <a:pt x="422503" y="65031"/>
                  </a:moveTo>
                  <a:lnTo>
                    <a:pt x="407474" y="106645"/>
                  </a:lnTo>
                  <a:lnTo>
                    <a:pt x="407058" y="116659"/>
                  </a:lnTo>
                  <a:lnTo>
                    <a:pt x="407380" y="124304"/>
                  </a:lnTo>
                  <a:lnTo>
                    <a:pt x="413554" y="152742"/>
                  </a:lnTo>
                  <a:lnTo>
                    <a:pt x="413641" y="152993"/>
                  </a:lnTo>
                  <a:lnTo>
                    <a:pt x="413713" y="153202"/>
                  </a:lnTo>
                  <a:lnTo>
                    <a:pt x="417433" y="160886"/>
                  </a:lnTo>
                  <a:lnTo>
                    <a:pt x="420494" y="165541"/>
                  </a:lnTo>
                  <a:lnTo>
                    <a:pt x="420494" y="82503"/>
                  </a:lnTo>
                  <a:lnTo>
                    <a:pt x="422503" y="82503"/>
                  </a:lnTo>
                  <a:lnTo>
                    <a:pt x="422503" y="65031"/>
                  </a:lnTo>
                  <a:close/>
                </a:path>
                <a:path w="936625" h="245110">
                  <a:moveTo>
                    <a:pt x="465702" y="45207"/>
                  </a:moveTo>
                  <a:lnTo>
                    <a:pt x="427417" y="59577"/>
                  </a:lnTo>
                  <a:lnTo>
                    <a:pt x="422503" y="65031"/>
                  </a:lnTo>
                  <a:lnTo>
                    <a:pt x="422503" y="82503"/>
                  </a:lnTo>
                  <a:lnTo>
                    <a:pt x="420494" y="82503"/>
                  </a:lnTo>
                  <a:lnTo>
                    <a:pt x="420494" y="116659"/>
                  </a:lnTo>
                  <a:lnTo>
                    <a:pt x="420775" y="109188"/>
                  </a:lnTo>
                  <a:lnTo>
                    <a:pt x="420785" y="108921"/>
                  </a:lnTo>
                  <a:lnTo>
                    <a:pt x="421603" y="102093"/>
                  </a:lnTo>
                  <a:lnTo>
                    <a:pt x="421656" y="101653"/>
                  </a:lnTo>
                  <a:lnTo>
                    <a:pt x="422997" y="95374"/>
                  </a:lnTo>
                  <a:lnTo>
                    <a:pt x="423108" y="94856"/>
                  </a:lnTo>
                  <a:lnTo>
                    <a:pt x="425120" y="88593"/>
                  </a:lnTo>
                  <a:lnTo>
                    <a:pt x="428238" y="80326"/>
                  </a:lnTo>
                  <a:lnTo>
                    <a:pt x="432884" y="73922"/>
                  </a:lnTo>
                  <a:lnTo>
                    <a:pt x="445244" y="64797"/>
                  </a:lnTo>
                  <a:lnTo>
                    <a:pt x="445072" y="64797"/>
                  </a:lnTo>
                  <a:lnTo>
                    <a:pt x="453228" y="62411"/>
                  </a:lnTo>
                  <a:lnTo>
                    <a:pt x="506291" y="62411"/>
                  </a:lnTo>
                  <a:lnTo>
                    <a:pt x="503861" y="59758"/>
                  </a:lnTo>
                  <a:lnTo>
                    <a:pt x="497598" y="54625"/>
                  </a:lnTo>
                  <a:lnTo>
                    <a:pt x="490613" y="50505"/>
                  </a:lnTo>
                  <a:lnTo>
                    <a:pt x="482968" y="47561"/>
                  </a:lnTo>
                  <a:lnTo>
                    <a:pt x="474665" y="45795"/>
                  </a:lnTo>
                  <a:lnTo>
                    <a:pt x="465702" y="45207"/>
                  </a:lnTo>
                  <a:close/>
                </a:path>
                <a:path w="936625" h="245110">
                  <a:moveTo>
                    <a:pt x="573646" y="2511"/>
                  </a:moveTo>
                  <a:lnTo>
                    <a:pt x="555186" y="2511"/>
                  </a:lnTo>
                  <a:lnTo>
                    <a:pt x="555186" y="23231"/>
                  </a:lnTo>
                  <a:lnTo>
                    <a:pt x="573646" y="23231"/>
                  </a:lnTo>
                  <a:lnTo>
                    <a:pt x="573646" y="2511"/>
                  </a:lnTo>
                  <a:close/>
                </a:path>
                <a:path w="936625" h="245110">
                  <a:moveTo>
                    <a:pt x="573646" y="48974"/>
                  </a:moveTo>
                  <a:lnTo>
                    <a:pt x="555186" y="48974"/>
                  </a:lnTo>
                  <a:lnTo>
                    <a:pt x="555186" y="184596"/>
                  </a:lnTo>
                  <a:lnTo>
                    <a:pt x="573646" y="184596"/>
                  </a:lnTo>
                  <a:lnTo>
                    <a:pt x="573646" y="48974"/>
                  </a:lnTo>
                  <a:close/>
                </a:path>
                <a:path w="936625" h="245110">
                  <a:moveTo>
                    <a:pt x="632264" y="0"/>
                  </a:moveTo>
                  <a:lnTo>
                    <a:pt x="613805" y="0"/>
                  </a:lnTo>
                  <a:lnTo>
                    <a:pt x="613805" y="184596"/>
                  </a:lnTo>
                  <a:lnTo>
                    <a:pt x="632264" y="184596"/>
                  </a:lnTo>
                  <a:lnTo>
                    <a:pt x="632264" y="0"/>
                  </a:lnTo>
                  <a:close/>
                </a:path>
                <a:path w="936625" h="245110">
                  <a:moveTo>
                    <a:pt x="690883" y="2511"/>
                  </a:moveTo>
                  <a:lnTo>
                    <a:pt x="672423" y="2511"/>
                  </a:lnTo>
                  <a:lnTo>
                    <a:pt x="672423" y="23231"/>
                  </a:lnTo>
                  <a:lnTo>
                    <a:pt x="690883" y="23231"/>
                  </a:lnTo>
                  <a:lnTo>
                    <a:pt x="690883" y="2511"/>
                  </a:lnTo>
                  <a:close/>
                </a:path>
                <a:path w="936625" h="245110">
                  <a:moveTo>
                    <a:pt x="690883" y="48974"/>
                  </a:moveTo>
                  <a:lnTo>
                    <a:pt x="672423" y="48974"/>
                  </a:lnTo>
                  <a:lnTo>
                    <a:pt x="672423" y="184596"/>
                  </a:lnTo>
                  <a:lnTo>
                    <a:pt x="690883" y="184596"/>
                  </a:lnTo>
                  <a:lnTo>
                    <a:pt x="690883" y="48974"/>
                  </a:lnTo>
                  <a:close/>
                </a:path>
                <a:path w="936625" h="245110">
                  <a:moveTo>
                    <a:pt x="760803" y="11301"/>
                  </a:moveTo>
                  <a:lnTo>
                    <a:pt x="742469" y="11301"/>
                  </a:lnTo>
                  <a:lnTo>
                    <a:pt x="742586" y="149058"/>
                  </a:lnTo>
                  <a:lnTo>
                    <a:pt x="765958" y="184596"/>
                  </a:lnTo>
                  <a:lnTo>
                    <a:pt x="772572" y="186187"/>
                  </a:lnTo>
                  <a:lnTo>
                    <a:pt x="773324" y="186187"/>
                  </a:lnTo>
                  <a:lnTo>
                    <a:pt x="787216" y="186815"/>
                  </a:lnTo>
                  <a:lnTo>
                    <a:pt x="794750" y="186187"/>
                  </a:lnTo>
                  <a:lnTo>
                    <a:pt x="802368" y="184596"/>
                  </a:lnTo>
                  <a:lnTo>
                    <a:pt x="802368" y="170239"/>
                  </a:lnTo>
                  <a:lnTo>
                    <a:pt x="784495" y="170239"/>
                  </a:lnTo>
                  <a:lnTo>
                    <a:pt x="771351" y="168062"/>
                  </a:lnTo>
                  <a:lnTo>
                    <a:pt x="766579" y="164713"/>
                  </a:lnTo>
                  <a:lnTo>
                    <a:pt x="761975" y="156174"/>
                  </a:lnTo>
                  <a:lnTo>
                    <a:pt x="761195" y="153202"/>
                  </a:lnTo>
                  <a:lnTo>
                    <a:pt x="761096" y="152825"/>
                  </a:lnTo>
                  <a:lnTo>
                    <a:pt x="760928" y="149058"/>
                  </a:lnTo>
                  <a:lnTo>
                    <a:pt x="760803" y="11301"/>
                  </a:lnTo>
                  <a:close/>
                </a:path>
                <a:path w="936625" h="245110">
                  <a:moveTo>
                    <a:pt x="802368" y="168397"/>
                  </a:moveTo>
                  <a:lnTo>
                    <a:pt x="792657" y="169987"/>
                  </a:lnTo>
                  <a:lnTo>
                    <a:pt x="784495" y="170239"/>
                  </a:lnTo>
                  <a:lnTo>
                    <a:pt x="802368" y="170239"/>
                  </a:lnTo>
                  <a:lnTo>
                    <a:pt x="802368" y="168397"/>
                  </a:lnTo>
                  <a:close/>
                </a:path>
                <a:path w="936625" h="245110">
                  <a:moveTo>
                    <a:pt x="742492" y="48974"/>
                  </a:moveTo>
                  <a:lnTo>
                    <a:pt x="713461" y="48974"/>
                  </a:lnTo>
                  <a:lnTo>
                    <a:pt x="713461" y="64797"/>
                  </a:lnTo>
                  <a:lnTo>
                    <a:pt x="742502" y="64797"/>
                  </a:lnTo>
                  <a:lnTo>
                    <a:pt x="742492" y="48974"/>
                  </a:lnTo>
                  <a:close/>
                </a:path>
                <a:path w="936625" h="245110">
                  <a:moveTo>
                    <a:pt x="802368" y="48974"/>
                  </a:moveTo>
                  <a:lnTo>
                    <a:pt x="760837" y="48974"/>
                  </a:lnTo>
                  <a:lnTo>
                    <a:pt x="760852" y="64797"/>
                  </a:lnTo>
                  <a:lnTo>
                    <a:pt x="802368" y="64797"/>
                  </a:lnTo>
                  <a:lnTo>
                    <a:pt x="802368" y="48974"/>
                  </a:lnTo>
                  <a:close/>
                </a:path>
                <a:path w="936625" h="245110">
                  <a:moveTo>
                    <a:pt x="867090" y="184261"/>
                  </a:moveTo>
                  <a:lnTo>
                    <a:pt x="844748" y="244872"/>
                  </a:lnTo>
                  <a:lnTo>
                    <a:pt x="863208" y="244872"/>
                  </a:lnTo>
                  <a:lnTo>
                    <a:pt x="881837" y="194768"/>
                  </a:lnTo>
                  <a:lnTo>
                    <a:pt x="871371" y="194768"/>
                  </a:lnTo>
                  <a:lnTo>
                    <a:pt x="867090" y="184261"/>
                  </a:lnTo>
                  <a:close/>
                </a:path>
                <a:path w="936625" h="245110">
                  <a:moveTo>
                    <a:pt x="870994" y="173671"/>
                  </a:moveTo>
                  <a:lnTo>
                    <a:pt x="867090" y="184261"/>
                  </a:lnTo>
                  <a:lnTo>
                    <a:pt x="871371" y="194768"/>
                  </a:lnTo>
                  <a:lnTo>
                    <a:pt x="870994" y="173671"/>
                  </a:lnTo>
                  <a:close/>
                </a:path>
                <a:path w="936625" h="245110">
                  <a:moveTo>
                    <a:pt x="889680" y="173671"/>
                  </a:moveTo>
                  <a:lnTo>
                    <a:pt x="870994" y="173671"/>
                  </a:lnTo>
                  <a:lnTo>
                    <a:pt x="871371" y="194768"/>
                  </a:lnTo>
                  <a:lnTo>
                    <a:pt x="881837" y="194768"/>
                  </a:lnTo>
                  <a:lnTo>
                    <a:pt x="889680" y="173671"/>
                  </a:lnTo>
                  <a:close/>
                </a:path>
                <a:path w="936625" h="245110">
                  <a:moveTo>
                    <a:pt x="831563" y="48974"/>
                  </a:moveTo>
                  <a:lnTo>
                    <a:pt x="811973" y="48974"/>
                  </a:lnTo>
                  <a:lnTo>
                    <a:pt x="867090" y="184261"/>
                  </a:lnTo>
                  <a:lnTo>
                    <a:pt x="870994" y="173671"/>
                  </a:lnTo>
                  <a:lnTo>
                    <a:pt x="889680" y="173671"/>
                  </a:lnTo>
                  <a:lnTo>
                    <a:pt x="890708" y="170908"/>
                  </a:lnTo>
                  <a:lnTo>
                    <a:pt x="872249" y="170908"/>
                  </a:lnTo>
                  <a:lnTo>
                    <a:pt x="876106" y="160447"/>
                  </a:lnTo>
                  <a:lnTo>
                    <a:pt x="831563" y="48974"/>
                  </a:lnTo>
                  <a:close/>
                </a:path>
                <a:path w="936625" h="245110">
                  <a:moveTo>
                    <a:pt x="876106" y="160447"/>
                  </a:moveTo>
                  <a:lnTo>
                    <a:pt x="872249" y="170908"/>
                  </a:lnTo>
                  <a:lnTo>
                    <a:pt x="880286" y="170908"/>
                  </a:lnTo>
                  <a:lnTo>
                    <a:pt x="876106" y="160447"/>
                  </a:lnTo>
                  <a:close/>
                </a:path>
                <a:path w="936625" h="245110">
                  <a:moveTo>
                    <a:pt x="936042" y="48974"/>
                  </a:moveTo>
                  <a:lnTo>
                    <a:pt x="917206" y="48974"/>
                  </a:lnTo>
                  <a:lnTo>
                    <a:pt x="876106" y="160447"/>
                  </a:lnTo>
                  <a:lnTo>
                    <a:pt x="880286" y="170908"/>
                  </a:lnTo>
                  <a:lnTo>
                    <a:pt x="890708" y="170908"/>
                  </a:lnTo>
                  <a:lnTo>
                    <a:pt x="936042" y="48974"/>
                  </a:lnTo>
                  <a:close/>
                </a:path>
              </a:pathLst>
            </a:custGeom>
            <a:solidFill>
              <a:srgbClr val="26282C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73223" y="5207372"/>
            <a:ext cx="2177796" cy="480855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73223" y="5867620"/>
            <a:ext cx="1777149" cy="480855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073223" y="6527872"/>
            <a:ext cx="2931251" cy="480855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59036" y="7800561"/>
            <a:ext cx="2419126" cy="58572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1271" y="562878"/>
            <a:ext cx="4187247" cy="24864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91242" y="3886872"/>
            <a:ext cx="3468286" cy="3468286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97901" y="3886872"/>
            <a:ext cx="3468286" cy="3468286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237912" y="3886872"/>
            <a:ext cx="3468286" cy="3468286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44571" y="3886872"/>
            <a:ext cx="3468286" cy="346828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05589" y="562878"/>
            <a:ext cx="2491342" cy="244872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34283" y="4096925"/>
            <a:ext cx="10430998" cy="3041628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28422" y="3465040"/>
            <a:ext cx="2511227" cy="244872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47960" y="7403774"/>
            <a:ext cx="1827499" cy="188363"/>
          </a:xfrm>
          <a:prstGeom prst="rect">
            <a:avLst/>
          </a:prstGeom>
        </p:spPr>
      </p:pic>
      <p:sp>
        <p:nvSpPr>
          <p:cNvPr id="6" name="object 6" descr=""/>
          <p:cNvSpPr/>
          <p:nvPr/>
        </p:nvSpPr>
        <p:spPr>
          <a:xfrm>
            <a:off x="5221655" y="3629652"/>
            <a:ext cx="330835" cy="1072515"/>
          </a:xfrm>
          <a:custGeom>
            <a:avLst/>
            <a:gdLst/>
            <a:ahLst/>
            <a:cxnLst/>
            <a:rect l="l" t="t" r="r" b="b"/>
            <a:pathLst>
              <a:path w="330835" h="1072514">
                <a:moveTo>
                  <a:pt x="236534" y="1029233"/>
                </a:moveTo>
                <a:lnTo>
                  <a:pt x="136028" y="1044846"/>
                </a:lnTo>
                <a:lnTo>
                  <a:pt x="130799" y="1051998"/>
                </a:lnTo>
                <a:lnTo>
                  <a:pt x="133172" y="1067270"/>
                </a:lnTo>
                <a:lnTo>
                  <a:pt x="140323" y="1072498"/>
                </a:lnTo>
                <a:lnTo>
                  <a:pt x="280030" y="1050796"/>
                </a:lnTo>
                <a:lnTo>
                  <a:pt x="281014" y="1049451"/>
                </a:lnTo>
                <a:lnTo>
                  <a:pt x="261989" y="1049451"/>
                </a:lnTo>
                <a:lnTo>
                  <a:pt x="236534" y="1029233"/>
                </a:lnTo>
                <a:close/>
              </a:path>
              <a:path w="330835" h="1072514">
                <a:moveTo>
                  <a:pt x="250931" y="1004963"/>
                </a:moveTo>
                <a:lnTo>
                  <a:pt x="254273" y="1026478"/>
                </a:lnTo>
                <a:lnTo>
                  <a:pt x="236534" y="1029233"/>
                </a:lnTo>
                <a:lnTo>
                  <a:pt x="261989" y="1049451"/>
                </a:lnTo>
                <a:lnTo>
                  <a:pt x="278505" y="1026861"/>
                </a:lnTo>
                <a:lnTo>
                  <a:pt x="250931" y="1004963"/>
                </a:lnTo>
                <a:close/>
              </a:path>
              <a:path w="330835" h="1072514">
                <a:moveTo>
                  <a:pt x="256405" y="898709"/>
                </a:moveTo>
                <a:lnTo>
                  <a:pt x="241133" y="901081"/>
                </a:lnTo>
                <a:lnTo>
                  <a:pt x="235905" y="908233"/>
                </a:lnTo>
                <a:lnTo>
                  <a:pt x="250931" y="1004963"/>
                </a:lnTo>
                <a:lnTo>
                  <a:pt x="278505" y="1026861"/>
                </a:lnTo>
                <a:lnTo>
                  <a:pt x="261989" y="1049451"/>
                </a:lnTo>
                <a:lnTo>
                  <a:pt x="281014" y="1049451"/>
                </a:lnTo>
                <a:lnTo>
                  <a:pt x="285259" y="1043644"/>
                </a:lnTo>
                <a:lnTo>
                  <a:pt x="263557" y="903937"/>
                </a:lnTo>
                <a:lnTo>
                  <a:pt x="256405" y="898709"/>
                </a:lnTo>
                <a:close/>
              </a:path>
              <a:path w="330835" h="1072514">
                <a:moveTo>
                  <a:pt x="321705" y="0"/>
                </a:moveTo>
                <a:lnTo>
                  <a:pt x="280021" y="17158"/>
                </a:lnTo>
                <a:lnTo>
                  <a:pt x="240603" y="39272"/>
                </a:lnTo>
                <a:lnTo>
                  <a:pt x="203605" y="65971"/>
                </a:lnTo>
                <a:lnTo>
                  <a:pt x="169183" y="96888"/>
                </a:lnTo>
                <a:lnTo>
                  <a:pt x="137488" y="131654"/>
                </a:lnTo>
                <a:lnTo>
                  <a:pt x="108676" y="169902"/>
                </a:lnTo>
                <a:lnTo>
                  <a:pt x="82900" y="211262"/>
                </a:lnTo>
                <a:lnTo>
                  <a:pt x="60313" y="255366"/>
                </a:lnTo>
                <a:lnTo>
                  <a:pt x="41070" y="301846"/>
                </a:lnTo>
                <a:lnTo>
                  <a:pt x="25324" y="350334"/>
                </a:lnTo>
                <a:lnTo>
                  <a:pt x="13230" y="400461"/>
                </a:lnTo>
                <a:lnTo>
                  <a:pt x="4940" y="451859"/>
                </a:lnTo>
                <a:lnTo>
                  <a:pt x="961" y="496877"/>
                </a:lnTo>
                <a:lnTo>
                  <a:pt x="8" y="542057"/>
                </a:lnTo>
                <a:lnTo>
                  <a:pt x="0" y="542437"/>
                </a:lnTo>
                <a:lnTo>
                  <a:pt x="2050" y="585987"/>
                </a:lnTo>
                <a:lnTo>
                  <a:pt x="7548" y="634283"/>
                </a:lnTo>
                <a:lnTo>
                  <a:pt x="16267" y="680119"/>
                </a:lnTo>
                <a:lnTo>
                  <a:pt x="28423" y="725595"/>
                </a:lnTo>
                <a:lnTo>
                  <a:pt x="44121" y="770488"/>
                </a:lnTo>
                <a:lnTo>
                  <a:pt x="63466" y="814571"/>
                </a:lnTo>
                <a:lnTo>
                  <a:pt x="86562" y="857619"/>
                </a:lnTo>
                <a:lnTo>
                  <a:pt x="113515" y="899407"/>
                </a:lnTo>
                <a:lnTo>
                  <a:pt x="144429" y="939710"/>
                </a:lnTo>
                <a:lnTo>
                  <a:pt x="179409" y="978301"/>
                </a:lnTo>
                <a:lnTo>
                  <a:pt x="218561" y="1014957"/>
                </a:lnTo>
                <a:lnTo>
                  <a:pt x="236534" y="1029233"/>
                </a:lnTo>
                <a:lnTo>
                  <a:pt x="254273" y="1026478"/>
                </a:lnTo>
                <a:lnTo>
                  <a:pt x="250931" y="1004963"/>
                </a:lnTo>
                <a:lnTo>
                  <a:pt x="236983" y="993886"/>
                </a:lnTo>
                <a:lnTo>
                  <a:pt x="199547" y="958853"/>
                </a:lnTo>
                <a:lnTo>
                  <a:pt x="166097" y="921974"/>
                </a:lnTo>
                <a:lnTo>
                  <a:pt x="136533" y="883461"/>
                </a:lnTo>
                <a:lnTo>
                  <a:pt x="110756" y="843528"/>
                </a:lnTo>
                <a:lnTo>
                  <a:pt x="88667" y="802385"/>
                </a:lnTo>
                <a:lnTo>
                  <a:pt x="70164" y="760247"/>
                </a:lnTo>
                <a:lnTo>
                  <a:pt x="55149" y="717326"/>
                </a:lnTo>
                <a:lnTo>
                  <a:pt x="43522" y="673833"/>
                </a:lnTo>
                <a:lnTo>
                  <a:pt x="35184" y="629983"/>
                </a:lnTo>
                <a:lnTo>
                  <a:pt x="30033" y="585987"/>
                </a:lnTo>
                <a:lnTo>
                  <a:pt x="27990" y="542437"/>
                </a:lnTo>
                <a:lnTo>
                  <a:pt x="27972" y="542057"/>
                </a:lnTo>
                <a:lnTo>
                  <a:pt x="28900" y="498408"/>
                </a:lnTo>
                <a:lnTo>
                  <a:pt x="32718" y="455250"/>
                </a:lnTo>
                <a:lnTo>
                  <a:pt x="41626" y="401227"/>
                </a:lnTo>
                <a:lnTo>
                  <a:pt x="54837" y="348939"/>
                </a:lnTo>
                <a:lnTo>
                  <a:pt x="72129" y="298811"/>
                </a:lnTo>
                <a:lnTo>
                  <a:pt x="93280" y="251268"/>
                </a:lnTo>
                <a:lnTo>
                  <a:pt x="118067" y="206733"/>
                </a:lnTo>
                <a:lnTo>
                  <a:pt x="146269" y="165633"/>
                </a:lnTo>
                <a:lnTo>
                  <a:pt x="177664" y="128390"/>
                </a:lnTo>
                <a:lnTo>
                  <a:pt x="212029" y="95430"/>
                </a:lnTo>
                <a:lnTo>
                  <a:pt x="249142" y="67177"/>
                </a:lnTo>
                <a:lnTo>
                  <a:pt x="288781" y="44056"/>
                </a:lnTo>
                <a:lnTo>
                  <a:pt x="330724" y="26491"/>
                </a:lnTo>
                <a:lnTo>
                  <a:pt x="321705" y="0"/>
                </a:lnTo>
                <a:close/>
              </a:path>
            </a:pathLst>
          </a:custGeom>
          <a:solidFill>
            <a:srgbClr val="AEB0B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0911854" y="6468664"/>
            <a:ext cx="311150" cy="912494"/>
          </a:xfrm>
          <a:custGeom>
            <a:avLst/>
            <a:gdLst/>
            <a:ahLst/>
            <a:cxnLst/>
            <a:rect l="l" t="t" r="r" b="b"/>
            <a:pathLst>
              <a:path w="311150" h="912495">
                <a:moveTo>
                  <a:pt x="50389" y="67062"/>
                </a:moveTo>
                <a:lnTo>
                  <a:pt x="34393" y="74171"/>
                </a:lnTo>
                <a:lnTo>
                  <a:pt x="43545" y="94764"/>
                </a:lnTo>
                <a:lnTo>
                  <a:pt x="62155" y="103109"/>
                </a:lnTo>
                <a:lnTo>
                  <a:pt x="107741" y="130142"/>
                </a:lnTo>
                <a:lnTo>
                  <a:pt x="147779" y="160815"/>
                </a:lnTo>
                <a:lnTo>
                  <a:pt x="182387" y="194717"/>
                </a:lnTo>
                <a:lnTo>
                  <a:pt x="211686" y="231436"/>
                </a:lnTo>
                <a:lnTo>
                  <a:pt x="235795" y="270561"/>
                </a:lnTo>
                <a:lnTo>
                  <a:pt x="254833" y="311679"/>
                </a:lnTo>
                <a:lnTo>
                  <a:pt x="268920" y="354380"/>
                </a:lnTo>
                <a:lnTo>
                  <a:pt x="278174" y="398251"/>
                </a:lnTo>
                <a:lnTo>
                  <a:pt x="282716" y="442881"/>
                </a:lnTo>
                <a:lnTo>
                  <a:pt x="282664" y="487859"/>
                </a:lnTo>
                <a:lnTo>
                  <a:pt x="278109" y="532951"/>
                </a:lnTo>
                <a:lnTo>
                  <a:pt x="269159" y="577523"/>
                </a:lnTo>
                <a:lnTo>
                  <a:pt x="255934" y="621158"/>
                </a:lnTo>
                <a:lnTo>
                  <a:pt x="238553" y="663443"/>
                </a:lnTo>
                <a:lnTo>
                  <a:pt x="217133" y="703960"/>
                </a:lnTo>
                <a:lnTo>
                  <a:pt x="191795" y="742296"/>
                </a:lnTo>
                <a:lnTo>
                  <a:pt x="162657" y="778034"/>
                </a:lnTo>
                <a:lnTo>
                  <a:pt x="129837" y="810759"/>
                </a:lnTo>
                <a:lnTo>
                  <a:pt x="93454" y="840056"/>
                </a:lnTo>
                <a:lnTo>
                  <a:pt x="53628" y="865508"/>
                </a:lnTo>
                <a:lnTo>
                  <a:pt x="10476" y="886702"/>
                </a:lnTo>
                <a:lnTo>
                  <a:pt x="21371" y="912478"/>
                </a:lnTo>
                <a:lnTo>
                  <a:pt x="67379" y="889887"/>
                </a:lnTo>
                <a:lnTo>
                  <a:pt x="109798" y="862788"/>
                </a:lnTo>
                <a:lnTo>
                  <a:pt x="148509" y="831626"/>
                </a:lnTo>
                <a:lnTo>
                  <a:pt x="183395" y="796843"/>
                </a:lnTo>
                <a:lnTo>
                  <a:pt x="214339" y="758884"/>
                </a:lnTo>
                <a:lnTo>
                  <a:pt x="241222" y="718193"/>
                </a:lnTo>
                <a:lnTo>
                  <a:pt x="263927" y="675213"/>
                </a:lnTo>
                <a:lnTo>
                  <a:pt x="282336" y="630390"/>
                </a:lnTo>
                <a:lnTo>
                  <a:pt x="296332" y="584166"/>
                </a:lnTo>
                <a:lnTo>
                  <a:pt x="305796" y="536985"/>
                </a:lnTo>
                <a:lnTo>
                  <a:pt x="310611" y="489292"/>
                </a:lnTo>
                <a:lnTo>
                  <a:pt x="310833" y="445304"/>
                </a:lnTo>
                <a:lnTo>
                  <a:pt x="306927" y="401568"/>
                </a:lnTo>
                <a:lnTo>
                  <a:pt x="298802" y="358430"/>
                </a:lnTo>
                <a:lnTo>
                  <a:pt x="286368" y="316235"/>
                </a:lnTo>
                <a:lnTo>
                  <a:pt x="269535" y="275328"/>
                </a:lnTo>
                <a:lnTo>
                  <a:pt x="248212" y="236053"/>
                </a:lnTo>
                <a:lnTo>
                  <a:pt x="222310" y="198757"/>
                </a:lnTo>
                <a:lnTo>
                  <a:pt x="191738" y="163782"/>
                </a:lnTo>
                <a:lnTo>
                  <a:pt x="156406" y="131475"/>
                </a:lnTo>
                <a:lnTo>
                  <a:pt x="116224" y="102181"/>
                </a:lnTo>
                <a:lnTo>
                  <a:pt x="71101" y="76244"/>
                </a:lnTo>
                <a:lnTo>
                  <a:pt x="50389" y="67062"/>
                </a:lnTo>
                <a:close/>
              </a:path>
              <a:path w="311150" h="912495">
                <a:moveTo>
                  <a:pt x="132377" y="0"/>
                </a:moveTo>
                <a:lnTo>
                  <a:pt x="3180" y="57420"/>
                </a:lnTo>
                <a:lnTo>
                  <a:pt x="0" y="65689"/>
                </a:lnTo>
                <a:lnTo>
                  <a:pt x="57345" y="194717"/>
                </a:lnTo>
                <a:lnTo>
                  <a:pt x="57420" y="194886"/>
                </a:lnTo>
                <a:lnTo>
                  <a:pt x="65689" y="198067"/>
                </a:lnTo>
                <a:lnTo>
                  <a:pt x="79812" y="191790"/>
                </a:lnTo>
                <a:lnTo>
                  <a:pt x="82992" y="183521"/>
                </a:lnTo>
                <a:lnTo>
                  <a:pt x="43545" y="94764"/>
                </a:lnTo>
                <a:lnTo>
                  <a:pt x="10901" y="80127"/>
                </a:lnTo>
                <a:lnTo>
                  <a:pt x="20842" y="54282"/>
                </a:lnTo>
                <a:lnTo>
                  <a:pt x="20947" y="54009"/>
                </a:lnTo>
                <a:lnTo>
                  <a:pt x="79759" y="54009"/>
                </a:lnTo>
                <a:lnTo>
                  <a:pt x="143742" y="25572"/>
                </a:lnTo>
                <a:lnTo>
                  <a:pt x="146923" y="17303"/>
                </a:lnTo>
                <a:lnTo>
                  <a:pt x="140646" y="3180"/>
                </a:lnTo>
                <a:lnTo>
                  <a:pt x="132377" y="0"/>
                </a:lnTo>
                <a:close/>
              </a:path>
              <a:path w="311150" h="912495">
                <a:moveTo>
                  <a:pt x="20947" y="54009"/>
                </a:moveTo>
                <a:lnTo>
                  <a:pt x="10901" y="80127"/>
                </a:lnTo>
                <a:lnTo>
                  <a:pt x="43545" y="94764"/>
                </a:lnTo>
                <a:lnTo>
                  <a:pt x="34393" y="74171"/>
                </a:lnTo>
                <a:lnTo>
                  <a:pt x="50389" y="67062"/>
                </a:lnTo>
                <a:lnTo>
                  <a:pt x="20947" y="54009"/>
                </a:lnTo>
                <a:close/>
              </a:path>
              <a:path w="311150" h="912495">
                <a:moveTo>
                  <a:pt x="79759" y="54009"/>
                </a:moveTo>
                <a:lnTo>
                  <a:pt x="20947" y="54009"/>
                </a:lnTo>
                <a:lnTo>
                  <a:pt x="50389" y="67062"/>
                </a:lnTo>
                <a:lnTo>
                  <a:pt x="79759" y="54009"/>
                </a:lnTo>
                <a:close/>
              </a:path>
            </a:pathLst>
          </a:custGeom>
          <a:solidFill>
            <a:srgbClr val="AEB0B2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98844" y="4240458"/>
            <a:ext cx="7519855" cy="244872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13844" y="562878"/>
            <a:ext cx="4866035" cy="244872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95566" y="5632767"/>
            <a:ext cx="1431194" cy="236800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70493" y="5632767"/>
            <a:ext cx="1345808" cy="233212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030510" y="5632767"/>
            <a:ext cx="891469" cy="233212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559155" y="5632767"/>
            <a:ext cx="1002188" cy="233212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169549" y="5632767"/>
            <a:ext cx="1470674" cy="233212"/>
          </a:xfrm>
          <a:prstGeom prst="rect">
            <a:avLst/>
          </a:prstGeom>
        </p:spPr>
      </p:pic>
      <p:grpSp>
        <p:nvGrpSpPr>
          <p:cNvPr id="9" name="object 9" descr=""/>
          <p:cNvGrpSpPr/>
          <p:nvPr/>
        </p:nvGrpSpPr>
        <p:grpSpPr>
          <a:xfrm>
            <a:off x="5093439" y="4800369"/>
            <a:ext cx="9928225" cy="242570"/>
            <a:chOff x="5093439" y="4800369"/>
            <a:chExt cx="9928225" cy="242570"/>
          </a:xfrm>
        </p:grpSpPr>
        <p:sp>
          <p:nvSpPr>
            <p:cNvPr id="10" name="object 10" descr=""/>
            <p:cNvSpPr/>
            <p:nvPr/>
          </p:nvSpPr>
          <p:spPr>
            <a:xfrm>
              <a:off x="5214506" y="4908835"/>
              <a:ext cx="9685655" cy="24130"/>
            </a:xfrm>
            <a:custGeom>
              <a:avLst/>
              <a:gdLst/>
              <a:ahLst/>
              <a:cxnLst/>
              <a:rect l="l" t="t" r="r" b="b"/>
              <a:pathLst>
                <a:path w="9685655" h="24129">
                  <a:moveTo>
                    <a:pt x="9685553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0" y="24130"/>
                  </a:lnTo>
                  <a:lnTo>
                    <a:pt x="9685553" y="24130"/>
                  </a:lnTo>
                  <a:lnTo>
                    <a:pt x="9685553" y="12700"/>
                  </a:lnTo>
                  <a:lnTo>
                    <a:pt x="9685553" y="0"/>
                  </a:lnTo>
                  <a:close/>
                </a:path>
              </a:pathLst>
            </a:custGeom>
            <a:solidFill>
              <a:srgbClr val="AEB0B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93439" y="4800369"/>
              <a:ext cx="242138" cy="242138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36216" y="4800369"/>
              <a:ext cx="242138" cy="24213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14827" y="4800369"/>
              <a:ext cx="242138" cy="242138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357603" y="4800369"/>
              <a:ext cx="242138" cy="242138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778994" y="4800369"/>
              <a:ext cx="242138" cy="242138"/>
            </a:xfrm>
            <a:prstGeom prst="rect">
              <a:avLst/>
            </a:prstGeom>
          </p:spPr>
        </p:pic>
      </p:grpSp>
      <p:sp>
        <p:nvSpPr>
          <p:cNvPr id="16" name="object 16" descr=""/>
          <p:cNvSpPr/>
          <p:nvPr/>
        </p:nvSpPr>
        <p:spPr>
          <a:xfrm>
            <a:off x="4191474" y="5435979"/>
            <a:ext cx="2034539" cy="993140"/>
          </a:xfrm>
          <a:custGeom>
            <a:avLst/>
            <a:gdLst/>
            <a:ahLst/>
            <a:cxnLst/>
            <a:rect l="l" t="t" r="r" b="b"/>
            <a:pathLst>
              <a:path w="2034539" h="993139">
                <a:moveTo>
                  <a:pt x="151336" y="0"/>
                </a:moveTo>
                <a:lnTo>
                  <a:pt x="103502" y="7715"/>
                </a:lnTo>
                <a:lnTo>
                  <a:pt x="61959" y="29199"/>
                </a:lnTo>
                <a:lnTo>
                  <a:pt x="29199" y="61959"/>
                </a:lnTo>
                <a:lnTo>
                  <a:pt x="7715" y="103502"/>
                </a:lnTo>
                <a:lnTo>
                  <a:pt x="0" y="151336"/>
                </a:lnTo>
                <a:lnTo>
                  <a:pt x="0" y="841432"/>
                </a:lnTo>
                <a:lnTo>
                  <a:pt x="7715" y="889266"/>
                </a:lnTo>
                <a:lnTo>
                  <a:pt x="29199" y="930809"/>
                </a:lnTo>
                <a:lnTo>
                  <a:pt x="61959" y="963569"/>
                </a:lnTo>
                <a:lnTo>
                  <a:pt x="103502" y="985053"/>
                </a:lnTo>
                <a:lnTo>
                  <a:pt x="151336" y="992769"/>
                </a:lnTo>
                <a:lnTo>
                  <a:pt x="151336" y="932234"/>
                </a:lnTo>
                <a:lnTo>
                  <a:pt x="115992" y="925098"/>
                </a:lnTo>
                <a:lnTo>
                  <a:pt x="87130" y="905639"/>
                </a:lnTo>
                <a:lnTo>
                  <a:pt x="67670" y="876776"/>
                </a:lnTo>
                <a:lnTo>
                  <a:pt x="60534" y="841432"/>
                </a:lnTo>
                <a:lnTo>
                  <a:pt x="60534" y="151336"/>
                </a:lnTo>
                <a:lnTo>
                  <a:pt x="67670" y="115992"/>
                </a:lnTo>
                <a:lnTo>
                  <a:pt x="87130" y="87130"/>
                </a:lnTo>
                <a:lnTo>
                  <a:pt x="115992" y="67670"/>
                </a:lnTo>
                <a:lnTo>
                  <a:pt x="151336" y="60534"/>
                </a:lnTo>
                <a:lnTo>
                  <a:pt x="151336" y="0"/>
                </a:lnTo>
                <a:close/>
              </a:path>
              <a:path w="2034539" h="993139">
                <a:moveTo>
                  <a:pt x="1882629" y="932234"/>
                </a:moveTo>
                <a:lnTo>
                  <a:pt x="151336" y="932234"/>
                </a:lnTo>
                <a:lnTo>
                  <a:pt x="151336" y="992769"/>
                </a:lnTo>
                <a:lnTo>
                  <a:pt x="1882629" y="992769"/>
                </a:lnTo>
                <a:lnTo>
                  <a:pt x="1882629" y="932234"/>
                </a:lnTo>
                <a:close/>
              </a:path>
              <a:path w="2034539" h="993139">
                <a:moveTo>
                  <a:pt x="1882629" y="0"/>
                </a:moveTo>
                <a:lnTo>
                  <a:pt x="1882629" y="60534"/>
                </a:lnTo>
                <a:lnTo>
                  <a:pt x="1917973" y="67670"/>
                </a:lnTo>
                <a:lnTo>
                  <a:pt x="1946836" y="87130"/>
                </a:lnTo>
                <a:lnTo>
                  <a:pt x="1966295" y="115992"/>
                </a:lnTo>
                <a:lnTo>
                  <a:pt x="1973431" y="151336"/>
                </a:lnTo>
                <a:lnTo>
                  <a:pt x="1973431" y="841432"/>
                </a:lnTo>
                <a:lnTo>
                  <a:pt x="1966295" y="876776"/>
                </a:lnTo>
                <a:lnTo>
                  <a:pt x="1946835" y="905639"/>
                </a:lnTo>
                <a:lnTo>
                  <a:pt x="1917973" y="925098"/>
                </a:lnTo>
                <a:lnTo>
                  <a:pt x="1882629" y="932234"/>
                </a:lnTo>
                <a:lnTo>
                  <a:pt x="1882629" y="992769"/>
                </a:lnTo>
                <a:lnTo>
                  <a:pt x="1930463" y="985053"/>
                </a:lnTo>
                <a:lnTo>
                  <a:pt x="1972006" y="963569"/>
                </a:lnTo>
                <a:lnTo>
                  <a:pt x="2004766" y="930809"/>
                </a:lnTo>
                <a:lnTo>
                  <a:pt x="2026250" y="889266"/>
                </a:lnTo>
                <a:lnTo>
                  <a:pt x="2033965" y="841432"/>
                </a:lnTo>
                <a:lnTo>
                  <a:pt x="2033965" y="151336"/>
                </a:lnTo>
                <a:lnTo>
                  <a:pt x="2026250" y="103502"/>
                </a:lnTo>
                <a:lnTo>
                  <a:pt x="2004766" y="61959"/>
                </a:lnTo>
                <a:lnTo>
                  <a:pt x="1972006" y="29199"/>
                </a:lnTo>
                <a:lnTo>
                  <a:pt x="1930463" y="7715"/>
                </a:lnTo>
                <a:lnTo>
                  <a:pt x="1882629" y="0"/>
                </a:lnTo>
                <a:close/>
              </a:path>
              <a:path w="2034539" h="993139">
                <a:moveTo>
                  <a:pt x="1882629" y="0"/>
                </a:moveTo>
                <a:lnTo>
                  <a:pt x="151336" y="0"/>
                </a:lnTo>
                <a:lnTo>
                  <a:pt x="151336" y="60534"/>
                </a:lnTo>
                <a:lnTo>
                  <a:pt x="1882629" y="60534"/>
                </a:lnTo>
                <a:lnTo>
                  <a:pt x="1882629" y="0"/>
                </a:lnTo>
                <a:close/>
              </a:path>
            </a:pathLst>
          </a:custGeom>
          <a:solidFill>
            <a:srgbClr val="BDDBC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6612862" y="5435979"/>
            <a:ext cx="2034539" cy="993140"/>
          </a:xfrm>
          <a:custGeom>
            <a:avLst/>
            <a:gdLst/>
            <a:ahLst/>
            <a:cxnLst/>
            <a:rect l="l" t="t" r="r" b="b"/>
            <a:pathLst>
              <a:path w="2034540" h="993139">
                <a:moveTo>
                  <a:pt x="151336" y="0"/>
                </a:moveTo>
                <a:lnTo>
                  <a:pt x="103502" y="7715"/>
                </a:lnTo>
                <a:lnTo>
                  <a:pt x="61959" y="29199"/>
                </a:lnTo>
                <a:lnTo>
                  <a:pt x="29199" y="61959"/>
                </a:lnTo>
                <a:lnTo>
                  <a:pt x="7715" y="103502"/>
                </a:lnTo>
                <a:lnTo>
                  <a:pt x="0" y="151336"/>
                </a:lnTo>
                <a:lnTo>
                  <a:pt x="0" y="841432"/>
                </a:lnTo>
                <a:lnTo>
                  <a:pt x="7715" y="889266"/>
                </a:lnTo>
                <a:lnTo>
                  <a:pt x="29199" y="930809"/>
                </a:lnTo>
                <a:lnTo>
                  <a:pt x="61959" y="963569"/>
                </a:lnTo>
                <a:lnTo>
                  <a:pt x="103502" y="985053"/>
                </a:lnTo>
                <a:lnTo>
                  <a:pt x="151336" y="992769"/>
                </a:lnTo>
                <a:lnTo>
                  <a:pt x="151336" y="932234"/>
                </a:lnTo>
                <a:lnTo>
                  <a:pt x="115992" y="925098"/>
                </a:lnTo>
                <a:lnTo>
                  <a:pt x="87130" y="905639"/>
                </a:lnTo>
                <a:lnTo>
                  <a:pt x="67670" y="876776"/>
                </a:lnTo>
                <a:lnTo>
                  <a:pt x="60534" y="841432"/>
                </a:lnTo>
                <a:lnTo>
                  <a:pt x="60534" y="151336"/>
                </a:lnTo>
                <a:lnTo>
                  <a:pt x="67670" y="115992"/>
                </a:lnTo>
                <a:lnTo>
                  <a:pt x="87130" y="87130"/>
                </a:lnTo>
                <a:lnTo>
                  <a:pt x="115992" y="67670"/>
                </a:lnTo>
                <a:lnTo>
                  <a:pt x="151336" y="60534"/>
                </a:lnTo>
                <a:lnTo>
                  <a:pt x="151336" y="0"/>
                </a:lnTo>
                <a:close/>
              </a:path>
              <a:path w="2034540" h="993139">
                <a:moveTo>
                  <a:pt x="1882629" y="932234"/>
                </a:moveTo>
                <a:lnTo>
                  <a:pt x="151336" y="932234"/>
                </a:lnTo>
                <a:lnTo>
                  <a:pt x="151336" y="992769"/>
                </a:lnTo>
                <a:lnTo>
                  <a:pt x="1882629" y="992769"/>
                </a:lnTo>
                <a:lnTo>
                  <a:pt x="1882629" y="932234"/>
                </a:lnTo>
                <a:close/>
              </a:path>
              <a:path w="2034540" h="993139">
                <a:moveTo>
                  <a:pt x="1882629" y="0"/>
                </a:moveTo>
                <a:lnTo>
                  <a:pt x="1882629" y="60534"/>
                </a:lnTo>
                <a:lnTo>
                  <a:pt x="1917973" y="67670"/>
                </a:lnTo>
                <a:lnTo>
                  <a:pt x="1946836" y="87130"/>
                </a:lnTo>
                <a:lnTo>
                  <a:pt x="1966295" y="115992"/>
                </a:lnTo>
                <a:lnTo>
                  <a:pt x="1973431" y="151336"/>
                </a:lnTo>
                <a:lnTo>
                  <a:pt x="1973431" y="841432"/>
                </a:lnTo>
                <a:lnTo>
                  <a:pt x="1966295" y="876776"/>
                </a:lnTo>
                <a:lnTo>
                  <a:pt x="1946835" y="905639"/>
                </a:lnTo>
                <a:lnTo>
                  <a:pt x="1917973" y="925098"/>
                </a:lnTo>
                <a:lnTo>
                  <a:pt x="1882629" y="932234"/>
                </a:lnTo>
                <a:lnTo>
                  <a:pt x="1882629" y="992769"/>
                </a:lnTo>
                <a:lnTo>
                  <a:pt x="1930463" y="985053"/>
                </a:lnTo>
                <a:lnTo>
                  <a:pt x="1972006" y="963569"/>
                </a:lnTo>
                <a:lnTo>
                  <a:pt x="2004766" y="930809"/>
                </a:lnTo>
                <a:lnTo>
                  <a:pt x="2026250" y="889266"/>
                </a:lnTo>
                <a:lnTo>
                  <a:pt x="2033965" y="841432"/>
                </a:lnTo>
                <a:lnTo>
                  <a:pt x="2033965" y="151336"/>
                </a:lnTo>
                <a:lnTo>
                  <a:pt x="2026250" y="103502"/>
                </a:lnTo>
                <a:lnTo>
                  <a:pt x="2004766" y="61959"/>
                </a:lnTo>
                <a:lnTo>
                  <a:pt x="1972006" y="29199"/>
                </a:lnTo>
                <a:lnTo>
                  <a:pt x="1930463" y="7715"/>
                </a:lnTo>
                <a:lnTo>
                  <a:pt x="1882629" y="0"/>
                </a:lnTo>
                <a:close/>
              </a:path>
              <a:path w="2034540" h="993139">
                <a:moveTo>
                  <a:pt x="1882629" y="0"/>
                </a:moveTo>
                <a:lnTo>
                  <a:pt x="151336" y="0"/>
                </a:lnTo>
                <a:lnTo>
                  <a:pt x="151336" y="60534"/>
                </a:lnTo>
                <a:lnTo>
                  <a:pt x="1882629" y="60534"/>
                </a:lnTo>
                <a:lnTo>
                  <a:pt x="1882629" y="0"/>
                </a:lnTo>
                <a:close/>
              </a:path>
            </a:pathLst>
          </a:custGeom>
          <a:solidFill>
            <a:srgbClr val="6AB2A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9034250" y="5435979"/>
            <a:ext cx="2034539" cy="993140"/>
          </a:xfrm>
          <a:custGeom>
            <a:avLst/>
            <a:gdLst/>
            <a:ahLst/>
            <a:cxnLst/>
            <a:rect l="l" t="t" r="r" b="b"/>
            <a:pathLst>
              <a:path w="2034540" h="993139">
                <a:moveTo>
                  <a:pt x="151336" y="0"/>
                </a:moveTo>
                <a:lnTo>
                  <a:pt x="103502" y="7715"/>
                </a:lnTo>
                <a:lnTo>
                  <a:pt x="61959" y="29199"/>
                </a:lnTo>
                <a:lnTo>
                  <a:pt x="29199" y="61959"/>
                </a:lnTo>
                <a:lnTo>
                  <a:pt x="7715" y="103502"/>
                </a:lnTo>
                <a:lnTo>
                  <a:pt x="0" y="151336"/>
                </a:lnTo>
                <a:lnTo>
                  <a:pt x="0" y="841432"/>
                </a:lnTo>
                <a:lnTo>
                  <a:pt x="7715" y="889266"/>
                </a:lnTo>
                <a:lnTo>
                  <a:pt x="29199" y="930809"/>
                </a:lnTo>
                <a:lnTo>
                  <a:pt x="61959" y="963569"/>
                </a:lnTo>
                <a:lnTo>
                  <a:pt x="103502" y="985053"/>
                </a:lnTo>
                <a:lnTo>
                  <a:pt x="151336" y="992769"/>
                </a:lnTo>
                <a:lnTo>
                  <a:pt x="151336" y="932234"/>
                </a:lnTo>
                <a:lnTo>
                  <a:pt x="115992" y="925098"/>
                </a:lnTo>
                <a:lnTo>
                  <a:pt x="87130" y="905639"/>
                </a:lnTo>
                <a:lnTo>
                  <a:pt x="67670" y="876776"/>
                </a:lnTo>
                <a:lnTo>
                  <a:pt x="60534" y="841432"/>
                </a:lnTo>
                <a:lnTo>
                  <a:pt x="60534" y="151336"/>
                </a:lnTo>
                <a:lnTo>
                  <a:pt x="67670" y="115992"/>
                </a:lnTo>
                <a:lnTo>
                  <a:pt x="87130" y="87130"/>
                </a:lnTo>
                <a:lnTo>
                  <a:pt x="115992" y="67670"/>
                </a:lnTo>
                <a:lnTo>
                  <a:pt x="151336" y="60534"/>
                </a:lnTo>
                <a:lnTo>
                  <a:pt x="151336" y="0"/>
                </a:lnTo>
                <a:close/>
              </a:path>
              <a:path w="2034540" h="993139">
                <a:moveTo>
                  <a:pt x="1882629" y="932234"/>
                </a:moveTo>
                <a:lnTo>
                  <a:pt x="151336" y="932234"/>
                </a:lnTo>
                <a:lnTo>
                  <a:pt x="151336" y="992769"/>
                </a:lnTo>
                <a:lnTo>
                  <a:pt x="1882629" y="992769"/>
                </a:lnTo>
                <a:lnTo>
                  <a:pt x="1882629" y="932234"/>
                </a:lnTo>
                <a:close/>
              </a:path>
              <a:path w="2034540" h="993139">
                <a:moveTo>
                  <a:pt x="1882629" y="0"/>
                </a:moveTo>
                <a:lnTo>
                  <a:pt x="1882629" y="60534"/>
                </a:lnTo>
                <a:lnTo>
                  <a:pt x="1917973" y="67670"/>
                </a:lnTo>
                <a:lnTo>
                  <a:pt x="1946836" y="87130"/>
                </a:lnTo>
                <a:lnTo>
                  <a:pt x="1966295" y="115992"/>
                </a:lnTo>
                <a:lnTo>
                  <a:pt x="1973431" y="151336"/>
                </a:lnTo>
                <a:lnTo>
                  <a:pt x="1973431" y="841432"/>
                </a:lnTo>
                <a:lnTo>
                  <a:pt x="1966295" y="876776"/>
                </a:lnTo>
                <a:lnTo>
                  <a:pt x="1946835" y="905639"/>
                </a:lnTo>
                <a:lnTo>
                  <a:pt x="1917973" y="925098"/>
                </a:lnTo>
                <a:lnTo>
                  <a:pt x="1882629" y="932234"/>
                </a:lnTo>
                <a:lnTo>
                  <a:pt x="1882629" y="992769"/>
                </a:lnTo>
                <a:lnTo>
                  <a:pt x="1930463" y="985053"/>
                </a:lnTo>
                <a:lnTo>
                  <a:pt x="1972006" y="963569"/>
                </a:lnTo>
                <a:lnTo>
                  <a:pt x="2004766" y="930809"/>
                </a:lnTo>
                <a:lnTo>
                  <a:pt x="2026250" y="889266"/>
                </a:lnTo>
                <a:lnTo>
                  <a:pt x="2033965" y="841432"/>
                </a:lnTo>
                <a:lnTo>
                  <a:pt x="2033965" y="151336"/>
                </a:lnTo>
                <a:lnTo>
                  <a:pt x="2026250" y="103502"/>
                </a:lnTo>
                <a:lnTo>
                  <a:pt x="2004766" y="61959"/>
                </a:lnTo>
                <a:lnTo>
                  <a:pt x="1972006" y="29199"/>
                </a:lnTo>
                <a:lnTo>
                  <a:pt x="1930463" y="7715"/>
                </a:lnTo>
                <a:lnTo>
                  <a:pt x="1882629" y="0"/>
                </a:lnTo>
                <a:close/>
              </a:path>
              <a:path w="2034540" h="993139">
                <a:moveTo>
                  <a:pt x="1882629" y="0"/>
                </a:moveTo>
                <a:lnTo>
                  <a:pt x="151336" y="0"/>
                </a:lnTo>
                <a:lnTo>
                  <a:pt x="151336" y="60534"/>
                </a:lnTo>
                <a:lnTo>
                  <a:pt x="1882629" y="60534"/>
                </a:lnTo>
                <a:lnTo>
                  <a:pt x="1882629" y="0"/>
                </a:lnTo>
                <a:close/>
              </a:path>
            </a:pathLst>
          </a:custGeom>
          <a:solidFill>
            <a:srgbClr val="55909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11455639" y="5435979"/>
            <a:ext cx="2034539" cy="993140"/>
          </a:xfrm>
          <a:custGeom>
            <a:avLst/>
            <a:gdLst/>
            <a:ahLst/>
            <a:cxnLst/>
            <a:rect l="l" t="t" r="r" b="b"/>
            <a:pathLst>
              <a:path w="2034540" h="993139">
                <a:moveTo>
                  <a:pt x="151336" y="0"/>
                </a:moveTo>
                <a:lnTo>
                  <a:pt x="103502" y="7715"/>
                </a:lnTo>
                <a:lnTo>
                  <a:pt x="61959" y="29199"/>
                </a:lnTo>
                <a:lnTo>
                  <a:pt x="29199" y="61959"/>
                </a:lnTo>
                <a:lnTo>
                  <a:pt x="7715" y="103502"/>
                </a:lnTo>
                <a:lnTo>
                  <a:pt x="0" y="151336"/>
                </a:lnTo>
                <a:lnTo>
                  <a:pt x="0" y="841432"/>
                </a:lnTo>
                <a:lnTo>
                  <a:pt x="7715" y="889266"/>
                </a:lnTo>
                <a:lnTo>
                  <a:pt x="29199" y="930809"/>
                </a:lnTo>
                <a:lnTo>
                  <a:pt x="61959" y="963569"/>
                </a:lnTo>
                <a:lnTo>
                  <a:pt x="103502" y="985053"/>
                </a:lnTo>
                <a:lnTo>
                  <a:pt x="151336" y="992769"/>
                </a:lnTo>
                <a:lnTo>
                  <a:pt x="151336" y="932234"/>
                </a:lnTo>
                <a:lnTo>
                  <a:pt x="115992" y="925098"/>
                </a:lnTo>
                <a:lnTo>
                  <a:pt x="87130" y="905639"/>
                </a:lnTo>
                <a:lnTo>
                  <a:pt x="67670" y="876776"/>
                </a:lnTo>
                <a:lnTo>
                  <a:pt x="60534" y="841432"/>
                </a:lnTo>
                <a:lnTo>
                  <a:pt x="60534" y="151336"/>
                </a:lnTo>
                <a:lnTo>
                  <a:pt x="67670" y="115992"/>
                </a:lnTo>
                <a:lnTo>
                  <a:pt x="87130" y="87130"/>
                </a:lnTo>
                <a:lnTo>
                  <a:pt x="115992" y="67670"/>
                </a:lnTo>
                <a:lnTo>
                  <a:pt x="151336" y="60534"/>
                </a:lnTo>
                <a:lnTo>
                  <a:pt x="151336" y="0"/>
                </a:lnTo>
                <a:close/>
              </a:path>
              <a:path w="2034540" h="993139">
                <a:moveTo>
                  <a:pt x="1882629" y="932234"/>
                </a:moveTo>
                <a:lnTo>
                  <a:pt x="151336" y="932234"/>
                </a:lnTo>
                <a:lnTo>
                  <a:pt x="151336" y="992769"/>
                </a:lnTo>
                <a:lnTo>
                  <a:pt x="1882629" y="992769"/>
                </a:lnTo>
                <a:lnTo>
                  <a:pt x="1882629" y="932234"/>
                </a:lnTo>
                <a:close/>
              </a:path>
              <a:path w="2034540" h="993139">
                <a:moveTo>
                  <a:pt x="1882629" y="0"/>
                </a:moveTo>
                <a:lnTo>
                  <a:pt x="1882629" y="60534"/>
                </a:lnTo>
                <a:lnTo>
                  <a:pt x="1917973" y="67670"/>
                </a:lnTo>
                <a:lnTo>
                  <a:pt x="1946836" y="87130"/>
                </a:lnTo>
                <a:lnTo>
                  <a:pt x="1966295" y="115992"/>
                </a:lnTo>
                <a:lnTo>
                  <a:pt x="1973431" y="151336"/>
                </a:lnTo>
                <a:lnTo>
                  <a:pt x="1973431" y="841432"/>
                </a:lnTo>
                <a:lnTo>
                  <a:pt x="1966295" y="876776"/>
                </a:lnTo>
                <a:lnTo>
                  <a:pt x="1946835" y="905639"/>
                </a:lnTo>
                <a:lnTo>
                  <a:pt x="1917973" y="925098"/>
                </a:lnTo>
                <a:lnTo>
                  <a:pt x="1882629" y="932234"/>
                </a:lnTo>
                <a:lnTo>
                  <a:pt x="1882629" y="992769"/>
                </a:lnTo>
                <a:lnTo>
                  <a:pt x="1930463" y="985053"/>
                </a:lnTo>
                <a:lnTo>
                  <a:pt x="1972006" y="963569"/>
                </a:lnTo>
                <a:lnTo>
                  <a:pt x="2004766" y="930809"/>
                </a:lnTo>
                <a:lnTo>
                  <a:pt x="2026250" y="889266"/>
                </a:lnTo>
                <a:lnTo>
                  <a:pt x="2033965" y="841432"/>
                </a:lnTo>
                <a:lnTo>
                  <a:pt x="2033965" y="151336"/>
                </a:lnTo>
                <a:lnTo>
                  <a:pt x="2026250" y="103502"/>
                </a:lnTo>
                <a:lnTo>
                  <a:pt x="2004766" y="61959"/>
                </a:lnTo>
                <a:lnTo>
                  <a:pt x="1972006" y="29199"/>
                </a:lnTo>
                <a:lnTo>
                  <a:pt x="1930463" y="7715"/>
                </a:lnTo>
                <a:lnTo>
                  <a:pt x="1882629" y="0"/>
                </a:lnTo>
                <a:close/>
              </a:path>
              <a:path w="2034540" h="993139">
                <a:moveTo>
                  <a:pt x="1882629" y="0"/>
                </a:moveTo>
                <a:lnTo>
                  <a:pt x="151336" y="0"/>
                </a:lnTo>
                <a:lnTo>
                  <a:pt x="151336" y="60534"/>
                </a:lnTo>
                <a:lnTo>
                  <a:pt x="1882629" y="60534"/>
                </a:lnTo>
                <a:lnTo>
                  <a:pt x="1882629" y="0"/>
                </a:lnTo>
                <a:close/>
              </a:path>
            </a:pathLst>
          </a:custGeom>
          <a:solidFill>
            <a:srgbClr val="436B8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13877027" y="5435979"/>
            <a:ext cx="2034539" cy="993140"/>
          </a:xfrm>
          <a:custGeom>
            <a:avLst/>
            <a:gdLst/>
            <a:ahLst/>
            <a:cxnLst/>
            <a:rect l="l" t="t" r="r" b="b"/>
            <a:pathLst>
              <a:path w="2034540" h="993139">
                <a:moveTo>
                  <a:pt x="151336" y="0"/>
                </a:moveTo>
                <a:lnTo>
                  <a:pt x="103502" y="7715"/>
                </a:lnTo>
                <a:lnTo>
                  <a:pt x="61959" y="29199"/>
                </a:lnTo>
                <a:lnTo>
                  <a:pt x="29199" y="61959"/>
                </a:lnTo>
                <a:lnTo>
                  <a:pt x="7715" y="103502"/>
                </a:lnTo>
                <a:lnTo>
                  <a:pt x="0" y="151336"/>
                </a:lnTo>
                <a:lnTo>
                  <a:pt x="0" y="841432"/>
                </a:lnTo>
                <a:lnTo>
                  <a:pt x="7715" y="889266"/>
                </a:lnTo>
                <a:lnTo>
                  <a:pt x="29199" y="930809"/>
                </a:lnTo>
                <a:lnTo>
                  <a:pt x="61959" y="963569"/>
                </a:lnTo>
                <a:lnTo>
                  <a:pt x="103502" y="985053"/>
                </a:lnTo>
                <a:lnTo>
                  <a:pt x="151336" y="992769"/>
                </a:lnTo>
                <a:lnTo>
                  <a:pt x="151336" y="932234"/>
                </a:lnTo>
                <a:lnTo>
                  <a:pt x="115992" y="925098"/>
                </a:lnTo>
                <a:lnTo>
                  <a:pt x="87130" y="905639"/>
                </a:lnTo>
                <a:lnTo>
                  <a:pt x="67670" y="876776"/>
                </a:lnTo>
                <a:lnTo>
                  <a:pt x="60534" y="841432"/>
                </a:lnTo>
                <a:lnTo>
                  <a:pt x="60534" y="151336"/>
                </a:lnTo>
                <a:lnTo>
                  <a:pt x="67670" y="115992"/>
                </a:lnTo>
                <a:lnTo>
                  <a:pt x="87130" y="87130"/>
                </a:lnTo>
                <a:lnTo>
                  <a:pt x="115992" y="67670"/>
                </a:lnTo>
                <a:lnTo>
                  <a:pt x="151336" y="60534"/>
                </a:lnTo>
                <a:lnTo>
                  <a:pt x="151336" y="0"/>
                </a:lnTo>
                <a:close/>
              </a:path>
              <a:path w="2034540" h="993139">
                <a:moveTo>
                  <a:pt x="1882629" y="932234"/>
                </a:moveTo>
                <a:lnTo>
                  <a:pt x="151336" y="932234"/>
                </a:lnTo>
                <a:lnTo>
                  <a:pt x="151336" y="992769"/>
                </a:lnTo>
                <a:lnTo>
                  <a:pt x="1882629" y="992769"/>
                </a:lnTo>
                <a:lnTo>
                  <a:pt x="1882629" y="932234"/>
                </a:lnTo>
                <a:close/>
              </a:path>
              <a:path w="2034540" h="993139">
                <a:moveTo>
                  <a:pt x="1882629" y="0"/>
                </a:moveTo>
                <a:lnTo>
                  <a:pt x="1882629" y="60534"/>
                </a:lnTo>
                <a:lnTo>
                  <a:pt x="1917973" y="67670"/>
                </a:lnTo>
                <a:lnTo>
                  <a:pt x="1946836" y="87130"/>
                </a:lnTo>
                <a:lnTo>
                  <a:pt x="1966295" y="115992"/>
                </a:lnTo>
                <a:lnTo>
                  <a:pt x="1973431" y="151336"/>
                </a:lnTo>
                <a:lnTo>
                  <a:pt x="1973431" y="841432"/>
                </a:lnTo>
                <a:lnTo>
                  <a:pt x="1966295" y="876776"/>
                </a:lnTo>
                <a:lnTo>
                  <a:pt x="1946835" y="905639"/>
                </a:lnTo>
                <a:lnTo>
                  <a:pt x="1917973" y="925098"/>
                </a:lnTo>
                <a:lnTo>
                  <a:pt x="1882629" y="932234"/>
                </a:lnTo>
                <a:lnTo>
                  <a:pt x="1882629" y="992769"/>
                </a:lnTo>
                <a:lnTo>
                  <a:pt x="1930463" y="985053"/>
                </a:lnTo>
                <a:lnTo>
                  <a:pt x="1972006" y="963569"/>
                </a:lnTo>
                <a:lnTo>
                  <a:pt x="2004766" y="930809"/>
                </a:lnTo>
                <a:lnTo>
                  <a:pt x="2026250" y="889266"/>
                </a:lnTo>
                <a:lnTo>
                  <a:pt x="2033965" y="841432"/>
                </a:lnTo>
                <a:lnTo>
                  <a:pt x="2033965" y="151336"/>
                </a:lnTo>
                <a:lnTo>
                  <a:pt x="2026250" y="103502"/>
                </a:lnTo>
                <a:lnTo>
                  <a:pt x="2004766" y="61959"/>
                </a:lnTo>
                <a:lnTo>
                  <a:pt x="1972006" y="29199"/>
                </a:lnTo>
                <a:lnTo>
                  <a:pt x="1930463" y="7715"/>
                </a:lnTo>
                <a:lnTo>
                  <a:pt x="1882629" y="0"/>
                </a:lnTo>
                <a:close/>
              </a:path>
              <a:path w="2034540" h="993139">
                <a:moveTo>
                  <a:pt x="1882629" y="0"/>
                </a:moveTo>
                <a:lnTo>
                  <a:pt x="151336" y="0"/>
                </a:lnTo>
                <a:lnTo>
                  <a:pt x="151336" y="60534"/>
                </a:lnTo>
                <a:lnTo>
                  <a:pt x="1882629" y="60534"/>
                </a:lnTo>
                <a:lnTo>
                  <a:pt x="1882629" y="0"/>
                </a:lnTo>
                <a:close/>
              </a:path>
            </a:pathLst>
          </a:custGeom>
          <a:solidFill>
            <a:srgbClr val="434A8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5045941" y="5308856"/>
            <a:ext cx="325120" cy="172720"/>
          </a:xfrm>
          <a:custGeom>
            <a:avLst/>
            <a:gdLst/>
            <a:ahLst/>
            <a:cxnLst/>
            <a:rect l="l" t="t" r="r" b="b"/>
            <a:pathLst>
              <a:path w="325120" h="172720">
                <a:moveTo>
                  <a:pt x="162516" y="0"/>
                </a:moveTo>
                <a:lnTo>
                  <a:pt x="0" y="172523"/>
                </a:lnTo>
                <a:lnTo>
                  <a:pt x="325032" y="172523"/>
                </a:lnTo>
                <a:lnTo>
                  <a:pt x="162516" y="0"/>
                </a:lnTo>
                <a:close/>
              </a:path>
            </a:pathLst>
          </a:custGeom>
          <a:solidFill>
            <a:srgbClr val="BDDBC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7467329" y="5308856"/>
            <a:ext cx="325120" cy="172720"/>
          </a:xfrm>
          <a:custGeom>
            <a:avLst/>
            <a:gdLst/>
            <a:ahLst/>
            <a:cxnLst/>
            <a:rect l="l" t="t" r="r" b="b"/>
            <a:pathLst>
              <a:path w="325120" h="172720">
                <a:moveTo>
                  <a:pt x="162516" y="0"/>
                </a:moveTo>
                <a:lnTo>
                  <a:pt x="0" y="172523"/>
                </a:lnTo>
                <a:lnTo>
                  <a:pt x="325032" y="172523"/>
                </a:lnTo>
                <a:lnTo>
                  <a:pt x="162516" y="0"/>
                </a:lnTo>
                <a:close/>
              </a:path>
            </a:pathLst>
          </a:custGeom>
          <a:solidFill>
            <a:srgbClr val="6AB2A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9888719" y="5308856"/>
            <a:ext cx="325120" cy="172720"/>
          </a:xfrm>
          <a:custGeom>
            <a:avLst/>
            <a:gdLst/>
            <a:ahLst/>
            <a:cxnLst/>
            <a:rect l="l" t="t" r="r" b="b"/>
            <a:pathLst>
              <a:path w="325120" h="172720">
                <a:moveTo>
                  <a:pt x="162516" y="0"/>
                </a:moveTo>
                <a:lnTo>
                  <a:pt x="0" y="172523"/>
                </a:lnTo>
                <a:lnTo>
                  <a:pt x="325032" y="172523"/>
                </a:lnTo>
                <a:lnTo>
                  <a:pt x="162516" y="0"/>
                </a:lnTo>
                <a:close/>
              </a:path>
            </a:pathLst>
          </a:custGeom>
          <a:solidFill>
            <a:srgbClr val="55909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12310107" y="5308856"/>
            <a:ext cx="325120" cy="172720"/>
          </a:xfrm>
          <a:custGeom>
            <a:avLst/>
            <a:gdLst/>
            <a:ahLst/>
            <a:cxnLst/>
            <a:rect l="l" t="t" r="r" b="b"/>
            <a:pathLst>
              <a:path w="325120" h="172720">
                <a:moveTo>
                  <a:pt x="162516" y="0"/>
                </a:moveTo>
                <a:lnTo>
                  <a:pt x="0" y="172523"/>
                </a:lnTo>
                <a:lnTo>
                  <a:pt x="325032" y="172523"/>
                </a:lnTo>
                <a:lnTo>
                  <a:pt x="162516" y="0"/>
                </a:lnTo>
                <a:close/>
              </a:path>
            </a:pathLst>
          </a:custGeom>
          <a:solidFill>
            <a:srgbClr val="436B8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14731496" y="5308856"/>
            <a:ext cx="325120" cy="172720"/>
          </a:xfrm>
          <a:custGeom>
            <a:avLst/>
            <a:gdLst/>
            <a:ahLst/>
            <a:cxnLst/>
            <a:rect l="l" t="t" r="r" b="b"/>
            <a:pathLst>
              <a:path w="325119" h="172720">
                <a:moveTo>
                  <a:pt x="162516" y="0"/>
                </a:moveTo>
                <a:lnTo>
                  <a:pt x="0" y="172523"/>
                </a:lnTo>
                <a:lnTo>
                  <a:pt x="325032" y="172523"/>
                </a:lnTo>
                <a:lnTo>
                  <a:pt x="162516" y="0"/>
                </a:lnTo>
                <a:close/>
              </a:path>
            </a:pathLst>
          </a:custGeom>
          <a:solidFill>
            <a:srgbClr val="434A8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6" name="object 26" descr=""/>
          <p:cNvGrpSpPr/>
          <p:nvPr/>
        </p:nvGrpSpPr>
        <p:grpSpPr>
          <a:xfrm>
            <a:off x="4681807" y="5865773"/>
            <a:ext cx="1065530" cy="1065530"/>
            <a:chOff x="4681807" y="5865773"/>
            <a:chExt cx="1065530" cy="1065530"/>
          </a:xfrm>
        </p:grpSpPr>
        <p:sp>
          <p:nvSpPr>
            <p:cNvPr id="27" name="object 27" descr=""/>
            <p:cNvSpPr/>
            <p:nvPr/>
          </p:nvSpPr>
          <p:spPr>
            <a:xfrm>
              <a:off x="4681804" y="5865780"/>
              <a:ext cx="1065530" cy="1065530"/>
            </a:xfrm>
            <a:custGeom>
              <a:avLst/>
              <a:gdLst/>
              <a:ahLst/>
              <a:cxnLst/>
              <a:rect l="l" t="t" r="r" b="b"/>
              <a:pathLst>
                <a:path w="1065529" h="1065529">
                  <a:moveTo>
                    <a:pt x="1065403" y="532701"/>
                  </a:moveTo>
                  <a:lnTo>
                    <a:pt x="1063269" y="485216"/>
                  </a:lnTo>
                  <a:lnTo>
                    <a:pt x="1063231" y="484212"/>
                  </a:lnTo>
                  <a:lnTo>
                    <a:pt x="1056830" y="436943"/>
                  </a:lnTo>
                  <a:lnTo>
                    <a:pt x="1046378" y="391083"/>
                  </a:lnTo>
                  <a:lnTo>
                    <a:pt x="1032078" y="346824"/>
                  </a:lnTo>
                  <a:lnTo>
                    <a:pt x="1014120" y="304342"/>
                  </a:lnTo>
                  <a:lnTo>
                    <a:pt x="992682" y="263842"/>
                  </a:lnTo>
                  <a:lnTo>
                    <a:pt x="967955" y="225488"/>
                  </a:lnTo>
                  <a:lnTo>
                    <a:pt x="940117" y="189484"/>
                  </a:lnTo>
                  <a:lnTo>
                    <a:pt x="909383" y="156019"/>
                  </a:lnTo>
                  <a:lnTo>
                    <a:pt x="875919" y="125285"/>
                  </a:lnTo>
                  <a:lnTo>
                    <a:pt x="839914" y="97459"/>
                  </a:lnTo>
                  <a:lnTo>
                    <a:pt x="801573" y="72732"/>
                  </a:lnTo>
                  <a:lnTo>
                    <a:pt x="761060" y="51295"/>
                  </a:lnTo>
                  <a:lnTo>
                    <a:pt x="718578" y="33324"/>
                  </a:lnTo>
                  <a:lnTo>
                    <a:pt x="674319" y="19024"/>
                  </a:lnTo>
                  <a:lnTo>
                    <a:pt x="628459" y="8585"/>
                  </a:lnTo>
                  <a:lnTo>
                    <a:pt x="581190" y="2171"/>
                  </a:lnTo>
                  <a:lnTo>
                    <a:pt x="532701" y="0"/>
                  </a:lnTo>
                  <a:lnTo>
                    <a:pt x="484212" y="2171"/>
                  </a:lnTo>
                  <a:lnTo>
                    <a:pt x="436943" y="8585"/>
                  </a:lnTo>
                  <a:lnTo>
                    <a:pt x="391083" y="19024"/>
                  </a:lnTo>
                  <a:lnTo>
                    <a:pt x="346824" y="33324"/>
                  </a:lnTo>
                  <a:lnTo>
                    <a:pt x="304342" y="51295"/>
                  </a:lnTo>
                  <a:lnTo>
                    <a:pt x="263829" y="72732"/>
                  </a:lnTo>
                  <a:lnTo>
                    <a:pt x="225488" y="97459"/>
                  </a:lnTo>
                  <a:lnTo>
                    <a:pt x="189484" y="125285"/>
                  </a:lnTo>
                  <a:lnTo>
                    <a:pt x="156019" y="156019"/>
                  </a:lnTo>
                  <a:lnTo>
                    <a:pt x="125285" y="189484"/>
                  </a:lnTo>
                  <a:lnTo>
                    <a:pt x="97459" y="225488"/>
                  </a:lnTo>
                  <a:lnTo>
                    <a:pt x="72720" y="263842"/>
                  </a:lnTo>
                  <a:lnTo>
                    <a:pt x="51282" y="304342"/>
                  </a:lnTo>
                  <a:lnTo>
                    <a:pt x="33324" y="346824"/>
                  </a:lnTo>
                  <a:lnTo>
                    <a:pt x="19024" y="391083"/>
                  </a:lnTo>
                  <a:lnTo>
                    <a:pt x="8585" y="436943"/>
                  </a:lnTo>
                  <a:lnTo>
                    <a:pt x="2171" y="484212"/>
                  </a:lnTo>
                  <a:lnTo>
                    <a:pt x="0" y="532701"/>
                  </a:lnTo>
                  <a:lnTo>
                    <a:pt x="2133" y="580199"/>
                  </a:lnTo>
                  <a:lnTo>
                    <a:pt x="2171" y="581190"/>
                  </a:lnTo>
                  <a:lnTo>
                    <a:pt x="8585" y="628459"/>
                  </a:lnTo>
                  <a:lnTo>
                    <a:pt x="19024" y="674319"/>
                  </a:lnTo>
                  <a:lnTo>
                    <a:pt x="33324" y="718578"/>
                  </a:lnTo>
                  <a:lnTo>
                    <a:pt x="51282" y="761060"/>
                  </a:lnTo>
                  <a:lnTo>
                    <a:pt x="72720" y="801573"/>
                  </a:lnTo>
                  <a:lnTo>
                    <a:pt x="97459" y="839914"/>
                  </a:lnTo>
                  <a:lnTo>
                    <a:pt x="125285" y="875919"/>
                  </a:lnTo>
                  <a:lnTo>
                    <a:pt x="156019" y="909383"/>
                  </a:lnTo>
                  <a:lnTo>
                    <a:pt x="189484" y="940130"/>
                  </a:lnTo>
                  <a:lnTo>
                    <a:pt x="225488" y="967955"/>
                  </a:lnTo>
                  <a:lnTo>
                    <a:pt x="263829" y="992682"/>
                  </a:lnTo>
                  <a:lnTo>
                    <a:pt x="304342" y="1014120"/>
                  </a:lnTo>
                  <a:lnTo>
                    <a:pt x="346824" y="1032078"/>
                  </a:lnTo>
                  <a:lnTo>
                    <a:pt x="391083" y="1046378"/>
                  </a:lnTo>
                  <a:lnTo>
                    <a:pt x="436943" y="1056830"/>
                  </a:lnTo>
                  <a:lnTo>
                    <a:pt x="484212" y="1063231"/>
                  </a:lnTo>
                  <a:lnTo>
                    <a:pt x="532701" y="1065415"/>
                  </a:lnTo>
                  <a:lnTo>
                    <a:pt x="581190" y="1063231"/>
                  </a:lnTo>
                  <a:lnTo>
                    <a:pt x="628459" y="1056830"/>
                  </a:lnTo>
                  <a:lnTo>
                    <a:pt x="674319" y="1046378"/>
                  </a:lnTo>
                  <a:lnTo>
                    <a:pt x="718578" y="1032078"/>
                  </a:lnTo>
                  <a:lnTo>
                    <a:pt x="761060" y="1014120"/>
                  </a:lnTo>
                  <a:lnTo>
                    <a:pt x="801573" y="992682"/>
                  </a:lnTo>
                  <a:lnTo>
                    <a:pt x="839914" y="967955"/>
                  </a:lnTo>
                  <a:lnTo>
                    <a:pt x="875919" y="940130"/>
                  </a:lnTo>
                  <a:lnTo>
                    <a:pt x="909383" y="909383"/>
                  </a:lnTo>
                  <a:lnTo>
                    <a:pt x="940117" y="875919"/>
                  </a:lnTo>
                  <a:lnTo>
                    <a:pt x="967955" y="839914"/>
                  </a:lnTo>
                  <a:lnTo>
                    <a:pt x="992682" y="801573"/>
                  </a:lnTo>
                  <a:lnTo>
                    <a:pt x="1014120" y="761060"/>
                  </a:lnTo>
                  <a:lnTo>
                    <a:pt x="1032078" y="718578"/>
                  </a:lnTo>
                  <a:lnTo>
                    <a:pt x="1046378" y="674319"/>
                  </a:lnTo>
                  <a:lnTo>
                    <a:pt x="1056830" y="628459"/>
                  </a:lnTo>
                  <a:lnTo>
                    <a:pt x="1063231" y="581190"/>
                  </a:lnTo>
                  <a:lnTo>
                    <a:pt x="1065403" y="5327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4730234" y="5914201"/>
              <a:ext cx="969010" cy="969010"/>
            </a:xfrm>
            <a:custGeom>
              <a:avLst/>
              <a:gdLst/>
              <a:ahLst/>
              <a:cxnLst/>
              <a:rect l="l" t="t" r="r" b="b"/>
              <a:pathLst>
                <a:path w="969010" h="969009">
                  <a:moveTo>
                    <a:pt x="484277" y="0"/>
                  </a:moveTo>
                  <a:lnTo>
                    <a:pt x="437638" y="2216"/>
                  </a:lnTo>
                  <a:lnTo>
                    <a:pt x="392253" y="8732"/>
                  </a:lnTo>
                  <a:lnTo>
                    <a:pt x="348325" y="19343"/>
                  </a:lnTo>
                  <a:lnTo>
                    <a:pt x="306058" y="33846"/>
                  </a:lnTo>
                  <a:lnTo>
                    <a:pt x="265654" y="52039"/>
                  </a:lnTo>
                  <a:lnTo>
                    <a:pt x="227316" y="73719"/>
                  </a:lnTo>
                  <a:lnTo>
                    <a:pt x="191247" y="98683"/>
                  </a:lnTo>
                  <a:lnTo>
                    <a:pt x="157649" y="126727"/>
                  </a:lnTo>
                  <a:lnTo>
                    <a:pt x="126727" y="157649"/>
                  </a:lnTo>
                  <a:lnTo>
                    <a:pt x="98683" y="191246"/>
                  </a:lnTo>
                  <a:lnTo>
                    <a:pt x="73719" y="227316"/>
                  </a:lnTo>
                  <a:lnTo>
                    <a:pt x="52039" y="265654"/>
                  </a:lnTo>
                  <a:lnTo>
                    <a:pt x="33846" y="306058"/>
                  </a:lnTo>
                  <a:lnTo>
                    <a:pt x="19343" y="348326"/>
                  </a:lnTo>
                  <a:lnTo>
                    <a:pt x="8732" y="392253"/>
                  </a:lnTo>
                  <a:lnTo>
                    <a:pt x="2274" y="437238"/>
                  </a:lnTo>
                  <a:lnTo>
                    <a:pt x="0" y="484277"/>
                  </a:lnTo>
                  <a:lnTo>
                    <a:pt x="2216" y="530917"/>
                  </a:lnTo>
                  <a:lnTo>
                    <a:pt x="8732" y="576301"/>
                  </a:lnTo>
                  <a:lnTo>
                    <a:pt x="19343" y="620229"/>
                  </a:lnTo>
                  <a:lnTo>
                    <a:pt x="33846" y="662496"/>
                  </a:lnTo>
                  <a:lnTo>
                    <a:pt x="52039" y="702901"/>
                  </a:lnTo>
                  <a:lnTo>
                    <a:pt x="73719" y="741239"/>
                  </a:lnTo>
                  <a:lnTo>
                    <a:pt x="98683" y="777308"/>
                  </a:lnTo>
                  <a:lnTo>
                    <a:pt x="126727" y="810905"/>
                  </a:lnTo>
                  <a:lnTo>
                    <a:pt x="157649" y="841827"/>
                  </a:lnTo>
                  <a:lnTo>
                    <a:pt x="191247" y="869872"/>
                  </a:lnTo>
                  <a:lnTo>
                    <a:pt x="227316" y="894835"/>
                  </a:lnTo>
                  <a:lnTo>
                    <a:pt x="265654" y="916515"/>
                  </a:lnTo>
                  <a:lnTo>
                    <a:pt x="306058" y="934708"/>
                  </a:lnTo>
                  <a:lnTo>
                    <a:pt x="348325" y="949212"/>
                  </a:lnTo>
                  <a:lnTo>
                    <a:pt x="392253" y="959822"/>
                  </a:lnTo>
                  <a:lnTo>
                    <a:pt x="437638" y="966338"/>
                  </a:lnTo>
                  <a:lnTo>
                    <a:pt x="484277" y="968555"/>
                  </a:lnTo>
                  <a:lnTo>
                    <a:pt x="484277" y="944341"/>
                  </a:lnTo>
                  <a:lnTo>
                    <a:pt x="437238" y="941966"/>
                  </a:lnTo>
                  <a:lnTo>
                    <a:pt x="391558" y="934994"/>
                  </a:lnTo>
                  <a:lnTo>
                    <a:pt x="347468" y="923657"/>
                  </a:lnTo>
                  <a:lnTo>
                    <a:pt x="305200" y="908187"/>
                  </a:lnTo>
                  <a:lnTo>
                    <a:pt x="264983" y="888814"/>
                  </a:lnTo>
                  <a:lnTo>
                    <a:pt x="227051" y="865769"/>
                  </a:lnTo>
                  <a:lnTo>
                    <a:pt x="191634" y="839285"/>
                  </a:lnTo>
                  <a:lnTo>
                    <a:pt x="158963" y="809591"/>
                  </a:lnTo>
                  <a:lnTo>
                    <a:pt x="129270" y="776920"/>
                  </a:lnTo>
                  <a:lnTo>
                    <a:pt x="102785" y="741503"/>
                  </a:lnTo>
                  <a:lnTo>
                    <a:pt x="79741" y="703571"/>
                  </a:lnTo>
                  <a:lnTo>
                    <a:pt x="60368" y="663355"/>
                  </a:lnTo>
                  <a:lnTo>
                    <a:pt x="44897" y="621086"/>
                  </a:lnTo>
                  <a:lnTo>
                    <a:pt x="33560" y="576996"/>
                  </a:lnTo>
                  <a:lnTo>
                    <a:pt x="26589" y="531316"/>
                  </a:lnTo>
                  <a:lnTo>
                    <a:pt x="24213" y="484277"/>
                  </a:lnTo>
                  <a:lnTo>
                    <a:pt x="26568" y="437638"/>
                  </a:lnTo>
                  <a:lnTo>
                    <a:pt x="33454" y="392253"/>
                  </a:lnTo>
                  <a:lnTo>
                    <a:pt x="44897" y="347468"/>
                  </a:lnTo>
                  <a:lnTo>
                    <a:pt x="60368" y="305199"/>
                  </a:lnTo>
                  <a:lnTo>
                    <a:pt x="79741" y="264983"/>
                  </a:lnTo>
                  <a:lnTo>
                    <a:pt x="102785" y="227051"/>
                  </a:lnTo>
                  <a:lnTo>
                    <a:pt x="129270" y="191634"/>
                  </a:lnTo>
                  <a:lnTo>
                    <a:pt x="158963" y="158963"/>
                  </a:lnTo>
                  <a:lnTo>
                    <a:pt x="191634" y="129269"/>
                  </a:lnTo>
                  <a:lnTo>
                    <a:pt x="227051" y="102785"/>
                  </a:lnTo>
                  <a:lnTo>
                    <a:pt x="264983" y="79740"/>
                  </a:lnTo>
                  <a:lnTo>
                    <a:pt x="305200" y="60367"/>
                  </a:lnTo>
                  <a:lnTo>
                    <a:pt x="347468" y="44897"/>
                  </a:lnTo>
                  <a:lnTo>
                    <a:pt x="391558" y="33560"/>
                  </a:lnTo>
                  <a:lnTo>
                    <a:pt x="437238" y="26589"/>
                  </a:lnTo>
                  <a:lnTo>
                    <a:pt x="484277" y="24213"/>
                  </a:lnTo>
                  <a:lnTo>
                    <a:pt x="484277" y="0"/>
                  </a:lnTo>
                  <a:close/>
                </a:path>
                <a:path w="969010" h="969009">
                  <a:moveTo>
                    <a:pt x="484277" y="0"/>
                  </a:moveTo>
                  <a:lnTo>
                    <a:pt x="484277" y="24213"/>
                  </a:lnTo>
                  <a:lnTo>
                    <a:pt x="531316" y="26589"/>
                  </a:lnTo>
                  <a:lnTo>
                    <a:pt x="576996" y="33560"/>
                  </a:lnTo>
                  <a:lnTo>
                    <a:pt x="621086" y="44897"/>
                  </a:lnTo>
                  <a:lnTo>
                    <a:pt x="663355" y="60367"/>
                  </a:lnTo>
                  <a:lnTo>
                    <a:pt x="703571" y="79740"/>
                  </a:lnTo>
                  <a:lnTo>
                    <a:pt x="741503" y="102785"/>
                  </a:lnTo>
                  <a:lnTo>
                    <a:pt x="776920" y="129269"/>
                  </a:lnTo>
                  <a:lnTo>
                    <a:pt x="809591" y="158963"/>
                  </a:lnTo>
                  <a:lnTo>
                    <a:pt x="839285" y="191634"/>
                  </a:lnTo>
                  <a:lnTo>
                    <a:pt x="865769" y="227051"/>
                  </a:lnTo>
                  <a:lnTo>
                    <a:pt x="888814" y="264983"/>
                  </a:lnTo>
                  <a:lnTo>
                    <a:pt x="908187" y="305199"/>
                  </a:lnTo>
                  <a:lnTo>
                    <a:pt x="923657" y="347468"/>
                  </a:lnTo>
                  <a:lnTo>
                    <a:pt x="934994" y="391558"/>
                  </a:lnTo>
                  <a:lnTo>
                    <a:pt x="941966" y="437238"/>
                  </a:lnTo>
                  <a:lnTo>
                    <a:pt x="944341" y="484277"/>
                  </a:lnTo>
                  <a:lnTo>
                    <a:pt x="941986" y="530917"/>
                  </a:lnTo>
                  <a:lnTo>
                    <a:pt x="941966" y="531316"/>
                  </a:lnTo>
                  <a:lnTo>
                    <a:pt x="935100" y="576301"/>
                  </a:lnTo>
                  <a:lnTo>
                    <a:pt x="934994" y="576996"/>
                  </a:lnTo>
                  <a:lnTo>
                    <a:pt x="923657" y="621086"/>
                  </a:lnTo>
                  <a:lnTo>
                    <a:pt x="908187" y="663355"/>
                  </a:lnTo>
                  <a:lnTo>
                    <a:pt x="888814" y="703571"/>
                  </a:lnTo>
                  <a:lnTo>
                    <a:pt x="865769" y="741503"/>
                  </a:lnTo>
                  <a:lnTo>
                    <a:pt x="839285" y="776920"/>
                  </a:lnTo>
                  <a:lnTo>
                    <a:pt x="809591" y="809591"/>
                  </a:lnTo>
                  <a:lnTo>
                    <a:pt x="776920" y="839285"/>
                  </a:lnTo>
                  <a:lnTo>
                    <a:pt x="741503" y="865769"/>
                  </a:lnTo>
                  <a:lnTo>
                    <a:pt x="703571" y="888814"/>
                  </a:lnTo>
                  <a:lnTo>
                    <a:pt x="663355" y="908187"/>
                  </a:lnTo>
                  <a:lnTo>
                    <a:pt x="621086" y="923657"/>
                  </a:lnTo>
                  <a:lnTo>
                    <a:pt x="576996" y="934994"/>
                  </a:lnTo>
                  <a:lnTo>
                    <a:pt x="531316" y="941966"/>
                  </a:lnTo>
                  <a:lnTo>
                    <a:pt x="484277" y="944341"/>
                  </a:lnTo>
                  <a:lnTo>
                    <a:pt x="484277" y="968555"/>
                  </a:lnTo>
                  <a:lnTo>
                    <a:pt x="530916" y="966338"/>
                  </a:lnTo>
                  <a:lnTo>
                    <a:pt x="576301" y="959822"/>
                  </a:lnTo>
                  <a:lnTo>
                    <a:pt x="620229" y="949212"/>
                  </a:lnTo>
                  <a:lnTo>
                    <a:pt x="662496" y="934708"/>
                  </a:lnTo>
                  <a:lnTo>
                    <a:pt x="702900" y="916515"/>
                  </a:lnTo>
                  <a:lnTo>
                    <a:pt x="741239" y="894835"/>
                  </a:lnTo>
                  <a:lnTo>
                    <a:pt x="777308" y="869872"/>
                  </a:lnTo>
                  <a:lnTo>
                    <a:pt x="810905" y="841827"/>
                  </a:lnTo>
                  <a:lnTo>
                    <a:pt x="841827" y="810905"/>
                  </a:lnTo>
                  <a:lnTo>
                    <a:pt x="869872" y="777308"/>
                  </a:lnTo>
                  <a:lnTo>
                    <a:pt x="894835" y="741239"/>
                  </a:lnTo>
                  <a:lnTo>
                    <a:pt x="916515" y="702901"/>
                  </a:lnTo>
                  <a:lnTo>
                    <a:pt x="934708" y="662496"/>
                  </a:lnTo>
                  <a:lnTo>
                    <a:pt x="949212" y="620229"/>
                  </a:lnTo>
                  <a:lnTo>
                    <a:pt x="959822" y="576301"/>
                  </a:lnTo>
                  <a:lnTo>
                    <a:pt x="966280" y="531316"/>
                  </a:lnTo>
                  <a:lnTo>
                    <a:pt x="968555" y="484277"/>
                  </a:lnTo>
                  <a:lnTo>
                    <a:pt x="966338" y="437638"/>
                  </a:lnTo>
                  <a:lnTo>
                    <a:pt x="959822" y="392253"/>
                  </a:lnTo>
                  <a:lnTo>
                    <a:pt x="949212" y="348326"/>
                  </a:lnTo>
                  <a:lnTo>
                    <a:pt x="934708" y="306058"/>
                  </a:lnTo>
                  <a:lnTo>
                    <a:pt x="916515" y="265654"/>
                  </a:lnTo>
                  <a:lnTo>
                    <a:pt x="894835" y="227316"/>
                  </a:lnTo>
                  <a:lnTo>
                    <a:pt x="869872" y="191246"/>
                  </a:lnTo>
                  <a:lnTo>
                    <a:pt x="841827" y="157649"/>
                  </a:lnTo>
                  <a:lnTo>
                    <a:pt x="810905" y="126727"/>
                  </a:lnTo>
                  <a:lnTo>
                    <a:pt x="777308" y="98683"/>
                  </a:lnTo>
                  <a:lnTo>
                    <a:pt x="741239" y="73719"/>
                  </a:lnTo>
                  <a:lnTo>
                    <a:pt x="702900" y="52039"/>
                  </a:lnTo>
                  <a:lnTo>
                    <a:pt x="662496" y="33846"/>
                  </a:lnTo>
                  <a:lnTo>
                    <a:pt x="620229" y="19343"/>
                  </a:lnTo>
                  <a:lnTo>
                    <a:pt x="576301" y="8732"/>
                  </a:lnTo>
                  <a:lnTo>
                    <a:pt x="530916" y="2216"/>
                  </a:lnTo>
                  <a:lnTo>
                    <a:pt x="484277" y="0"/>
                  </a:lnTo>
                  <a:close/>
                </a:path>
              </a:pathLst>
            </a:custGeom>
            <a:solidFill>
              <a:srgbClr val="C4C4C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 descr=""/>
          <p:cNvSpPr/>
          <p:nvPr/>
        </p:nvSpPr>
        <p:spPr>
          <a:xfrm>
            <a:off x="7103186" y="5865780"/>
            <a:ext cx="1065530" cy="1065530"/>
          </a:xfrm>
          <a:custGeom>
            <a:avLst/>
            <a:gdLst/>
            <a:ahLst/>
            <a:cxnLst/>
            <a:rect l="l" t="t" r="r" b="b"/>
            <a:pathLst>
              <a:path w="1065529" h="1065529">
                <a:moveTo>
                  <a:pt x="1065415" y="532701"/>
                </a:moveTo>
                <a:lnTo>
                  <a:pt x="1063282" y="485216"/>
                </a:lnTo>
                <a:lnTo>
                  <a:pt x="1056830" y="436943"/>
                </a:lnTo>
                <a:lnTo>
                  <a:pt x="1046391" y="391083"/>
                </a:lnTo>
                <a:lnTo>
                  <a:pt x="1032090" y="346824"/>
                </a:lnTo>
                <a:lnTo>
                  <a:pt x="1014120" y="304342"/>
                </a:lnTo>
                <a:lnTo>
                  <a:pt x="992682" y="263842"/>
                </a:lnTo>
                <a:lnTo>
                  <a:pt x="967955" y="225488"/>
                </a:lnTo>
                <a:lnTo>
                  <a:pt x="940130" y="189484"/>
                </a:lnTo>
                <a:lnTo>
                  <a:pt x="909383" y="156019"/>
                </a:lnTo>
                <a:lnTo>
                  <a:pt x="875919" y="125285"/>
                </a:lnTo>
                <a:lnTo>
                  <a:pt x="839927" y="97459"/>
                </a:lnTo>
                <a:lnTo>
                  <a:pt x="801573" y="72732"/>
                </a:lnTo>
                <a:lnTo>
                  <a:pt x="761072" y="51295"/>
                </a:lnTo>
                <a:lnTo>
                  <a:pt x="718591" y="33324"/>
                </a:lnTo>
                <a:lnTo>
                  <a:pt x="674319" y="19024"/>
                </a:lnTo>
                <a:lnTo>
                  <a:pt x="628459" y="8585"/>
                </a:lnTo>
                <a:lnTo>
                  <a:pt x="581190" y="2171"/>
                </a:lnTo>
                <a:lnTo>
                  <a:pt x="532714" y="0"/>
                </a:lnTo>
                <a:lnTo>
                  <a:pt x="484225" y="2171"/>
                </a:lnTo>
                <a:lnTo>
                  <a:pt x="436956" y="8585"/>
                </a:lnTo>
                <a:lnTo>
                  <a:pt x="391096" y="19024"/>
                </a:lnTo>
                <a:lnTo>
                  <a:pt x="346824" y="33324"/>
                </a:lnTo>
                <a:lnTo>
                  <a:pt x="304355" y="51295"/>
                </a:lnTo>
                <a:lnTo>
                  <a:pt x="263842" y="72732"/>
                </a:lnTo>
                <a:lnTo>
                  <a:pt x="225488" y="97459"/>
                </a:lnTo>
                <a:lnTo>
                  <a:pt x="189496" y="125285"/>
                </a:lnTo>
                <a:lnTo>
                  <a:pt x="156032" y="156019"/>
                </a:lnTo>
                <a:lnTo>
                  <a:pt x="125285" y="189484"/>
                </a:lnTo>
                <a:lnTo>
                  <a:pt x="97459" y="225488"/>
                </a:lnTo>
                <a:lnTo>
                  <a:pt x="72732" y="263842"/>
                </a:lnTo>
                <a:lnTo>
                  <a:pt x="51295" y="304342"/>
                </a:lnTo>
                <a:lnTo>
                  <a:pt x="33324" y="346824"/>
                </a:lnTo>
                <a:lnTo>
                  <a:pt x="19037" y="391083"/>
                </a:lnTo>
                <a:lnTo>
                  <a:pt x="8585" y="436943"/>
                </a:lnTo>
                <a:lnTo>
                  <a:pt x="2184" y="484212"/>
                </a:lnTo>
                <a:lnTo>
                  <a:pt x="0" y="532701"/>
                </a:lnTo>
                <a:lnTo>
                  <a:pt x="2133" y="580199"/>
                </a:lnTo>
                <a:lnTo>
                  <a:pt x="8585" y="628459"/>
                </a:lnTo>
                <a:lnTo>
                  <a:pt x="19037" y="674319"/>
                </a:lnTo>
                <a:lnTo>
                  <a:pt x="33324" y="718578"/>
                </a:lnTo>
                <a:lnTo>
                  <a:pt x="51295" y="761060"/>
                </a:lnTo>
                <a:lnTo>
                  <a:pt x="72732" y="801573"/>
                </a:lnTo>
                <a:lnTo>
                  <a:pt x="97459" y="839914"/>
                </a:lnTo>
                <a:lnTo>
                  <a:pt x="125285" y="875919"/>
                </a:lnTo>
                <a:lnTo>
                  <a:pt x="156032" y="909383"/>
                </a:lnTo>
                <a:lnTo>
                  <a:pt x="189496" y="940130"/>
                </a:lnTo>
                <a:lnTo>
                  <a:pt x="225488" y="967955"/>
                </a:lnTo>
                <a:lnTo>
                  <a:pt x="263842" y="992682"/>
                </a:lnTo>
                <a:lnTo>
                  <a:pt x="304355" y="1014120"/>
                </a:lnTo>
                <a:lnTo>
                  <a:pt x="346824" y="1032078"/>
                </a:lnTo>
                <a:lnTo>
                  <a:pt x="391096" y="1046378"/>
                </a:lnTo>
                <a:lnTo>
                  <a:pt x="436956" y="1056830"/>
                </a:lnTo>
                <a:lnTo>
                  <a:pt x="484225" y="1063231"/>
                </a:lnTo>
                <a:lnTo>
                  <a:pt x="532714" y="1065415"/>
                </a:lnTo>
                <a:lnTo>
                  <a:pt x="581190" y="1063231"/>
                </a:lnTo>
                <a:lnTo>
                  <a:pt x="628459" y="1056830"/>
                </a:lnTo>
                <a:lnTo>
                  <a:pt x="674319" y="1046378"/>
                </a:lnTo>
                <a:lnTo>
                  <a:pt x="718591" y="1032078"/>
                </a:lnTo>
                <a:lnTo>
                  <a:pt x="761072" y="1014120"/>
                </a:lnTo>
                <a:lnTo>
                  <a:pt x="801573" y="992682"/>
                </a:lnTo>
                <a:lnTo>
                  <a:pt x="839927" y="967955"/>
                </a:lnTo>
                <a:lnTo>
                  <a:pt x="875919" y="940130"/>
                </a:lnTo>
                <a:lnTo>
                  <a:pt x="909383" y="909383"/>
                </a:lnTo>
                <a:lnTo>
                  <a:pt x="940130" y="875919"/>
                </a:lnTo>
                <a:lnTo>
                  <a:pt x="967955" y="839914"/>
                </a:lnTo>
                <a:lnTo>
                  <a:pt x="992682" y="801573"/>
                </a:lnTo>
                <a:lnTo>
                  <a:pt x="1014120" y="761060"/>
                </a:lnTo>
                <a:lnTo>
                  <a:pt x="1032090" y="718578"/>
                </a:lnTo>
                <a:lnTo>
                  <a:pt x="1046391" y="674319"/>
                </a:lnTo>
                <a:lnTo>
                  <a:pt x="1056830" y="628459"/>
                </a:lnTo>
                <a:lnTo>
                  <a:pt x="1063231" y="581190"/>
                </a:lnTo>
                <a:lnTo>
                  <a:pt x="1065415" y="5327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9524581" y="5865780"/>
            <a:ext cx="1065530" cy="1065530"/>
          </a:xfrm>
          <a:custGeom>
            <a:avLst/>
            <a:gdLst/>
            <a:ahLst/>
            <a:cxnLst/>
            <a:rect l="l" t="t" r="r" b="b"/>
            <a:pathLst>
              <a:path w="1065529" h="1065529">
                <a:moveTo>
                  <a:pt x="1065403" y="532701"/>
                </a:moveTo>
                <a:lnTo>
                  <a:pt x="1063282" y="485216"/>
                </a:lnTo>
                <a:lnTo>
                  <a:pt x="1056830" y="436943"/>
                </a:lnTo>
                <a:lnTo>
                  <a:pt x="1046378" y="391083"/>
                </a:lnTo>
                <a:lnTo>
                  <a:pt x="1032078" y="346824"/>
                </a:lnTo>
                <a:lnTo>
                  <a:pt x="1014120" y="304342"/>
                </a:lnTo>
                <a:lnTo>
                  <a:pt x="992682" y="263842"/>
                </a:lnTo>
                <a:lnTo>
                  <a:pt x="967955" y="225488"/>
                </a:lnTo>
                <a:lnTo>
                  <a:pt x="940117" y="189484"/>
                </a:lnTo>
                <a:lnTo>
                  <a:pt x="909383" y="156019"/>
                </a:lnTo>
                <a:lnTo>
                  <a:pt x="875919" y="125285"/>
                </a:lnTo>
                <a:lnTo>
                  <a:pt x="839914" y="97459"/>
                </a:lnTo>
                <a:lnTo>
                  <a:pt x="801573" y="72732"/>
                </a:lnTo>
                <a:lnTo>
                  <a:pt x="761060" y="51295"/>
                </a:lnTo>
                <a:lnTo>
                  <a:pt x="718578" y="33324"/>
                </a:lnTo>
                <a:lnTo>
                  <a:pt x="674319" y="19024"/>
                </a:lnTo>
                <a:lnTo>
                  <a:pt x="628459" y="8585"/>
                </a:lnTo>
                <a:lnTo>
                  <a:pt x="581190" y="2171"/>
                </a:lnTo>
                <a:lnTo>
                  <a:pt x="532701" y="0"/>
                </a:lnTo>
                <a:lnTo>
                  <a:pt x="484212" y="2171"/>
                </a:lnTo>
                <a:lnTo>
                  <a:pt x="436943" y="8585"/>
                </a:lnTo>
                <a:lnTo>
                  <a:pt x="391083" y="19024"/>
                </a:lnTo>
                <a:lnTo>
                  <a:pt x="346824" y="33324"/>
                </a:lnTo>
                <a:lnTo>
                  <a:pt x="304342" y="51295"/>
                </a:lnTo>
                <a:lnTo>
                  <a:pt x="263842" y="72732"/>
                </a:lnTo>
                <a:lnTo>
                  <a:pt x="225488" y="97459"/>
                </a:lnTo>
                <a:lnTo>
                  <a:pt x="189484" y="125285"/>
                </a:lnTo>
                <a:lnTo>
                  <a:pt x="156019" y="156019"/>
                </a:lnTo>
                <a:lnTo>
                  <a:pt x="125285" y="189484"/>
                </a:lnTo>
                <a:lnTo>
                  <a:pt x="97459" y="225488"/>
                </a:lnTo>
                <a:lnTo>
                  <a:pt x="72732" y="263842"/>
                </a:lnTo>
                <a:lnTo>
                  <a:pt x="51282" y="304342"/>
                </a:lnTo>
                <a:lnTo>
                  <a:pt x="33324" y="346824"/>
                </a:lnTo>
                <a:lnTo>
                  <a:pt x="19024" y="391083"/>
                </a:lnTo>
                <a:lnTo>
                  <a:pt x="8585" y="436943"/>
                </a:lnTo>
                <a:lnTo>
                  <a:pt x="2171" y="484212"/>
                </a:lnTo>
                <a:lnTo>
                  <a:pt x="0" y="532701"/>
                </a:lnTo>
                <a:lnTo>
                  <a:pt x="2133" y="580199"/>
                </a:lnTo>
                <a:lnTo>
                  <a:pt x="2171" y="581190"/>
                </a:lnTo>
                <a:lnTo>
                  <a:pt x="8585" y="628459"/>
                </a:lnTo>
                <a:lnTo>
                  <a:pt x="19024" y="674319"/>
                </a:lnTo>
                <a:lnTo>
                  <a:pt x="33324" y="718578"/>
                </a:lnTo>
                <a:lnTo>
                  <a:pt x="51282" y="761060"/>
                </a:lnTo>
                <a:lnTo>
                  <a:pt x="72732" y="801573"/>
                </a:lnTo>
                <a:lnTo>
                  <a:pt x="97459" y="839914"/>
                </a:lnTo>
                <a:lnTo>
                  <a:pt x="125285" y="875919"/>
                </a:lnTo>
                <a:lnTo>
                  <a:pt x="156019" y="909383"/>
                </a:lnTo>
                <a:lnTo>
                  <a:pt x="189484" y="940130"/>
                </a:lnTo>
                <a:lnTo>
                  <a:pt x="225488" y="967955"/>
                </a:lnTo>
                <a:lnTo>
                  <a:pt x="263842" y="992682"/>
                </a:lnTo>
                <a:lnTo>
                  <a:pt x="304342" y="1014120"/>
                </a:lnTo>
                <a:lnTo>
                  <a:pt x="346824" y="1032078"/>
                </a:lnTo>
                <a:lnTo>
                  <a:pt x="391083" y="1046378"/>
                </a:lnTo>
                <a:lnTo>
                  <a:pt x="436943" y="1056830"/>
                </a:lnTo>
                <a:lnTo>
                  <a:pt x="484212" y="1063231"/>
                </a:lnTo>
                <a:lnTo>
                  <a:pt x="532701" y="1065415"/>
                </a:lnTo>
                <a:lnTo>
                  <a:pt x="581190" y="1063231"/>
                </a:lnTo>
                <a:lnTo>
                  <a:pt x="628459" y="1056830"/>
                </a:lnTo>
                <a:lnTo>
                  <a:pt x="674319" y="1046378"/>
                </a:lnTo>
                <a:lnTo>
                  <a:pt x="718578" y="1032078"/>
                </a:lnTo>
                <a:lnTo>
                  <a:pt x="761060" y="1014120"/>
                </a:lnTo>
                <a:lnTo>
                  <a:pt x="801573" y="992682"/>
                </a:lnTo>
                <a:lnTo>
                  <a:pt x="839914" y="967955"/>
                </a:lnTo>
                <a:lnTo>
                  <a:pt x="875919" y="940130"/>
                </a:lnTo>
                <a:lnTo>
                  <a:pt x="909383" y="909383"/>
                </a:lnTo>
                <a:lnTo>
                  <a:pt x="940117" y="875919"/>
                </a:lnTo>
                <a:lnTo>
                  <a:pt x="967955" y="839914"/>
                </a:lnTo>
                <a:lnTo>
                  <a:pt x="992682" y="801573"/>
                </a:lnTo>
                <a:lnTo>
                  <a:pt x="1014120" y="761060"/>
                </a:lnTo>
                <a:lnTo>
                  <a:pt x="1032078" y="718578"/>
                </a:lnTo>
                <a:lnTo>
                  <a:pt x="1046378" y="674319"/>
                </a:lnTo>
                <a:lnTo>
                  <a:pt x="1056830" y="628459"/>
                </a:lnTo>
                <a:lnTo>
                  <a:pt x="1063231" y="581190"/>
                </a:lnTo>
                <a:lnTo>
                  <a:pt x="1065403" y="5327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1945963" y="5865780"/>
            <a:ext cx="1065530" cy="1065530"/>
          </a:xfrm>
          <a:custGeom>
            <a:avLst/>
            <a:gdLst/>
            <a:ahLst/>
            <a:cxnLst/>
            <a:rect l="l" t="t" r="r" b="b"/>
            <a:pathLst>
              <a:path w="1065530" h="1065529">
                <a:moveTo>
                  <a:pt x="1065415" y="532701"/>
                </a:moveTo>
                <a:lnTo>
                  <a:pt x="1063282" y="485216"/>
                </a:lnTo>
                <a:lnTo>
                  <a:pt x="1056830" y="436943"/>
                </a:lnTo>
                <a:lnTo>
                  <a:pt x="1046391" y="391083"/>
                </a:lnTo>
                <a:lnTo>
                  <a:pt x="1032090" y="346824"/>
                </a:lnTo>
                <a:lnTo>
                  <a:pt x="1014120" y="304342"/>
                </a:lnTo>
                <a:lnTo>
                  <a:pt x="992682" y="263842"/>
                </a:lnTo>
                <a:lnTo>
                  <a:pt x="967955" y="225488"/>
                </a:lnTo>
                <a:lnTo>
                  <a:pt x="940130" y="189484"/>
                </a:lnTo>
                <a:lnTo>
                  <a:pt x="909383" y="156019"/>
                </a:lnTo>
                <a:lnTo>
                  <a:pt x="875919" y="125285"/>
                </a:lnTo>
                <a:lnTo>
                  <a:pt x="839927" y="97459"/>
                </a:lnTo>
                <a:lnTo>
                  <a:pt x="801573" y="72732"/>
                </a:lnTo>
                <a:lnTo>
                  <a:pt x="761072" y="51295"/>
                </a:lnTo>
                <a:lnTo>
                  <a:pt x="718591" y="33324"/>
                </a:lnTo>
                <a:lnTo>
                  <a:pt x="674319" y="19024"/>
                </a:lnTo>
                <a:lnTo>
                  <a:pt x="628459" y="8585"/>
                </a:lnTo>
                <a:lnTo>
                  <a:pt x="581190" y="2171"/>
                </a:lnTo>
                <a:lnTo>
                  <a:pt x="532714" y="0"/>
                </a:lnTo>
                <a:lnTo>
                  <a:pt x="484225" y="2171"/>
                </a:lnTo>
                <a:lnTo>
                  <a:pt x="436956" y="8585"/>
                </a:lnTo>
                <a:lnTo>
                  <a:pt x="391096" y="19024"/>
                </a:lnTo>
                <a:lnTo>
                  <a:pt x="346824" y="33324"/>
                </a:lnTo>
                <a:lnTo>
                  <a:pt x="304355" y="51295"/>
                </a:lnTo>
                <a:lnTo>
                  <a:pt x="263842" y="72732"/>
                </a:lnTo>
                <a:lnTo>
                  <a:pt x="225488" y="97459"/>
                </a:lnTo>
                <a:lnTo>
                  <a:pt x="189496" y="125285"/>
                </a:lnTo>
                <a:lnTo>
                  <a:pt x="156032" y="156019"/>
                </a:lnTo>
                <a:lnTo>
                  <a:pt x="125285" y="189484"/>
                </a:lnTo>
                <a:lnTo>
                  <a:pt x="97459" y="225488"/>
                </a:lnTo>
                <a:lnTo>
                  <a:pt x="72732" y="263842"/>
                </a:lnTo>
                <a:lnTo>
                  <a:pt x="51295" y="304342"/>
                </a:lnTo>
                <a:lnTo>
                  <a:pt x="33324" y="346824"/>
                </a:lnTo>
                <a:lnTo>
                  <a:pt x="19037" y="391083"/>
                </a:lnTo>
                <a:lnTo>
                  <a:pt x="8585" y="436943"/>
                </a:lnTo>
                <a:lnTo>
                  <a:pt x="2184" y="484212"/>
                </a:lnTo>
                <a:lnTo>
                  <a:pt x="0" y="532701"/>
                </a:lnTo>
                <a:lnTo>
                  <a:pt x="2133" y="580199"/>
                </a:lnTo>
                <a:lnTo>
                  <a:pt x="8585" y="628459"/>
                </a:lnTo>
                <a:lnTo>
                  <a:pt x="19037" y="674319"/>
                </a:lnTo>
                <a:lnTo>
                  <a:pt x="33324" y="718578"/>
                </a:lnTo>
                <a:lnTo>
                  <a:pt x="51295" y="761060"/>
                </a:lnTo>
                <a:lnTo>
                  <a:pt x="72732" y="801573"/>
                </a:lnTo>
                <a:lnTo>
                  <a:pt x="97459" y="839914"/>
                </a:lnTo>
                <a:lnTo>
                  <a:pt x="125285" y="875919"/>
                </a:lnTo>
                <a:lnTo>
                  <a:pt x="156032" y="909383"/>
                </a:lnTo>
                <a:lnTo>
                  <a:pt x="189496" y="940130"/>
                </a:lnTo>
                <a:lnTo>
                  <a:pt x="225488" y="967955"/>
                </a:lnTo>
                <a:lnTo>
                  <a:pt x="263842" y="992682"/>
                </a:lnTo>
                <a:lnTo>
                  <a:pt x="304355" y="1014120"/>
                </a:lnTo>
                <a:lnTo>
                  <a:pt x="346824" y="1032078"/>
                </a:lnTo>
                <a:lnTo>
                  <a:pt x="391096" y="1046378"/>
                </a:lnTo>
                <a:lnTo>
                  <a:pt x="436956" y="1056830"/>
                </a:lnTo>
                <a:lnTo>
                  <a:pt x="484225" y="1063231"/>
                </a:lnTo>
                <a:lnTo>
                  <a:pt x="532714" y="1065415"/>
                </a:lnTo>
                <a:lnTo>
                  <a:pt x="581190" y="1063231"/>
                </a:lnTo>
                <a:lnTo>
                  <a:pt x="628459" y="1056830"/>
                </a:lnTo>
                <a:lnTo>
                  <a:pt x="674319" y="1046378"/>
                </a:lnTo>
                <a:lnTo>
                  <a:pt x="718591" y="1032078"/>
                </a:lnTo>
                <a:lnTo>
                  <a:pt x="761072" y="1014120"/>
                </a:lnTo>
                <a:lnTo>
                  <a:pt x="801573" y="992682"/>
                </a:lnTo>
                <a:lnTo>
                  <a:pt x="839927" y="967955"/>
                </a:lnTo>
                <a:lnTo>
                  <a:pt x="875919" y="940130"/>
                </a:lnTo>
                <a:lnTo>
                  <a:pt x="909383" y="909383"/>
                </a:lnTo>
                <a:lnTo>
                  <a:pt x="940130" y="875919"/>
                </a:lnTo>
                <a:lnTo>
                  <a:pt x="967955" y="839914"/>
                </a:lnTo>
                <a:lnTo>
                  <a:pt x="992682" y="801573"/>
                </a:lnTo>
                <a:lnTo>
                  <a:pt x="1014120" y="761060"/>
                </a:lnTo>
                <a:lnTo>
                  <a:pt x="1032090" y="718578"/>
                </a:lnTo>
                <a:lnTo>
                  <a:pt x="1046391" y="674319"/>
                </a:lnTo>
                <a:lnTo>
                  <a:pt x="1056830" y="628459"/>
                </a:lnTo>
                <a:lnTo>
                  <a:pt x="1063231" y="581190"/>
                </a:lnTo>
                <a:lnTo>
                  <a:pt x="1065415" y="5327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14367346" y="5865780"/>
            <a:ext cx="1065530" cy="1065530"/>
          </a:xfrm>
          <a:custGeom>
            <a:avLst/>
            <a:gdLst/>
            <a:ahLst/>
            <a:cxnLst/>
            <a:rect l="l" t="t" r="r" b="b"/>
            <a:pathLst>
              <a:path w="1065530" h="1065529">
                <a:moveTo>
                  <a:pt x="1065415" y="532701"/>
                </a:moveTo>
                <a:lnTo>
                  <a:pt x="1063282" y="485216"/>
                </a:lnTo>
                <a:lnTo>
                  <a:pt x="1056830" y="436943"/>
                </a:lnTo>
                <a:lnTo>
                  <a:pt x="1046391" y="391083"/>
                </a:lnTo>
                <a:lnTo>
                  <a:pt x="1032090" y="346824"/>
                </a:lnTo>
                <a:lnTo>
                  <a:pt x="1014120" y="304342"/>
                </a:lnTo>
                <a:lnTo>
                  <a:pt x="992682" y="263842"/>
                </a:lnTo>
                <a:lnTo>
                  <a:pt x="967955" y="225488"/>
                </a:lnTo>
                <a:lnTo>
                  <a:pt x="940130" y="189484"/>
                </a:lnTo>
                <a:lnTo>
                  <a:pt x="909383" y="156019"/>
                </a:lnTo>
                <a:lnTo>
                  <a:pt x="875919" y="125285"/>
                </a:lnTo>
                <a:lnTo>
                  <a:pt x="839927" y="97459"/>
                </a:lnTo>
                <a:lnTo>
                  <a:pt x="801573" y="72732"/>
                </a:lnTo>
                <a:lnTo>
                  <a:pt x="761072" y="51295"/>
                </a:lnTo>
                <a:lnTo>
                  <a:pt x="718591" y="33324"/>
                </a:lnTo>
                <a:lnTo>
                  <a:pt x="674319" y="19024"/>
                </a:lnTo>
                <a:lnTo>
                  <a:pt x="628459" y="8585"/>
                </a:lnTo>
                <a:lnTo>
                  <a:pt x="581190" y="2171"/>
                </a:lnTo>
                <a:lnTo>
                  <a:pt x="532714" y="0"/>
                </a:lnTo>
                <a:lnTo>
                  <a:pt x="484225" y="2171"/>
                </a:lnTo>
                <a:lnTo>
                  <a:pt x="436956" y="8585"/>
                </a:lnTo>
                <a:lnTo>
                  <a:pt x="391096" y="19024"/>
                </a:lnTo>
                <a:lnTo>
                  <a:pt x="346837" y="33324"/>
                </a:lnTo>
                <a:lnTo>
                  <a:pt x="304355" y="51295"/>
                </a:lnTo>
                <a:lnTo>
                  <a:pt x="263842" y="72732"/>
                </a:lnTo>
                <a:lnTo>
                  <a:pt x="225488" y="97459"/>
                </a:lnTo>
                <a:lnTo>
                  <a:pt x="189496" y="125285"/>
                </a:lnTo>
                <a:lnTo>
                  <a:pt x="156032" y="156019"/>
                </a:lnTo>
                <a:lnTo>
                  <a:pt x="125285" y="189484"/>
                </a:lnTo>
                <a:lnTo>
                  <a:pt x="97459" y="225488"/>
                </a:lnTo>
                <a:lnTo>
                  <a:pt x="72732" y="263842"/>
                </a:lnTo>
                <a:lnTo>
                  <a:pt x="51295" y="304342"/>
                </a:lnTo>
                <a:lnTo>
                  <a:pt x="33324" y="346824"/>
                </a:lnTo>
                <a:lnTo>
                  <a:pt x="19037" y="391083"/>
                </a:lnTo>
                <a:lnTo>
                  <a:pt x="8585" y="436943"/>
                </a:lnTo>
                <a:lnTo>
                  <a:pt x="2184" y="484212"/>
                </a:lnTo>
                <a:lnTo>
                  <a:pt x="0" y="532701"/>
                </a:lnTo>
                <a:lnTo>
                  <a:pt x="2133" y="580199"/>
                </a:lnTo>
                <a:lnTo>
                  <a:pt x="8585" y="628459"/>
                </a:lnTo>
                <a:lnTo>
                  <a:pt x="19037" y="674319"/>
                </a:lnTo>
                <a:lnTo>
                  <a:pt x="33324" y="718578"/>
                </a:lnTo>
                <a:lnTo>
                  <a:pt x="51295" y="761060"/>
                </a:lnTo>
                <a:lnTo>
                  <a:pt x="72732" y="801573"/>
                </a:lnTo>
                <a:lnTo>
                  <a:pt x="97459" y="839914"/>
                </a:lnTo>
                <a:lnTo>
                  <a:pt x="125285" y="875919"/>
                </a:lnTo>
                <a:lnTo>
                  <a:pt x="156032" y="909383"/>
                </a:lnTo>
                <a:lnTo>
                  <a:pt x="189496" y="940130"/>
                </a:lnTo>
                <a:lnTo>
                  <a:pt x="225488" y="967955"/>
                </a:lnTo>
                <a:lnTo>
                  <a:pt x="263842" y="992682"/>
                </a:lnTo>
                <a:lnTo>
                  <a:pt x="304355" y="1014120"/>
                </a:lnTo>
                <a:lnTo>
                  <a:pt x="346837" y="1032078"/>
                </a:lnTo>
                <a:lnTo>
                  <a:pt x="391096" y="1046378"/>
                </a:lnTo>
                <a:lnTo>
                  <a:pt x="436956" y="1056830"/>
                </a:lnTo>
                <a:lnTo>
                  <a:pt x="484225" y="1063231"/>
                </a:lnTo>
                <a:lnTo>
                  <a:pt x="532714" y="1065415"/>
                </a:lnTo>
                <a:lnTo>
                  <a:pt x="581190" y="1063231"/>
                </a:lnTo>
                <a:lnTo>
                  <a:pt x="628459" y="1056830"/>
                </a:lnTo>
                <a:lnTo>
                  <a:pt x="674319" y="1046378"/>
                </a:lnTo>
                <a:lnTo>
                  <a:pt x="718591" y="1032078"/>
                </a:lnTo>
                <a:lnTo>
                  <a:pt x="761072" y="1014120"/>
                </a:lnTo>
                <a:lnTo>
                  <a:pt x="801573" y="992682"/>
                </a:lnTo>
                <a:lnTo>
                  <a:pt x="839927" y="967955"/>
                </a:lnTo>
                <a:lnTo>
                  <a:pt x="875919" y="940130"/>
                </a:lnTo>
                <a:lnTo>
                  <a:pt x="909383" y="909383"/>
                </a:lnTo>
                <a:lnTo>
                  <a:pt x="940130" y="875919"/>
                </a:lnTo>
                <a:lnTo>
                  <a:pt x="967955" y="839914"/>
                </a:lnTo>
                <a:lnTo>
                  <a:pt x="992682" y="801573"/>
                </a:lnTo>
                <a:lnTo>
                  <a:pt x="1014120" y="761060"/>
                </a:lnTo>
                <a:lnTo>
                  <a:pt x="1032090" y="718578"/>
                </a:lnTo>
                <a:lnTo>
                  <a:pt x="1046391" y="674319"/>
                </a:lnTo>
                <a:lnTo>
                  <a:pt x="1056830" y="628459"/>
                </a:lnTo>
                <a:lnTo>
                  <a:pt x="1063231" y="581190"/>
                </a:lnTo>
                <a:lnTo>
                  <a:pt x="1065415" y="5327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3" name="object 33" descr=""/>
          <p:cNvGrpSpPr/>
          <p:nvPr/>
        </p:nvGrpSpPr>
        <p:grpSpPr>
          <a:xfrm>
            <a:off x="7151622" y="5914201"/>
            <a:ext cx="969010" cy="969010"/>
            <a:chOff x="7151622" y="5914201"/>
            <a:chExt cx="969010" cy="969010"/>
          </a:xfrm>
        </p:grpSpPr>
        <p:sp>
          <p:nvSpPr>
            <p:cNvPr id="34" name="object 34" descr=""/>
            <p:cNvSpPr/>
            <p:nvPr/>
          </p:nvSpPr>
          <p:spPr>
            <a:xfrm>
              <a:off x="7151622" y="5914201"/>
              <a:ext cx="969010" cy="969010"/>
            </a:xfrm>
            <a:custGeom>
              <a:avLst/>
              <a:gdLst/>
              <a:ahLst/>
              <a:cxnLst/>
              <a:rect l="l" t="t" r="r" b="b"/>
              <a:pathLst>
                <a:path w="969009" h="969009">
                  <a:moveTo>
                    <a:pt x="484277" y="0"/>
                  </a:moveTo>
                  <a:lnTo>
                    <a:pt x="437638" y="2216"/>
                  </a:lnTo>
                  <a:lnTo>
                    <a:pt x="392253" y="8732"/>
                  </a:lnTo>
                  <a:lnTo>
                    <a:pt x="348325" y="19343"/>
                  </a:lnTo>
                  <a:lnTo>
                    <a:pt x="306058" y="33846"/>
                  </a:lnTo>
                  <a:lnTo>
                    <a:pt x="265654" y="52039"/>
                  </a:lnTo>
                  <a:lnTo>
                    <a:pt x="227316" y="73719"/>
                  </a:lnTo>
                  <a:lnTo>
                    <a:pt x="191246" y="98683"/>
                  </a:lnTo>
                  <a:lnTo>
                    <a:pt x="157649" y="126727"/>
                  </a:lnTo>
                  <a:lnTo>
                    <a:pt x="126727" y="157649"/>
                  </a:lnTo>
                  <a:lnTo>
                    <a:pt x="98683" y="191246"/>
                  </a:lnTo>
                  <a:lnTo>
                    <a:pt x="73719" y="227316"/>
                  </a:lnTo>
                  <a:lnTo>
                    <a:pt x="52039" y="265654"/>
                  </a:lnTo>
                  <a:lnTo>
                    <a:pt x="33846" y="306058"/>
                  </a:lnTo>
                  <a:lnTo>
                    <a:pt x="19343" y="348325"/>
                  </a:lnTo>
                  <a:lnTo>
                    <a:pt x="8732" y="392253"/>
                  </a:lnTo>
                  <a:lnTo>
                    <a:pt x="2216" y="437638"/>
                  </a:lnTo>
                  <a:lnTo>
                    <a:pt x="0" y="484277"/>
                  </a:lnTo>
                  <a:lnTo>
                    <a:pt x="2216" y="530916"/>
                  </a:lnTo>
                  <a:lnTo>
                    <a:pt x="8732" y="576301"/>
                  </a:lnTo>
                  <a:lnTo>
                    <a:pt x="19343" y="620229"/>
                  </a:lnTo>
                  <a:lnTo>
                    <a:pt x="33846" y="662496"/>
                  </a:lnTo>
                  <a:lnTo>
                    <a:pt x="52039" y="702900"/>
                  </a:lnTo>
                  <a:lnTo>
                    <a:pt x="73719" y="741239"/>
                  </a:lnTo>
                  <a:lnTo>
                    <a:pt x="98683" y="777308"/>
                  </a:lnTo>
                  <a:lnTo>
                    <a:pt x="126727" y="810905"/>
                  </a:lnTo>
                  <a:lnTo>
                    <a:pt x="157649" y="841827"/>
                  </a:lnTo>
                  <a:lnTo>
                    <a:pt x="191246" y="869872"/>
                  </a:lnTo>
                  <a:lnTo>
                    <a:pt x="227316" y="894835"/>
                  </a:lnTo>
                  <a:lnTo>
                    <a:pt x="265654" y="916515"/>
                  </a:lnTo>
                  <a:lnTo>
                    <a:pt x="306058" y="934708"/>
                  </a:lnTo>
                  <a:lnTo>
                    <a:pt x="348325" y="949212"/>
                  </a:lnTo>
                  <a:lnTo>
                    <a:pt x="392253" y="959823"/>
                  </a:lnTo>
                  <a:lnTo>
                    <a:pt x="437638" y="966338"/>
                  </a:lnTo>
                  <a:lnTo>
                    <a:pt x="484277" y="968555"/>
                  </a:lnTo>
                  <a:lnTo>
                    <a:pt x="530916" y="966338"/>
                  </a:lnTo>
                  <a:lnTo>
                    <a:pt x="576301" y="959823"/>
                  </a:lnTo>
                  <a:lnTo>
                    <a:pt x="620229" y="949212"/>
                  </a:lnTo>
                  <a:lnTo>
                    <a:pt x="662496" y="934708"/>
                  </a:lnTo>
                  <a:lnTo>
                    <a:pt x="702900" y="916515"/>
                  </a:lnTo>
                  <a:lnTo>
                    <a:pt x="741239" y="894835"/>
                  </a:lnTo>
                  <a:lnTo>
                    <a:pt x="777308" y="869872"/>
                  </a:lnTo>
                  <a:lnTo>
                    <a:pt x="810905" y="841827"/>
                  </a:lnTo>
                  <a:lnTo>
                    <a:pt x="841827" y="810905"/>
                  </a:lnTo>
                  <a:lnTo>
                    <a:pt x="869872" y="777308"/>
                  </a:lnTo>
                  <a:lnTo>
                    <a:pt x="894835" y="741239"/>
                  </a:lnTo>
                  <a:lnTo>
                    <a:pt x="916515" y="702900"/>
                  </a:lnTo>
                  <a:lnTo>
                    <a:pt x="934708" y="662496"/>
                  </a:lnTo>
                  <a:lnTo>
                    <a:pt x="949212" y="620229"/>
                  </a:lnTo>
                  <a:lnTo>
                    <a:pt x="959823" y="576301"/>
                  </a:lnTo>
                  <a:lnTo>
                    <a:pt x="966338" y="530916"/>
                  </a:lnTo>
                  <a:lnTo>
                    <a:pt x="968555" y="484277"/>
                  </a:lnTo>
                  <a:lnTo>
                    <a:pt x="966338" y="437638"/>
                  </a:lnTo>
                  <a:lnTo>
                    <a:pt x="959823" y="392253"/>
                  </a:lnTo>
                  <a:lnTo>
                    <a:pt x="949212" y="348325"/>
                  </a:lnTo>
                  <a:lnTo>
                    <a:pt x="934708" y="306058"/>
                  </a:lnTo>
                  <a:lnTo>
                    <a:pt x="916515" y="265654"/>
                  </a:lnTo>
                  <a:lnTo>
                    <a:pt x="894835" y="227316"/>
                  </a:lnTo>
                  <a:lnTo>
                    <a:pt x="869872" y="191246"/>
                  </a:lnTo>
                  <a:lnTo>
                    <a:pt x="841827" y="157649"/>
                  </a:lnTo>
                  <a:lnTo>
                    <a:pt x="810905" y="126727"/>
                  </a:lnTo>
                  <a:lnTo>
                    <a:pt x="777308" y="98683"/>
                  </a:lnTo>
                  <a:lnTo>
                    <a:pt x="741239" y="73719"/>
                  </a:lnTo>
                  <a:lnTo>
                    <a:pt x="702900" y="52039"/>
                  </a:lnTo>
                  <a:lnTo>
                    <a:pt x="662496" y="33846"/>
                  </a:lnTo>
                  <a:lnTo>
                    <a:pt x="620229" y="19343"/>
                  </a:lnTo>
                  <a:lnTo>
                    <a:pt x="576301" y="8732"/>
                  </a:lnTo>
                  <a:lnTo>
                    <a:pt x="530916" y="2216"/>
                  </a:lnTo>
                  <a:lnTo>
                    <a:pt x="4842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7151622" y="5914201"/>
              <a:ext cx="969010" cy="969010"/>
            </a:xfrm>
            <a:custGeom>
              <a:avLst/>
              <a:gdLst/>
              <a:ahLst/>
              <a:cxnLst/>
              <a:rect l="l" t="t" r="r" b="b"/>
              <a:pathLst>
                <a:path w="969009" h="969009">
                  <a:moveTo>
                    <a:pt x="484277" y="0"/>
                  </a:moveTo>
                  <a:lnTo>
                    <a:pt x="437638" y="2216"/>
                  </a:lnTo>
                  <a:lnTo>
                    <a:pt x="392253" y="8732"/>
                  </a:lnTo>
                  <a:lnTo>
                    <a:pt x="348326" y="19343"/>
                  </a:lnTo>
                  <a:lnTo>
                    <a:pt x="306058" y="33846"/>
                  </a:lnTo>
                  <a:lnTo>
                    <a:pt x="265654" y="52039"/>
                  </a:lnTo>
                  <a:lnTo>
                    <a:pt x="227316" y="73719"/>
                  </a:lnTo>
                  <a:lnTo>
                    <a:pt x="191246" y="98683"/>
                  </a:lnTo>
                  <a:lnTo>
                    <a:pt x="157649" y="126727"/>
                  </a:lnTo>
                  <a:lnTo>
                    <a:pt x="126727" y="157649"/>
                  </a:lnTo>
                  <a:lnTo>
                    <a:pt x="98683" y="191246"/>
                  </a:lnTo>
                  <a:lnTo>
                    <a:pt x="73719" y="227316"/>
                  </a:lnTo>
                  <a:lnTo>
                    <a:pt x="52039" y="265654"/>
                  </a:lnTo>
                  <a:lnTo>
                    <a:pt x="33846" y="306058"/>
                  </a:lnTo>
                  <a:lnTo>
                    <a:pt x="19343" y="348326"/>
                  </a:lnTo>
                  <a:lnTo>
                    <a:pt x="8732" y="392253"/>
                  </a:lnTo>
                  <a:lnTo>
                    <a:pt x="2274" y="437238"/>
                  </a:lnTo>
                  <a:lnTo>
                    <a:pt x="0" y="484277"/>
                  </a:lnTo>
                  <a:lnTo>
                    <a:pt x="2216" y="530917"/>
                  </a:lnTo>
                  <a:lnTo>
                    <a:pt x="8732" y="576301"/>
                  </a:lnTo>
                  <a:lnTo>
                    <a:pt x="19343" y="620229"/>
                  </a:lnTo>
                  <a:lnTo>
                    <a:pt x="33846" y="662496"/>
                  </a:lnTo>
                  <a:lnTo>
                    <a:pt x="52039" y="702901"/>
                  </a:lnTo>
                  <a:lnTo>
                    <a:pt x="73719" y="741239"/>
                  </a:lnTo>
                  <a:lnTo>
                    <a:pt x="98683" y="777308"/>
                  </a:lnTo>
                  <a:lnTo>
                    <a:pt x="126727" y="810905"/>
                  </a:lnTo>
                  <a:lnTo>
                    <a:pt x="157649" y="841827"/>
                  </a:lnTo>
                  <a:lnTo>
                    <a:pt x="191246" y="869872"/>
                  </a:lnTo>
                  <a:lnTo>
                    <a:pt x="227316" y="894835"/>
                  </a:lnTo>
                  <a:lnTo>
                    <a:pt x="265654" y="916515"/>
                  </a:lnTo>
                  <a:lnTo>
                    <a:pt x="306058" y="934708"/>
                  </a:lnTo>
                  <a:lnTo>
                    <a:pt x="348326" y="949212"/>
                  </a:lnTo>
                  <a:lnTo>
                    <a:pt x="392253" y="959822"/>
                  </a:lnTo>
                  <a:lnTo>
                    <a:pt x="437638" y="966338"/>
                  </a:lnTo>
                  <a:lnTo>
                    <a:pt x="484277" y="968555"/>
                  </a:lnTo>
                  <a:lnTo>
                    <a:pt x="484277" y="944341"/>
                  </a:lnTo>
                  <a:lnTo>
                    <a:pt x="437238" y="941966"/>
                  </a:lnTo>
                  <a:lnTo>
                    <a:pt x="391558" y="934994"/>
                  </a:lnTo>
                  <a:lnTo>
                    <a:pt x="347468" y="923657"/>
                  </a:lnTo>
                  <a:lnTo>
                    <a:pt x="305200" y="908187"/>
                  </a:lnTo>
                  <a:lnTo>
                    <a:pt x="264984" y="888814"/>
                  </a:lnTo>
                  <a:lnTo>
                    <a:pt x="227051" y="865769"/>
                  </a:lnTo>
                  <a:lnTo>
                    <a:pt x="191634" y="839285"/>
                  </a:lnTo>
                  <a:lnTo>
                    <a:pt x="158963" y="809591"/>
                  </a:lnTo>
                  <a:lnTo>
                    <a:pt x="129270" y="776920"/>
                  </a:lnTo>
                  <a:lnTo>
                    <a:pt x="102785" y="741503"/>
                  </a:lnTo>
                  <a:lnTo>
                    <a:pt x="79741" y="703571"/>
                  </a:lnTo>
                  <a:lnTo>
                    <a:pt x="60368" y="663355"/>
                  </a:lnTo>
                  <a:lnTo>
                    <a:pt x="44897" y="621086"/>
                  </a:lnTo>
                  <a:lnTo>
                    <a:pt x="33560" y="576996"/>
                  </a:lnTo>
                  <a:lnTo>
                    <a:pt x="26589" y="531316"/>
                  </a:lnTo>
                  <a:lnTo>
                    <a:pt x="24213" y="484277"/>
                  </a:lnTo>
                  <a:lnTo>
                    <a:pt x="26569" y="437638"/>
                  </a:lnTo>
                  <a:lnTo>
                    <a:pt x="26589" y="437238"/>
                  </a:lnTo>
                  <a:lnTo>
                    <a:pt x="33454" y="392253"/>
                  </a:lnTo>
                  <a:lnTo>
                    <a:pt x="44897" y="347468"/>
                  </a:lnTo>
                  <a:lnTo>
                    <a:pt x="60368" y="305199"/>
                  </a:lnTo>
                  <a:lnTo>
                    <a:pt x="79741" y="264983"/>
                  </a:lnTo>
                  <a:lnTo>
                    <a:pt x="102785" y="227051"/>
                  </a:lnTo>
                  <a:lnTo>
                    <a:pt x="129270" y="191634"/>
                  </a:lnTo>
                  <a:lnTo>
                    <a:pt x="158963" y="158963"/>
                  </a:lnTo>
                  <a:lnTo>
                    <a:pt x="191634" y="129269"/>
                  </a:lnTo>
                  <a:lnTo>
                    <a:pt x="227051" y="102785"/>
                  </a:lnTo>
                  <a:lnTo>
                    <a:pt x="264984" y="79740"/>
                  </a:lnTo>
                  <a:lnTo>
                    <a:pt x="305200" y="60367"/>
                  </a:lnTo>
                  <a:lnTo>
                    <a:pt x="347468" y="44897"/>
                  </a:lnTo>
                  <a:lnTo>
                    <a:pt x="391558" y="33560"/>
                  </a:lnTo>
                  <a:lnTo>
                    <a:pt x="437238" y="26589"/>
                  </a:lnTo>
                  <a:lnTo>
                    <a:pt x="484277" y="24213"/>
                  </a:lnTo>
                  <a:lnTo>
                    <a:pt x="484277" y="0"/>
                  </a:lnTo>
                  <a:close/>
                </a:path>
                <a:path w="969009" h="969009">
                  <a:moveTo>
                    <a:pt x="484278" y="0"/>
                  </a:moveTo>
                  <a:lnTo>
                    <a:pt x="484277" y="24213"/>
                  </a:lnTo>
                  <a:lnTo>
                    <a:pt x="531316" y="26589"/>
                  </a:lnTo>
                  <a:lnTo>
                    <a:pt x="576996" y="33560"/>
                  </a:lnTo>
                  <a:lnTo>
                    <a:pt x="621086" y="44897"/>
                  </a:lnTo>
                  <a:lnTo>
                    <a:pt x="663355" y="60367"/>
                  </a:lnTo>
                  <a:lnTo>
                    <a:pt x="703571" y="79740"/>
                  </a:lnTo>
                  <a:lnTo>
                    <a:pt x="741503" y="102785"/>
                  </a:lnTo>
                  <a:lnTo>
                    <a:pt x="776920" y="129269"/>
                  </a:lnTo>
                  <a:lnTo>
                    <a:pt x="809591" y="158963"/>
                  </a:lnTo>
                  <a:lnTo>
                    <a:pt x="839285" y="191634"/>
                  </a:lnTo>
                  <a:lnTo>
                    <a:pt x="865769" y="227051"/>
                  </a:lnTo>
                  <a:lnTo>
                    <a:pt x="888814" y="264983"/>
                  </a:lnTo>
                  <a:lnTo>
                    <a:pt x="908187" y="305199"/>
                  </a:lnTo>
                  <a:lnTo>
                    <a:pt x="923657" y="347468"/>
                  </a:lnTo>
                  <a:lnTo>
                    <a:pt x="934994" y="391558"/>
                  </a:lnTo>
                  <a:lnTo>
                    <a:pt x="941966" y="437238"/>
                  </a:lnTo>
                  <a:lnTo>
                    <a:pt x="944341" y="484277"/>
                  </a:lnTo>
                  <a:lnTo>
                    <a:pt x="941986" y="530917"/>
                  </a:lnTo>
                  <a:lnTo>
                    <a:pt x="941966" y="531316"/>
                  </a:lnTo>
                  <a:lnTo>
                    <a:pt x="935100" y="576301"/>
                  </a:lnTo>
                  <a:lnTo>
                    <a:pt x="934994" y="576996"/>
                  </a:lnTo>
                  <a:lnTo>
                    <a:pt x="923657" y="621086"/>
                  </a:lnTo>
                  <a:lnTo>
                    <a:pt x="908187" y="663355"/>
                  </a:lnTo>
                  <a:lnTo>
                    <a:pt x="888814" y="703571"/>
                  </a:lnTo>
                  <a:lnTo>
                    <a:pt x="865769" y="741503"/>
                  </a:lnTo>
                  <a:lnTo>
                    <a:pt x="839285" y="776920"/>
                  </a:lnTo>
                  <a:lnTo>
                    <a:pt x="809591" y="809591"/>
                  </a:lnTo>
                  <a:lnTo>
                    <a:pt x="776920" y="839285"/>
                  </a:lnTo>
                  <a:lnTo>
                    <a:pt x="741503" y="865769"/>
                  </a:lnTo>
                  <a:lnTo>
                    <a:pt x="703571" y="888814"/>
                  </a:lnTo>
                  <a:lnTo>
                    <a:pt x="663355" y="908187"/>
                  </a:lnTo>
                  <a:lnTo>
                    <a:pt x="621086" y="923657"/>
                  </a:lnTo>
                  <a:lnTo>
                    <a:pt x="576996" y="934994"/>
                  </a:lnTo>
                  <a:lnTo>
                    <a:pt x="531316" y="941966"/>
                  </a:lnTo>
                  <a:lnTo>
                    <a:pt x="484277" y="944341"/>
                  </a:lnTo>
                  <a:lnTo>
                    <a:pt x="484277" y="968555"/>
                  </a:lnTo>
                  <a:lnTo>
                    <a:pt x="530917" y="966338"/>
                  </a:lnTo>
                  <a:lnTo>
                    <a:pt x="576301" y="959822"/>
                  </a:lnTo>
                  <a:lnTo>
                    <a:pt x="620229" y="949212"/>
                  </a:lnTo>
                  <a:lnTo>
                    <a:pt x="662496" y="934708"/>
                  </a:lnTo>
                  <a:lnTo>
                    <a:pt x="702901" y="916515"/>
                  </a:lnTo>
                  <a:lnTo>
                    <a:pt x="741239" y="894835"/>
                  </a:lnTo>
                  <a:lnTo>
                    <a:pt x="777308" y="869872"/>
                  </a:lnTo>
                  <a:lnTo>
                    <a:pt x="810905" y="841827"/>
                  </a:lnTo>
                  <a:lnTo>
                    <a:pt x="841827" y="810905"/>
                  </a:lnTo>
                  <a:lnTo>
                    <a:pt x="869872" y="777308"/>
                  </a:lnTo>
                  <a:lnTo>
                    <a:pt x="894835" y="741239"/>
                  </a:lnTo>
                  <a:lnTo>
                    <a:pt x="916515" y="702901"/>
                  </a:lnTo>
                  <a:lnTo>
                    <a:pt x="934708" y="662496"/>
                  </a:lnTo>
                  <a:lnTo>
                    <a:pt x="949211" y="620229"/>
                  </a:lnTo>
                  <a:lnTo>
                    <a:pt x="959822" y="576301"/>
                  </a:lnTo>
                  <a:lnTo>
                    <a:pt x="966280" y="531316"/>
                  </a:lnTo>
                  <a:lnTo>
                    <a:pt x="968555" y="484277"/>
                  </a:lnTo>
                  <a:lnTo>
                    <a:pt x="966338" y="437638"/>
                  </a:lnTo>
                  <a:lnTo>
                    <a:pt x="959822" y="392253"/>
                  </a:lnTo>
                  <a:lnTo>
                    <a:pt x="949211" y="348326"/>
                  </a:lnTo>
                  <a:lnTo>
                    <a:pt x="934708" y="306058"/>
                  </a:lnTo>
                  <a:lnTo>
                    <a:pt x="916515" y="265654"/>
                  </a:lnTo>
                  <a:lnTo>
                    <a:pt x="894835" y="227316"/>
                  </a:lnTo>
                  <a:lnTo>
                    <a:pt x="869872" y="191246"/>
                  </a:lnTo>
                  <a:lnTo>
                    <a:pt x="841827" y="157649"/>
                  </a:lnTo>
                  <a:lnTo>
                    <a:pt x="810905" y="126727"/>
                  </a:lnTo>
                  <a:lnTo>
                    <a:pt x="777308" y="98683"/>
                  </a:lnTo>
                  <a:lnTo>
                    <a:pt x="741239" y="73719"/>
                  </a:lnTo>
                  <a:lnTo>
                    <a:pt x="702901" y="52039"/>
                  </a:lnTo>
                  <a:lnTo>
                    <a:pt x="662496" y="33846"/>
                  </a:lnTo>
                  <a:lnTo>
                    <a:pt x="620229" y="19343"/>
                  </a:lnTo>
                  <a:lnTo>
                    <a:pt x="576301" y="8732"/>
                  </a:lnTo>
                  <a:lnTo>
                    <a:pt x="530917" y="2216"/>
                  </a:lnTo>
                  <a:lnTo>
                    <a:pt x="484278" y="0"/>
                  </a:lnTo>
                  <a:close/>
                </a:path>
              </a:pathLst>
            </a:custGeom>
            <a:solidFill>
              <a:srgbClr val="C4C4C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6" name="object 36" descr=""/>
          <p:cNvGrpSpPr/>
          <p:nvPr/>
        </p:nvGrpSpPr>
        <p:grpSpPr>
          <a:xfrm>
            <a:off x="9573012" y="5914201"/>
            <a:ext cx="969010" cy="969010"/>
            <a:chOff x="9573012" y="5914201"/>
            <a:chExt cx="969010" cy="969010"/>
          </a:xfrm>
        </p:grpSpPr>
        <p:sp>
          <p:nvSpPr>
            <p:cNvPr id="37" name="object 37" descr=""/>
            <p:cNvSpPr/>
            <p:nvPr/>
          </p:nvSpPr>
          <p:spPr>
            <a:xfrm>
              <a:off x="9573013" y="5914201"/>
              <a:ext cx="969010" cy="969010"/>
            </a:xfrm>
            <a:custGeom>
              <a:avLst/>
              <a:gdLst/>
              <a:ahLst/>
              <a:cxnLst/>
              <a:rect l="l" t="t" r="r" b="b"/>
              <a:pathLst>
                <a:path w="969009" h="969009">
                  <a:moveTo>
                    <a:pt x="484277" y="0"/>
                  </a:moveTo>
                  <a:lnTo>
                    <a:pt x="437638" y="2216"/>
                  </a:lnTo>
                  <a:lnTo>
                    <a:pt x="392253" y="8732"/>
                  </a:lnTo>
                  <a:lnTo>
                    <a:pt x="348325" y="19343"/>
                  </a:lnTo>
                  <a:lnTo>
                    <a:pt x="306058" y="33846"/>
                  </a:lnTo>
                  <a:lnTo>
                    <a:pt x="265654" y="52039"/>
                  </a:lnTo>
                  <a:lnTo>
                    <a:pt x="227316" y="73719"/>
                  </a:lnTo>
                  <a:lnTo>
                    <a:pt x="191246" y="98683"/>
                  </a:lnTo>
                  <a:lnTo>
                    <a:pt x="157649" y="126727"/>
                  </a:lnTo>
                  <a:lnTo>
                    <a:pt x="126727" y="157649"/>
                  </a:lnTo>
                  <a:lnTo>
                    <a:pt x="98683" y="191246"/>
                  </a:lnTo>
                  <a:lnTo>
                    <a:pt x="73719" y="227316"/>
                  </a:lnTo>
                  <a:lnTo>
                    <a:pt x="52039" y="265654"/>
                  </a:lnTo>
                  <a:lnTo>
                    <a:pt x="33846" y="306058"/>
                  </a:lnTo>
                  <a:lnTo>
                    <a:pt x="19343" y="348325"/>
                  </a:lnTo>
                  <a:lnTo>
                    <a:pt x="8732" y="392253"/>
                  </a:lnTo>
                  <a:lnTo>
                    <a:pt x="2216" y="437638"/>
                  </a:lnTo>
                  <a:lnTo>
                    <a:pt x="0" y="484277"/>
                  </a:lnTo>
                  <a:lnTo>
                    <a:pt x="2216" y="530916"/>
                  </a:lnTo>
                  <a:lnTo>
                    <a:pt x="8732" y="576301"/>
                  </a:lnTo>
                  <a:lnTo>
                    <a:pt x="19343" y="620229"/>
                  </a:lnTo>
                  <a:lnTo>
                    <a:pt x="33846" y="662496"/>
                  </a:lnTo>
                  <a:lnTo>
                    <a:pt x="52039" y="702900"/>
                  </a:lnTo>
                  <a:lnTo>
                    <a:pt x="73719" y="741239"/>
                  </a:lnTo>
                  <a:lnTo>
                    <a:pt x="98683" y="777308"/>
                  </a:lnTo>
                  <a:lnTo>
                    <a:pt x="126727" y="810905"/>
                  </a:lnTo>
                  <a:lnTo>
                    <a:pt x="157649" y="841827"/>
                  </a:lnTo>
                  <a:lnTo>
                    <a:pt x="191246" y="869872"/>
                  </a:lnTo>
                  <a:lnTo>
                    <a:pt x="227316" y="894835"/>
                  </a:lnTo>
                  <a:lnTo>
                    <a:pt x="265654" y="916515"/>
                  </a:lnTo>
                  <a:lnTo>
                    <a:pt x="306058" y="934708"/>
                  </a:lnTo>
                  <a:lnTo>
                    <a:pt x="348325" y="949212"/>
                  </a:lnTo>
                  <a:lnTo>
                    <a:pt x="392253" y="959823"/>
                  </a:lnTo>
                  <a:lnTo>
                    <a:pt x="437638" y="966338"/>
                  </a:lnTo>
                  <a:lnTo>
                    <a:pt x="484277" y="968555"/>
                  </a:lnTo>
                  <a:lnTo>
                    <a:pt x="530916" y="966338"/>
                  </a:lnTo>
                  <a:lnTo>
                    <a:pt x="576301" y="959823"/>
                  </a:lnTo>
                  <a:lnTo>
                    <a:pt x="620229" y="949212"/>
                  </a:lnTo>
                  <a:lnTo>
                    <a:pt x="662496" y="934708"/>
                  </a:lnTo>
                  <a:lnTo>
                    <a:pt x="702900" y="916515"/>
                  </a:lnTo>
                  <a:lnTo>
                    <a:pt x="741239" y="894835"/>
                  </a:lnTo>
                  <a:lnTo>
                    <a:pt x="777308" y="869872"/>
                  </a:lnTo>
                  <a:lnTo>
                    <a:pt x="810905" y="841827"/>
                  </a:lnTo>
                  <a:lnTo>
                    <a:pt x="841827" y="810905"/>
                  </a:lnTo>
                  <a:lnTo>
                    <a:pt x="869872" y="777308"/>
                  </a:lnTo>
                  <a:lnTo>
                    <a:pt x="894835" y="741239"/>
                  </a:lnTo>
                  <a:lnTo>
                    <a:pt x="916515" y="702900"/>
                  </a:lnTo>
                  <a:lnTo>
                    <a:pt x="934708" y="662496"/>
                  </a:lnTo>
                  <a:lnTo>
                    <a:pt x="949212" y="620229"/>
                  </a:lnTo>
                  <a:lnTo>
                    <a:pt x="959823" y="576301"/>
                  </a:lnTo>
                  <a:lnTo>
                    <a:pt x="966338" y="530916"/>
                  </a:lnTo>
                  <a:lnTo>
                    <a:pt x="968555" y="484277"/>
                  </a:lnTo>
                  <a:lnTo>
                    <a:pt x="966338" y="437638"/>
                  </a:lnTo>
                  <a:lnTo>
                    <a:pt x="959823" y="392253"/>
                  </a:lnTo>
                  <a:lnTo>
                    <a:pt x="949212" y="348325"/>
                  </a:lnTo>
                  <a:lnTo>
                    <a:pt x="934708" y="306058"/>
                  </a:lnTo>
                  <a:lnTo>
                    <a:pt x="916515" y="265654"/>
                  </a:lnTo>
                  <a:lnTo>
                    <a:pt x="894835" y="227316"/>
                  </a:lnTo>
                  <a:lnTo>
                    <a:pt x="869872" y="191246"/>
                  </a:lnTo>
                  <a:lnTo>
                    <a:pt x="841827" y="157649"/>
                  </a:lnTo>
                  <a:lnTo>
                    <a:pt x="810905" y="126727"/>
                  </a:lnTo>
                  <a:lnTo>
                    <a:pt x="777308" y="98683"/>
                  </a:lnTo>
                  <a:lnTo>
                    <a:pt x="741239" y="73719"/>
                  </a:lnTo>
                  <a:lnTo>
                    <a:pt x="702900" y="52039"/>
                  </a:lnTo>
                  <a:lnTo>
                    <a:pt x="662496" y="33846"/>
                  </a:lnTo>
                  <a:lnTo>
                    <a:pt x="620229" y="19343"/>
                  </a:lnTo>
                  <a:lnTo>
                    <a:pt x="576301" y="8732"/>
                  </a:lnTo>
                  <a:lnTo>
                    <a:pt x="530916" y="2216"/>
                  </a:lnTo>
                  <a:lnTo>
                    <a:pt x="4842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 descr=""/>
            <p:cNvSpPr/>
            <p:nvPr/>
          </p:nvSpPr>
          <p:spPr>
            <a:xfrm>
              <a:off x="9573012" y="5914201"/>
              <a:ext cx="969010" cy="969010"/>
            </a:xfrm>
            <a:custGeom>
              <a:avLst/>
              <a:gdLst/>
              <a:ahLst/>
              <a:cxnLst/>
              <a:rect l="l" t="t" r="r" b="b"/>
              <a:pathLst>
                <a:path w="969009" h="969009">
                  <a:moveTo>
                    <a:pt x="484277" y="0"/>
                  </a:moveTo>
                  <a:lnTo>
                    <a:pt x="437638" y="2216"/>
                  </a:lnTo>
                  <a:lnTo>
                    <a:pt x="392253" y="8732"/>
                  </a:lnTo>
                  <a:lnTo>
                    <a:pt x="348326" y="19343"/>
                  </a:lnTo>
                  <a:lnTo>
                    <a:pt x="306058" y="33846"/>
                  </a:lnTo>
                  <a:lnTo>
                    <a:pt x="265654" y="52039"/>
                  </a:lnTo>
                  <a:lnTo>
                    <a:pt x="227316" y="73719"/>
                  </a:lnTo>
                  <a:lnTo>
                    <a:pt x="191246" y="98683"/>
                  </a:lnTo>
                  <a:lnTo>
                    <a:pt x="157649" y="126727"/>
                  </a:lnTo>
                  <a:lnTo>
                    <a:pt x="126727" y="157649"/>
                  </a:lnTo>
                  <a:lnTo>
                    <a:pt x="98683" y="191246"/>
                  </a:lnTo>
                  <a:lnTo>
                    <a:pt x="73719" y="227316"/>
                  </a:lnTo>
                  <a:lnTo>
                    <a:pt x="52039" y="265654"/>
                  </a:lnTo>
                  <a:lnTo>
                    <a:pt x="33846" y="306058"/>
                  </a:lnTo>
                  <a:lnTo>
                    <a:pt x="19343" y="348326"/>
                  </a:lnTo>
                  <a:lnTo>
                    <a:pt x="8732" y="392253"/>
                  </a:lnTo>
                  <a:lnTo>
                    <a:pt x="2274" y="437238"/>
                  </a:lnTo>
                  <a:lnTo>
                    <a:pt x="0" y="484277"/>
                  </a:lnTo>
                  <a:lnTo>
                    <a:pt x="2216" y="530917"/>
                  </a:lnTo>
                  <a:lnTo>
                    <a:pt x="8732" y="576301"/>
                  </a:lnTo>
                  <a:lnTo>
                    <a:pt x="19343" y="620229"/>
                  </a:lnTo>
                  <a:lnTo>
                    <a:pt x="33846" y="662496"/>
                  </a:lnTo>
                  <a:lnTo>
                    <a:pt x="52039" y="702901"/>
                  </a:lnTo>
                  <a:lnTo>
                    <a:pt x="73719" y="741239"/>
                  </a:lnTo>
                  <a:lnTo>
                    <a:pt x="98683" y="777308"/>
                  </a:lnTo>
                  <a:lnTo>
                    <a:pt x="126727" y="810905"/>
                  </a:lnTo>
                  <a:lnTo>
                    <a:pt x="157649" y="841827"/>
                  </a:lnTo>
                  <a:lnTo>
                    <a:pt x="191246" y="869872"/>
                  </a:lnTo>
                  <a:lnTo>
                    <a:pt x="227316" y="894835"/>
                  </a:lnTo>
                  <a:lnTo>
                    <a:pt x="265654" y="916515"/>
                  </a:lnTo>
                  <a:lnTo>
                    <a:pt x="306058" y="934708"/>
                  </a:lnTo>
                  <a:lnTo>
                    <a:pt x="348326" y="949212"/>
                  </a:lnTo>
                  <a:lnTo>
                    <a:pt x="392253" y="959822"/>
                  </a:lnTo>
                  <a:lnTo>
                    <a:pt x="437638" y="966338"/>
                  </a:lnTo>
                  <a:lnTo>
                    <a:pt x="484277" y="968555"/>
                  </a:lnTo>
                  <a:lnTo>
                    <a:pt x="484277" y="944341"/>
                  </a:lnTo>
                  <a:lnTo>
                    <a:pt x="437238" y="941966"/>
                  </a:lnTo>
                  <a:lnTo>
                    <a:pt x="391558" y="934994"/>
                  </a:lnTo>
                  <a:lnTo>
                    <a:pt x="347468" y="923657"/>
                  </a:lnTo>
                  <a:lnTo>
                    <a:pt x="305200" y="908187"/>
                  </a:lnTo>
                  <a:lnTo>
                    <a:pt x="264984" y="888814"/>
                  </a:lnTo>
                  <a:lnTo>
                    <a:pt x="227051" y="865769"/>
                  </a:lnTo>
                  <a:lnTo>
                    <a:pt x="191634" y="839285"/>
                  </a:lnTo>
                  <a:lnTo>
                    <a:pt x="158963" y="809591"/>
                  </a:lnTo>
                  <a:lnTo>
                    <a:pt x="129270" y="776920"/>
                  </a:lnTo>
                  <a:lnTo>
                    <a:pt x="102785" y="741503"/>
                  </a:lnTo>
                  <a:lnTo>
                    <a:pt x="79741" y="703571"/>
                  </a:lnTo>
                  <a:lnTo>
                    <a:pt x="60368" y="663355"/>
                  </a:lnTo>
                  <a:lnTo>
                    <a:pt x="44897" y="621086"/>
                  </a:lnTo>
                  <a:lnTo>
                    <a:pt x="33560" y="576996"/>
                  </a:lnTo>
                  <a:lnTo>
                    <a:pt x="26589" y="531316"/>
                  </a:lnTo>
                  <a:lnTo>
                    <a:pt x="24214" y="484277"/>
                  </a:lnTo>
                  <a:lnTo>
                    <a:pt x="26569" y="437638"/>
                  </a:lnTo>
                  <a:lnTo>
                    <a:pt x="26589" y="437238"/>
                  </a:lnTo>
                  <a:lnTo>
                    <a:pt x="33454" y="392253"/>
                  </a:lnTo>
                  <a:lnTo>
                    <a:pt x="44897" y="347468"/>
                  </a:lnTo>
                  <a:lnTo>
                    <a:pt x="60368" y="305199"/>
                  </a:lnTo>
                  <a:lnTo>
                    <a:pt x="79741" y="264983"/>
                  </a:lnTo>
                  <a:lnTo>
                    <a:pt x="102785" y="227051"/>
                  </a:lnTo>
                  <a:lnTo>
                    <a:pt x="129270" y="191634"/>
                  </a:lnTo>
                  <a:lnTo>
                    <a:pt x="158963" y="158963"/>
                  </a:lnTo>
                  <a:lnTo>
                    <a:pt x="191634" y="129269"/>
                  </a:lnTo>
                  <a:lnTo>
                    <a:pt x="227051" y="102785"/>
                  </a:lnTo>
                  <a:lnTo>
                    <a:pt x="264984" y="79740"/>
                  </a:lnTo>
                  <a:lnTo>
                    <a:pt x="305200" y="60367"/>
                  </a:lnTo>
                  <a:lnTo>
                    <a:pt x="347468" y="44897"/>
                  </a:lnTo>
                  <a:lnTo>
                    <a:pt x="391558" y="33560"/>
                  </a:lnTo>
                  <a:lnTo>
                    <a:pt x="437238" y="26589"/>
                  </a:lnTo>
                  <a:lnTo>
                    <a:pt x="484277" y="24213"/>
                  </a:lnTo>
                  <a:lnTo>
                    <a:pt x="484277" y="0"/>
                  </a:lnTo>
                  <a:close/>
                </a:path>
                <a:path w="969009" h="969009">
                  <a:moveTo>
                    <a:pt x="484278" y="0"/>
                  </a:moveTo>
                  <a:lnTo>
                    <a:pt x="484277" y="24213"/>
                  </a:lnTo>
                  <a:lnTo>
                    <a:pt x="531316" y="26589"/>
                  </a:lnTo>
                  <a:lnTo>
                    <a:pt x="576996" y="33560"/>
                  </a:lnTo>
                  <a:lnTo>
                    <a:pt x="621086" y="44897"/>
                  </a:lnTo>
                  <a:lnTo>
                    <a:pt x="663355" y="60367"/>
                  </a:lnTo>
                  <a:lnTo>
                    <a:pt x="703571" y="79740"/>
                  </a:lnTo>
                  <a:lnTo>
                    <a:pt x="741503" y="102785"/>
                  </a:lnTo>
                  <a:lnTo>
                    <a:pt x="776921" y="129269"/>
                  </a:lnTo>
                  <a:lnTo>
                    <a:pt x="809591" y="158963"/>
                  </a:lnTo>
                  <a:lnTo>
                    <a:pt x="839285" y="191634"/>
                  </a:lnTo>
                  <a:lnTo>
                    <a:pt x="865769" y="227051"/>
                  </a:lnTo>
                  <a:lnTo>
                    <a:pt x="888814" y="264983"/>
                  </a:lnTo>
                  <a:lnTo>
                    <a:pt x="908187" y="305199"/>
                  </a:lnTo>
                  <a:lnTo>
                    <a:pt x="923657" y="347468"/>
                  </a:lnTo>
                  <a:lnTo>
                    <a:pt x="934994" y="391558"/>
                  </a:lnTo>
                  <a:lnTo>
                    <a:pt x="941966" y="437238"/>
                  </a:lnTo>
                  <a:lnTo>
                    <a:pt x="944341" y="484277"/>
                  </a:lnTo>
                  <a:lnTo>
                    <a:pt x="941986" y="530917"/>
                  </a:lnTo>
                  <a:lnTo>
                    <a:pt x="941966" y="531316"/>
                  </a:lnTo>
                  <a:lnTo>
                    <a:pt x="935100" y="576301"/>
                  </a:lnTo>
                  <a:lnTo>
                    <a:pt x="934994" y="576996"/>
                  </a:lnTo>
                  <a:lnTo>
                    <a:pt x="923657" y="621086"/>
                  </a:lnTo>
                  <a:lnTo>
                    <a:pt x="908187" y="663355"/>
                  </a:lnTo>
                  <a:lnTo>
                    <a:pt x="888814" y="703571"/>
                  </a:lnTo>
                  <a:lnTo>
                    <a:pt x="865769" y="741503"/>
                  </a:lnTo>
                  <a:lnTo>
                    <a:pt x="839285" y="776920"/>
                  </a:lnTo>
                  <a:lnTo>
                    <a:pt x="809591" y="809591"/>
                  </a:lnTo>
                  <a:lnTo>
                    <a:pt x="776921" y="839285"/>
                  </a:lnTo>
                  <a:lnTo>
                    <a:pt x="741503" y="865769"/>
                  </a:lnTo>
                  <a:lnTo>
                    <a:pt x="703571" y="888814"/>
                  </a:lnTo>
                  <a:lnTo>
                    <a:pt x="663355" y="908187"/>
                  </a:lnTo>
                  <a:lnTo>
                    <a:pt x="621086" y="923657"/>
                  </a:lnTo>
                  <a:lnTo>
                    <a:pt x="576996" y="934994"/>
                  </a:lnTo>
                  <a:lnTo>
                    <a:pt x="531316" y="941966"/>
                  </a:lnTo>
                  <a:lnTo>
                    <a:pt x="484277" y="944341"/>
                  </a:lnTo>
                  <a:lnTo>
                    <a:pt x="484277" y="968555"/>
                  </a:lnTo>
                  <a:lnTo>
                    <a:pt x="530917" y="966338"/>
                  </a:lnTo>
                  <a:lnTo>
                    <a:pt x="576301" y="959822"/>
                  </a:lnTo>
                  <a:lnTo>
                    <a:pt x="620229" y="949212"/>
                  </a:lnTo>
                  <a:lnTo>
                    <a:pt x="662496" y="934708"/>
                  </a:lnTo>
                  <a:lnTo>
                    <a:pt x="702901" y="916515"/>
                  </a:lnTo>
                  <a:lnTo>
                    <a:pt x="741239" y="894835"/>
                  </a:lnTo>
                  <a:lnTo>
                    <a:pt x="777308" y="869872"/>
                  </a:lnTo>
                  <a:lnTo>
                    <a:pt x="810905" y="841827"/>
                  </a:lnTo>
                  <a:lnTo>
                    <a:pt x="841827" y="810905"/>
                  </a:lnTo>
                  <a:lnTo>
                    <a:pt x="869872" y="777308"/>
                  </a:lnTo>
                  <a:lnTo>
                    <a:pt x="894835" y="741239"/>
                  </a:lnTo>
                  <a:lnTo>
                    <a:pt x="916515" y="702901"/>
                  </a:lnTo>
                  <a:lnTo>
                    <a:pt x="934708" y="662496"/>
                  </a:lnTo>
                  <a:lnTo>
                    <a:pt x="949211" y="620229"/>
                  </a:lnTo>
                  <a:lnTo>
                    <a:pt x="959822" y="576301"/>
                  </a:lnTo>
                  <a:lnTo>
                    <a:pt x="966280" y="531316"/>
                  </a:lnTo>
                  <a:lnTo>
                    <a:pt x="968555" y="484277"/>
                  </a:lnTo>
                  <a:lnTo>
                    <a:pt x="966338" y="437638"/>
                  </a:lnTo>
                  <a:lnTo>
                    <a:pt x="959822" y="392253"/>
                  </a:lnTo>
                  <a:lnTo>
                    <a:pt x="949211" y="348326"/>
                  </a:lnTo>
                  <a:lnTo>
                    <a:pt x="934708" y="306058"/>
                  </a:lnTo>
                  <a:lnTo>
                    <a:pt x="916515" y="265654"/>
                  </a:lnTo>
                  <a:lnTo>
                    <a:pt x="894835" y="227316"/>
                  </a:lnTo>
                  <a:lnTo>
                    <a:pt x="869872" y="191246"/>
                  </a:lnTo>
                  <a:lnTo>
                    <a:pt x="841827" y="157649"/>
                  </a:lnTo>
                  <a:lnTo>
                    <a:pt x="810905" y="126727"/>
                  </a:lnTo>
                  <a:lnTo>
                    <a:pt x="777308" y="98683"/>
                  </a:lnTo>
                  <a:lnTo>
                    <a:pt x="741239" y="73719"/>
                  </a:lnTo>
                  <a:lnTo>
                    <a:pt x="702901" y="52039"/>
                  </a:lnTo>
                  <a:lnTo>
                    <a:pt x="662496" y="33846"/>
                  </a:lnTo>
                  <a:lnTo>
                    <a:pt x="620229" y="19343"/>
                  </a:lnTo>
                  <a:lnTo>
                    <a:pt x="576301" y="8732"/>
                  </a:lnTo>
                  <a:lnTo>
                    <a:pt x="530917" y="2216"/>
                  </a:lnTo>
                  <a:lnTo>
                    <a:pt x="484278" y="0"/>
                  </a:lnTo>
                  <a:close/>
                </a:path>
              </a:pathLst>
            </a:custGeom>
            <a:solidFill>
              <a:srgbClr val="C4C4C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9" name="object 39" descr=""/>
          <p:cNvGrpSpPr/>
          <p:nvPr/>
        </p:nvGrpSpPr>
        <p:grpSpPr>
          <a:xfrm>
            <a:off x="11994399" y="5914201"/>
            <a:ext cx="969010" cy="969010"/>
            <a:chOff x="11994399" y="5914201"/>
            <a:chExt cx="969010" cy="969010"/>
          </a:xfrm>
        </p:grpSpPr>
        <p:sp>
          <p:nvSpPr>
            <p:cNvPr id="40" name="object 40" descr=""/>
            <p:cNvSpPr/>
            <p:nvPr/>
          </p:nvSpPr>
          <p:spPr>
            <a:xfrm>
              <a:off x="11994399" y="5914201"/>
              <a:ext cx="969010" cy="969010"/>
            </a:xfrm>
            <a:custGeom>
              <a:avLst/>
              <a:gdLst/>
              <a:ahLst/>
              <a:cxnLst/>
              <a:rect l="l" t="t" r="r" b="b"/>
              <a:pathLst>
                <a:path w="969009" h="969009">
                  <a:moveTo>
                    <a:pt x="484277" y="0"/>
                  </a:moveTo>
                  <a:lnTo>
                    <a:pt x="437638" y="2216"/>
                  </a:lnTo>
                  <a:lnTo>
                    <a:pt x="392253" y="8732"/>
                  </a:lnTo>
                  <a:lnTo>
                    <a:pt x="348325" y="19343"/>
                  </a:lnTo>
                  <a:lnTo>
                    <a:pt x="306058" y="33846"/>
                  </a:lnTo>
                  <a:lnTo>
                    <a:pt x="265654" y="52039"/>
                  </a:lnTo>
                  <a:lnTo>
                    <a:pt x="227316" y="73719"/>
                  </a:lnTo>
                  <a:lnTo>
                    <a:pt x="191246" y="98683"/>
                  </a:lnTo>
                  <a:lnTo>
                    <a:pt x="157649" y="126727"/>
                  </a:lnTo>
                  <a:lnTo>
                    <a:pt x="126727" y="157649"/>
                  </a:lnTo>
                  <a:lnTo>
                    <a:pt x="98683" y="191246"/>
                  </a:lnTo>
                  <a:lnTo>
                    <a:pt x="73719" y="227316"/>
                  </a:lnTo>
                  <a:lnTo>
                    <a:pt x="52039" y="265654"/>
                  </a:lnTo>
                  <a:lnTo>
                    <a:pt x="33846" y="306058"/>
                  </a:lnTo>
                  <a:lnTo>
                    <a:pt x="19343" y="348325"/>
                  </a:lnTo>
                  <a:lnTo>
                    <a:pt x="8732" y="392253"/>
                  </a:lnTo>
                  <a:lnTo>
                    <a:pt x="2216" y="437638"/>
                  </a:lnTo>
                  <a:lnTo>
                    <a:pt x="0" y="484277"/>
                  </a:lnTo>
                  <a:lnTo>
                    <a:pt x="2216" y="530916"/>
                  </a:lnTo>
                  <a:lnTo>
                    <a:pt x="8732" y="576301"/>
                  </a:lnTo>
                  <a:lnTo>
                    <a:pt x="19343" y="620229"/>
                  </a:lnTo>
                  <a:lnTo>
                    <a:pt x="33846" y="662496"/>
                  </a:lnTo>
                  <a:lnTo>
                    <a:pt x="52039" y="702900"/>
                  </a:lnTo>
                  <a:lnTo>
                    <a:pt x="73719" y="741239"/>
                  </a:lnTo>
                  <a:lnTo>
                    <a:pt x="98683" y="777308"/>
                  </a:lnTo>
                  <a:lnTo>
                    <a:pt x="126727" y="810905"/>
                  </a:lnTo>
                  <a:lnTo>
                    <a:pt x="157649" y="841827"/>
                  </a:lnTo>
                  <a:lnTo>
                    <a:pt x="191246" y="869872"/>
                  </a:lnTo>
                  <a:lnTo>
                    <a:pt x="227316" y="894835"/>
                  </a:lnTo>
                  <a:lnTo>
                    <a:pt x="265654" y="916515"/>
                  </a:lnTo>
                  <a:lnTo>
                    <a:pt x="306058" y="934708"/>
                  </a:lnTo>
                  <a:lnTo>
                    <a:pt x="348325" y="949212"/>
                  </a:lnTo>
                  <a:lnTo>
                    <a:pt x="392253" y="959823"/>
                  </a:lnTo>
                  <a:lnTo>
                    <a:pt x="437638" y="966338"/>
                  </a:lnTo>
                  <a:lnTo>
                    <a:pt x="484277" y="968555"/>
                  </a:lnTo>
                  <a:lnTo>
                    <a:pt x="530916" y="966338"/>
                  </a:lnTo>
                  <a:lnTo>
                    <a:pt x="576301" y="959823"/>
                  </a:lnTo>
                  <a:lnTo>
                    <a:pt x="620229" y="949212"/>
                  </a:lnTo>
                  <a:lnTo>
                    <a:pt x="662496" y="934708"/>
                  </a:lnTo>
                  <a:lnTo>
                    <a:pt x="702900" y="916515"/>
                  </a:lnTo>
                  <a:lnTo>
                    <a:pt x="741239" y="894835"/>
                  </a:lnTo>
                  <a:lnTo>
                    <a:pt x="777308" y="869872"/>
                  </a:lnTo>
                  <a:lnTo>
                    <a:pt x="810905" y="841827"/>
                  </a:lnTo>
                  <a:lnTo>
                    <a:pt x="841827" y="810905"/>
                  </a:lnTo>
                  <a:lnTo>
                    <a:pt x="869872" y="777308"/>
                  </a:lnTo>
                  <a:lnTo>
                    <a:pt x="894835" y="741239"/>
                  </a:lnTo>
                  <a:lnTo>
                    <a:pt x="916515" y="702900"/>
                  </a:lnTo>
                  <a:lnTo>
                    <a:pt x="934708" y="662496"/>
                  </a:lnTo>
                  <a:lnTo>
                    <a:pt x="949212" y="620229"/>
                  </a:lnTo>
                  <a:lnTo>
                    <a:pt x="959823" y="576301"/>
                  </a:lnTo>
                  <a:lnTo>
                    <a:pt x="966338" y="530916"/>
                  </a:lnTo>
                  <a:lnTo>
                    <a:pt x="968555" y="484277"/>
                  </a:lnTo>
                  <a:lnTo>
                    <a:pt x="966338" y="437638"/>
                  </a:lnTo>
                  <a:lnTo>
                    <a:pt x="959823" y="392253"/>
                  </a:lnTo>
                  <a:lnTo>
                    <a:pt x="949212" y="348325"/>
                  </a:lnTo>
                  <a:lnTo>
                    <a:pt x="934708" y="306058"/>
                  </a:lnTo>
                  <a:lnTo>
                    <a:pt x="916515" y="265654"/>
                  </a:lnTo>
                  <a:lnTo>
                    <a:pt x="894835" y="227316"/>
                  </a:lnTo>
                  <a:lnTo>
                    <a:pt x="869872" y="191246"/>
                  </a:lnTo>
                  <a:lnTo>
                    <a:pt x="841827" y="157649"/>
                  </a:lnTo>
                  <a:lnTo>
                    <a:pt x="810905" y="126727"/>
                  </a:lnTo>
                  <a:lnTo>
                    <a:pt x="777308" y="98683"/>
                  </a:lnTo>
                  <a:lnTo>
                    <a:pt x="741239" y="73719"/>
                  </a:lnTo>
                  <a:lnTo>
                    <a:pt x="702900" y="52039"/>
                  </a:lnTo>
                  <a:lnTo>
                    <a:pt x="662496" y="33846"/>
                  </a:lnTo>
                  <a:lnTo>
                    <a:pt x="620229" y="19343"/>
                  </a:lnTo>
                  <a:lnTo>
                    <a:pt x="576301" y="8732"/>
                  </a:lnTo>
                  <a:lnTo>
                    <a:pt x="530916" y="2216"/>
                  </a:lnTo>
                  <a:lnTo>
                    <a:pt x="4842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11994399" y="5914201"/>
              <a:ext cx="969010" cy="969010"/>
            </a:xfrm>
            <a:custGeom>
              <a:avLst/>
              <a:gdLst/>
              <a:ahLst/>
              <a:cxnLst/>
              <a:rect l="l" t="t" r="r" b="b"/>
              <a:pathLst>
                <a:path w="969009" h="969009">
                  <a:moveTo>
                    <a:pt x="484277" y="0"/>
                  </a:moveTo>
                  <a:lnTo>
                    <a:pt x="437638" y="2216"/>
                  </a:lnTo>
                  <a:lnTo>
                    <a:pt x="392253" y="8732"/>
                  </a:lnTo>
                  <a:lnTo>
                    <a:pt x="348326" y="19343"/>
                  </a:lnTo>
                  <a:lnTo>
                    <a:pt x="306058" y="33846"/>
                  </a:lnTo>
                  <a:lnTo>
                    <a:pt x="265654" y="52039"/>
                  </a:lnTo>
                  <a:lnTo>
                    <a:pt x="227316" y="73719"/>
                  </a:lnTo>
                  <a:lnTo>
                    <a:pt x="191246" y="98683"/>
                  </a:lnTo>
                  <a:lnTo>
                    <a:pt x="157649" y="126727"/>
                  </a:lnTo>
                  <a:lnTo>
                    <a:pt x="126727" y="157649"/>
                  </a:lnTo>
                  <a:lnTo>
                    <a:pt x="98683" y="191246"/>
                  </a:lnTo>
                  <a:lnTo>
                    <a:pt x="73719" y="227316"/>
                  </a:lnTo>
                  <a:lnTo>
                    <a:pt x="52039" y="265654"/>
                  </a:lnTo>
                  <a:lnTo>
                    <a:pt x="33846" y="306058"/>
                  </a:lnTo>
                  <a:lnTo>
                    <a:pt x="19343" y="348326"/>
                  </a:lnTo>
                  <a:lnTo>
                    <a:pt x="8732" y="392253"/>
                  </a:lnTo>
                  <a:lnTo>
                    <a:pt x="2274" y="437238"/>
                  </a:lnTo>
                  <a:lnTo>
                    <a:pt x="0" y="484277"/>
                  </a:lnTo>
                  <a:lnTo>
                    <a:pt x="2216" y="530917"/>
                  </a:lnTo>
                  <a:lnTo>
                    <a:pt x="8732" y="576301"/>
                  </a:lnTo>
                  <a:lnTo>
                    <a:pt x="19343" y="620229"/>
                  </a:lnTo>
                  <a:lnTo>
                    <a:pt x="33846" y="662496"/>
                  </a:lnTo>
                  <a:lnTo>
                    <a:pt x="52039" y="702901"/>
                  </a:lnTo>
                  <a:lnTo>
                    <a:pt x="73719" y="741239"/>
                  </a:lnTo>
                  <a:lnTo>
                    <a:pt x="98683" y="777308"/>
                  </a:lnTo>
                  <a:lnTo>
                    <a:pt x="126727" y="810905"/>
                  </a:lnTo>
                  <a:lnTo>
                    <a:pt x="157649" y="841827"/>
                  </a:lnTo>
                  <a:lnTo>
                    <a:pt x="191246" y="869872"/>
                  </a:lnTo>
                  <a:lnTo>
                    <a:pt x="227316" y="894835"/>
                  </a:lnTo>
                  <a:lnTo>
                    <a:pt x="265654" y="916515"/>
                  </a:lnTo>
                  <a:lnTo>
                    <a:pt x="306058" y="934708"/>
                  </a:lnTo>
                  <a:lnTo>
                    <a:pt x="348326" y="949212"/>
                  </a:lnTo>
                  <a:lnTo>
                    <a:pt x="392253" y="959822"/>
                  </a:lnTo>
                  <a:lnTo>
                    <a:pt x="437638" y="966338"/>
                  </a:lnTo>
                  <a:lnTo>
                    <a:pt x="484277" y="968555"/>
                  </a:lnTo>
                  <a:lnTo>
                    <a:pt x="484277" y="944341"/>
                  </a:lnTo>
                  <a:lnTo>
                    <a:pt x="437238" y="941966"/>
                  </a:lnTo>
                  <a:lnTo>
                    <a:pt x="391558" y="934994"/>
                  </a:lnTo>
                  <a:lnTo>
                    <a:pt x="347468" y="923657"/>
                  </a:lnTo>
                  <a:lnTo>
                    <a:pt x="305200" y="908187"/>
                  </a:lnTo>
                  <a:lnTo>
                    <a:pt x="264984" y="888814"/>
                  </a:lnTo>
                  <a:lnTo>
                    <a:pt x="227051" y="865769"/>
                  </a:lnTo>
                  <a:lnTo>
                    <a:pt x="191634" y="839285"/>
                  </a:lnTo>
                  <a:lnTo>
                    <a:pt x="158963" y="809591"/>
                  </a:lnTo>
                  <a:lnTo>
                    <a:pt x="129270" y="776920"/>
                  </a:lnTo>
                  <a:lnTo>
                    <a:pt x="102785" y="741503"/>
                  </a:lnTo>
                  <a:lnTo>
                    <a:pt x="79741" y="703571"/>
                  </a:lnTo>
                  <a:lnTo>
                    <a:pt x="60368" y="663355"/>
                  </a:lnTo>
                  <a:lnTo>
                    <a:pt x="44897" y="621086"/>
                  </a:lnTo>
                  <a:lnTo>
                    <a:pt x="33560" y="576996"/>
                  </a:lnTo>
                  <a:lnTo>
                    <a:pt x="26589" y="531316"/>
                  </a:lnTo>
                  <a:lnTo>
                    <a:pt x="24214" y="484277"/>
                  </a:lnTo>
                  <a:lnTo>
                    <a:pt x="26569" y="437638"/>
                  </a:lnTo>
                  <a:lnTo>
                    <a:pt x="33454" y="392253"/>
                  </a:lnTo>
                  <a:lnTo>
                    <a:pt x="44897" y="347468"/>
                  </a:lnTo>
                  <a:lnTo>
                    <a:pt x="60368" y="305199"/>
                  </a:lnTo>
                  <a:lnTo>
                    <a:pt x="79741" y="264983"/>
                  </a:lnTo>
                  <a:lnTo>
                    <a:pt x="102785" y="227051"/>
                  </a:lnTo>
                  <a:lnTo>
                    <a:pt x="129270" y="191634"/>
                  </a:lnTo>
                  <a:lnTo>
                    <a:pt x="158963" y="158963"/>
                  </a:lnTo>
                  <a:lnTo>
                    <a:pt x="191634" y="129269"/>
                  </a:lnTo>
                  <a:lnTo>
                    <a:pt x="227051" y="102785"/>
                  </a:lnTo>
                  <a:lnTo>
                    <a:pt x="264984" y="79740"/>
                  </a:lnTo>
                  <a:lnTo>
                    <a:pt x="305200" y="60367"/>
                  </a:lnTo>
                  <a:lnTo>
                    <a:pt x="347468" y="44897"/>
                  </a:lnTo>
                  <a:lnTo>
                    <a:pt x="391558" y="33560"/>
                  </a:lnTo>
                  <a:lnTo>
                    <a:pt x="437238" y="26589"/>
                  </a:lnTo>
                  <a:lnTo>
                    <a:pt x="484277" y="24213"/>
                  </a:lnTo>
                  <a:lnTo>
                    <a:pt x="484277" y="0"/>
                  </a:lnTo>
                  <a:close/>
                </a:path>
                <a:path w="969009" h="969009">
                  <a:moveTo>
                    <a:pt x="484278" y="0"/>
                  </a:moveTo>
                  <a:lnTo>
                    <a:pt x="484277" y="24213"/>
                  </a:lnTo>
                  <a:lnTo>
                    <a:pt x="531316" y="26589"/>
                  </a:lnTo>
                  <a:lnTo>
                    <a:pt x="576996" y="33560"/>
                  </a:lnTo>
                  <a:lnTo>
                    <a:pt x="621086" y="44897"/>
                  </a:lnTo>
                  <a:lnTo>
                    <a:pt x="663355" y="60367"/>
                  </a:lnTo>
                  <a:lnTo>
                    <a:pt x="703571" y="79740"/>
                  </a:lnTo>
                  <a:lnTo>
                    <a:pt x="741503" y="102785"/>
                  </a:lnTo>
                  <a:lnTo>
                    <a:pt x="776921" y="129269"/>
                  </a:lnTo>
                  <a:lnTo>
                    <a:pt x="809591" y="158963"/>
                  </a:lnTo>
                  <a:lnTo>
                    <a:pt x="839285" y="191634"/>
                  </a:lnTo>
                  <a:lnTo>
                    <a:pt x="865769" y="227051"/>
                  </a:lnTo>
                  <a:lnTo>
                    <a:pt x="888814" y="264983"/>
                  </a:lnTo>
                  <a:lnTo>
                    <a:pt x="908187" y="305199"/>
                  </a:lnTo>
                  <a:lnTo>
                    <a:pt x="923658" y="347468"/>
                  </a:lnTo>
                  <a:lnTo>
                    <a:pt x="934994" y="391558"/>
                  </a:lnTo>
                  <a:lnTo>
                    <a:pt x="941966" y="437238"/>
                  </a:lnTo>
                  <a:lnTo>
                    <a:pt x="944341" y="484277"/>
                  </a:lnTo>
                  <a:lnTo>
                    <a:pt x="941986" y="530917"/>
                  </a:lnTo>
                  <a:lnTo>
                    <a:pt x="941966" y="531316"/>
                  </a:lnTo>
                  <a:lnTo>
                    <a:pt x="935100" y="576301"/>
                  </a:lnTo>
                  <a:lnTo>
                    <a:pt x="923658" y="621086"/>
                  </a:lnTo>
                  <a:lnTo>
                    <a:pt x="908187" y="663355"/>
                  </a:lnTo>
                  <a:lnTo>
                    <a:pt x="888814" y="703571"/>
                  </a:lnTo>
                  <a:lnTo>
                    <a:pt x="865769" y="741503"/>
                  </a:lnTo>
                  <a:lnTo>
                    <a:pt x="839285" y="776920"/>
                  </a:lnTo>
                  <a:lnTo>
                    <a:pt x="809591" y="809591"/>
                  </a:lnTo>
                  <a:lnTo>
                    <a:pt x="776921" y="839285"/>
                  </a:lnTo>
                  <a:lnTo>
                    <a:pt x="741503" y="865769"/>
                  </a:lnTo>
                  <a:lnTo>
                    <a:pt x="703571" y="888814"/>
                  </a:lnTo>
                  <a:lnTo>
                    <a:pt x="663355" y="908187"/>
                  </a:lnTo>
                  <a:lnTo>
                    <a:pt x="621086" y="923657"/>
                  </a:lnTo>
                  <a:lnTo>
                    <a:pt x="576996" y="934994"/>
                  </a:lnTo>
                  <a:lnTo>
                    <a:pt x="531316" y="941966"/>
                  </a:lnTo>
                  <a:lnTo>
                    <a:pt x="484277" y="944341"/>
                  </a:lnTo>
                  <a:lnTo>
                    <a:pt x="484277" y="968555"/>
                  </a:lnTo>
                  <a:lnTo>
                    <a:pt x="530917" y="966338"/>
                  </a:lnTo>
                  <a:lnTo>
                    <a:pt x="576301" y="959822"/>
                  </a:lnTo>
                  <a:lnTo>
                    <a:pt x="620229" y="949212"/>
                  </a:lnTo>
                  <a:lnTo>
                    <a:pt x="662496" y="934708"/>
                  </a:lnTo>
                  <a:lnTo>
                    <a:pt x="702901" y="916515"/>
                  </a:lnTo>
                  <a:lnTo>
                    <a:pt x="741239" y="894835"/>
                  </a:lnTo>
                  <a:lnTo>
                    <a:pt x="777308" y="869872"/>
                  </a:lnTo>
                  <a:lnTo>
                    <a:pt x="810905" y="841827"/>
                  </a:lnTo>
                  <a:lnTo>
                    <a:pt x="841828" y="810905"/>
                  </a:lnTo>
                  <a:lnTo>
                    <a:pt x="869872" y="777308"/>
                  </a:lnTo>
                  <a:lnTo>
                    <a:pt x="894836" y="741239"/>
                  </a:lnTo>
                  <a:lnTo>
                    <a:pt x="916516" y="702901"/>
                  </a:lnTo>
                  <a:lnTo>
                    <a:pt x="934709" y="662496"/>
                  </a:lnTo>
                  <a:lnTo>
                    <a:pt x="949212" y="620229"/>
                  </a:lnTo>
                  <a:lnTo>
                    <a:pt x="959823" y="576301"/>
                  </a:lnTo>
                  <a:lnTo>
                    <a:pt x="966281" y="531316"/>
                  </a:lnTo>
                  <a:lnTo>
                    <a:pt x="968555" y="484277"/>
                  </a:lnTo>
                  <a:lnTo>
                    <a:pt x="966338" y="437638"/>
                  </a:lnTo>
                  <a:lnTo>
                    <a:pt x="959823" y="392253"/>
                  </a:lnTo>
                  <a:lnTo>
                    <a:pt x="949212" y="348326"/>
                  </a:lnTo>
                  <a:lnTo>
                    <a:pt x="934709" y="306058"/>
                  </a:lnTo>
                  <a:lnTo>
                    <a:pt x="916516" y="265654"/>
                  </a:lnTo>
                  <a:lnTo>
                    <a:pt x="894836" y="227316"/>
                  </a:lnTo>
                  <a:lnTo>
                    <a:pt x="869872" y="191246"/>
                  </a:lnTo>
                  <a:lnTo>
                    <a:pt x="841828" y="157649"/>
                  </a:lnTo>
                  <a:lnTo>
                    <a:pt x="810905" y="126727"/>
                  </a:lnTo>
                  <a:lnTo>
                    <a:pt x="777308" y="98683"/>
                  </a:lnTo>
                  <a:lnTo>
                    <a:pt x="741239" y="73719"/>
                  </a:lnTo>
                  <a:lnTo>
                    <a:pt x="702901" y="52039"/>
                  </a:lnTo>
                  <a:lnTo>
                    <a:pt x="662496" y="33846"/>
                  </a:lnTo>
                  <a:lnTo>
                    <a:pt x="620229" y="19343"/>
                  </a:lnTo>
                  <a:lnTo>
                    <a:pt x="576301" y="8732"/>
                  </a:lnTo>
                  <a:lnTo>
                    <a:pt x="530917" y="2216"/>
                  </a:lnTo>
                  <a:lnTo>
                    <a:pt x="484278" y="0"/>
                  </a:lnTo>
                  <a:close/>
                </a:path>
              </a:pathLst>
            </a:custGeom>
            <a:solidFill>
              <a:srgbClr val="C4C4C4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2" name="object 42" descr=""/>
          <p:cNvGrpSpPr/>
          <p:nvPr/>
        </p:nvGrpSpPr>
        <p:grpSpPr>
          <a:xfrm>
            <a:off x="14415782" y="5914201"/>
            <a:ext cx="969010" cy="969010"/>
            <a:chOff x="14415782" y="5914201"/>
            <a:chExt cx="969010" cy="969010"/>
          </a:xfrm>
        </p:grpSpPr>
        <p:sp>
          <p:nvSpPr>
            <p:cNvPr id="43" name="object 43" descr=""/>
            <p:cNvSpPr/>
            <p:nvPr/>
          </p:nvSpPr>
          <p:spPr>
            <a:xfrm>
              <a:off x="14415782" y="5914201"/>
              <a:ext cx="969010" cy="969010"/>
            </a:xfrm>
            <a:custGeom>
              <a:avLst/>
              <a:gdLst/>
              <a:ahLst/>
              <a:cxnLst/>
              <a:rect l="l" t="t" r="r" b="b"/>
              <a:pathLst>
                <a:path w="969009" h="969009">
                  <a:moveTo>
                    <a:pt x="484277" y="0"/>
                  </a:moveTo>
                  <a:lnTo>
                    <a:pt x="437638" y="2216"/>
                  </a:lnTo>
                  <a:lnTo>
                    <a:pt x="392253" y="8732"/>
                  </a:lnTo>
                  <a:lnTo>
                    <a:pt x="348325" y="19343"/>
                  </a:lnTo>
                  <a:lnTo>
                    <a:pt x="306058" y="33846"/>
                  </a:lnTo>
                  <a:lnTo>
                    <a:pt x="265654" y="52039"/>
                  </a:lnTo>
                  <a:lnTo>
                    <a:pt x="227316" y="73719"/>
                  </a:lnTo>
                  <a:lnTo>
                    <a:pt x="191246" y="98683"/>
                  </a:lnTo>
                  <a:lnTo>
                    <a:pt x="157649" y="126727"/>
                  </a:lnTo>
                  <a:lnTo>
                    <a:pt x="126727" y="157649"/>
                  </a:lnTo>
                  <a:lnTo>
                    <a:pt x="98683" y="191246"/>
                  </a:lnTo>
                  <a:lnTo>
                    <a:pt x="73719" y="227316"/>
                  </a:lnTo>
                  <a:lnTo>
                    <a:pt x="52039" y="265654"/>
                  </a:lnTo>
                  <a:lnTo>
                    <a:pt x="33846" y="306058"/>
                  </a:lnTo>
                  <a:lnTo>
                    <a:pt x="19343" y="348325"/>
                  </a:lnTo>
                  <a:lnTo>
                    <a:pt x="8732" y="392253"/>
                  </a:lnTo>
                  <a:lnTo>
                    <a:pt x="2216" y="437638"/>
                  </a:lnTo>
                  <a:lnTo>
                    <a:pt x="0" y="484277"/>
                  </a:lnTo>
                  <a:lnTo>
                    <a:pt x="2216" y="530916"/>
                  </a:lnTo>
                  <a:lnTo>
                    <a:pt x="8732" y="576301"/>
                  </a:lnTo>
                  <a:lnTo>
                    <a:pt x="19343" y="620229"/>
                  </a:lnTo>
                  <a:lnTo>
                    <a:pt x="33846" y="662496"/>
                  </a:lnTo>
                  <a:lnTo>
                    <a:pt x="52039" y="702900"/>
                  </a:lnTo>
                  <a:lnTo>
                    <a:pt x="73719" y="741239"/>
                  </a:lnTo>
                  <a:lnTo>
                    <a:pt x="98683" y="777308"/>
                  </a:lnTo>
                  <a:lnTo>
                    <a:pt x="126727" y="810905"/>
                  </a:lnTo>
                  <a:lnTo>
                    <a:pt x="157649" y="841827"/>
                  </a:lnTo>
                  <a:lnTo>
                    <a:pt x="191246" y="869872"/>
                  </a:lnTo>
                  <a:lnTo>
                    <a:pt x="227316" y="894835"/>
                  </a:lnTo>
                  <a:lnTo>
                    <a:pt x="265654" y="916515"/>
                  </a:lnTo>
                  <a:lnTo>
                    <a:pt x="306058" y="934708"/>
                  </a:lnTo>
                  <a:lnTo>
                    <a:pt x="348325" y="949212"/>
                  </a:lnTo>
                  <a:lnTo>
                    <a:pt x="392253" y="959823"/>
                  </a:lnTo>
                  <a:lnTo>
                    <a:pt x="437638" y="966338"/>
                  </a:lnTo>
                  <a:lnTo>
                    <a:pt x="484277" y="968555"/>
                  </a:lnTo>
                  <a:lnTo>
                    <a:pt x="530916" y="966338"/>
                  </a:lnTo>
                  <a:lnTo>
                    <a:pt x="576301" y="959823"/>
                  </a:lnTo>
                  <a:lnTo>
                    <a:pt x="620229" y="949212"/>
                  </a:lnTo>
                  <a:lnTo>
                    <a:pt x="662496" y="934708"/>
                  </a:lnTo>
                  <a:lnTo>
                    <a:pt x="702900" y="916515"/>
                  </a:lnTo>
                  <a:lnTo>
                    <a:pt x="741239" y="894835"/>
                  </a:lnTo>
                  <a:lnTo>
                    <a:pt x="777308" y="869872"/>
                  </a:lnTo>
                  <a:lnTo>
                    <a:pt x="810905" y="841827"/>
                  </a:lnTo>
                  <a:lnTo>
                    <a:pt x="841827" y="810905"/>
                  </a:lnTo>
                  <a:lnTo>
                    <a:pt x="869872" y="777308"/>
                  </a:lnTo>
                  <a:lnTo>
                    <a:pt x="894835" y="741239"/>
                  </a:lnTo>
                  <a:lnTo>
                    <a:pt x="916515" y="702900"/>
                  </a:lnTo>
                  <a:lnTo>
                    <a:pt x="934708" y="662496"/>
                  </a:lnTo>
                  <a:lnTo>
                    <a:pt x="949212" y="620229"/>
                  </a:lnTo>
                  <a:lnTo>
                    <a:pt x="959823" y="576301"/>
                  </a:lnTo>
                  <a:lnTo>
                    <a:pt x="966338" y="530916"/>
                  </a:lnTo>
                  <a:lnTo>
                    <a:pt x="968555" y="484277"/>
                  </a:lnTo>
                  <a:lnTo>
                    <a:pt x="966338" y="437638"/>
                  </a:lnTo>
                  <a:lnTo>
                    <a:pt x="959823" y="392253"/>
                  </a:lnTo>
                  <a:lnTo>
                    <a:pt x="949212" y="348325"/>
                  </a:lnTo>
                  <a:lnTo>
                    <a:pt x="934708" y="306058"/>
                  </a:lnTo>
                  <a:lnTo>
                    <a:pt x="916515" y="265654"/>
                  </a:lnTo>
                  <a:lnTo>
                    <a:pt x="894835" y="227316"/>
                  </a:lnTo>
                  <a:lnTo>
                    <a:pt x="869872" y="191246"/>
                  </a:lnTo>
                  <a:lnTo>
                    <a:pt x="841827" y="157649"/>
                  </a:lnTo>
                  <a:lnTo>
                    <a:pt x="810905" y="126727"/>
                  </a:lnTo>
                  <a:lnTo>
                    <a:pt x="777308" y="98683"/>
                  </a:lnTo>
                  <a:lnTo>
                    <a:pt x="741239" y="73719"/>
                  </a:lnTo>
                  <a:lnTo>
                    <a:pt x="702900" y="52039"/>
                  </a:lnTo>
                  <a:lnTo>
                    <a:pt x="662496" y="33846"/>
                  </a:lnTo>
                  <a:lnTo>
                    <a:pt x="620229" y="19343"/>
                  </a:lnTo>
                  <a:lnTo>
                    <a:pt x="576301" y="8732"/>
                  </a:lnTo>
                  <a:lnTo>
                    <a:pt x="530916" y="2216"/>
                  </a:lnTo>
                  <a:lnTo>
                    <a:pt x="4842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14415782" y="5914201"/>
              <a:ext cx="969010" cy="969010"/>
            </a:xfrm>
            <a:custGeom>
              <a:avLst/>
              <a:gdLst/>
              <a:ahLst/>
              <a:cxnLst/>
              <a:rect l="l" t="t" r="r" b="b"/>
              <a:pathLst>
                <a:path w="969009" h="969009">
                  <a:moveTo>
                    <a:pt x="484277" y="0"/>
                  </a:moveTo>
                  <a:lnTo>
                    <a:pt x="437638" y="2216"/>
                  </a:lnTo>
                  <a:lnTo>
                    <a:pt x="392253" y="8732"/>
                  </a:lnTo>
                  <a:lnTo>
                    <a:pt x="348326" y="19343"/>
                  </a:lnTo>
                  <a:lnTo>
                    <a:pt x="306058" y="33846"/>
                  </a:lnTo>
                  <a:lnTo>
                    <a:pt x="265654" y="52039"/>
                  </a:lnTo>
                  <a:lnTo>
                    <a:pt x="227316" y="73719"/>
                  </a:lnTo>
                  <a:lnTo>
                    <a:pt x="191247" y="98683"/>
                  </a:lnTo>
                  <a:lnTo>
                    <a:pt x="157650" y="126727"/>
                  </a:lnTo>
                  <a:lnTo>
                    <a:pt x="126727" y="157649"/>
                  </a:lnTo>
                  <a:lnTo>
                    <a:pt x="98683" y="191246"/>
                  </a:lnTo>
                  <a:lnTo>
                    <a:pt x="73719" y="227316"/>
                  </a:lnTo>
                  <a:lnTo>
                    <a:pt x="52039" y="265654"/>
                  </a:lnTo>
                  <a:lnTo>
                    <a:pt x="33846" y="306058"/>
                  </a:lnTo>
                  <a:lnTo>
                    <a:pt x="19343" y="348326"/>
                  </a:lnTo>
                  <a:lnTo>
                    <a:pt x="8732" y="392253"/>
                  </a:lnTo>
                  <a:lnTo>
                    <a:pt x="2274" y="437238"/>
                  </a:lnTo>
                  <a:lnTo>
                    <a:pt x="0" y="484277"/>
                  </a:lnTo>
                  <a:lnTo>
                    <a:pt x="2216" y="530917"/>
                  </a:lnTo>
                  <a:lnTo>
                    <a:pt x="8732" y="576301"/>
                  </a:lnTo>
                  <a:lnTo>
                    <a:pt x="19343" y="620229"/>
                  </a:lnTo>
                  <a:lnTo>
                    <a:pt x="33846" y="662496"/>
                  </a:lnTo>
                  <a:lnTo>
                    <a:pt x="52039" y="702901"/>
                  </a:lnTo>
                  <a:lnTo>
                    <a:pt x="73719" y="741239"/>
                  </a:lnTo>
                  <a:lnTo>
                    <a:pt x="98683" y="777308"/>
                  </a:lnTo>
                  <a:lnTo>
                    <a:pt x="126727" y="810905"/>
                  </a:lnTo>
                  <a:lnTo>
                    <a:pt x="157650" y="841827"/>
                  </a:lnTo>
                  <a:lnTo>
                    <a:pt x="191247" y="869872"/>
                  </a:lnTo>
                  <a:lnTo>
                    <a:pt x="227316" y="894835"/>
                  </a:lnTo>
                  <a:lnTo>
                    <a:pt x="265654" y="916515"/>
                  </a:lnTo>
                  <a:lnTo>
                    <a:pt x="306058" y="934708"/>
                  </a:lnTo>
                  <a:lnTo>
                    <a:pt x="348326" y="949212"/>
                  </a:lnTo>
                  <a:lnTo>
                    <a:pt x="392253" y="959822"/>
                  </a:lnTo>
                  <a:lnTo>
                    <a:pt x="437638" y="966338"/>
                  </a:lnTo>
                  <a:lnTo>
                    <a:pt x="484277" y="968555"/>
                  </a:lnTo>
                  <a:lnTo>
                    <a:pt x="484277" y="944341"/>
                  </a:lnTo>
                  <a:lnTo>
                    <a:pt x="437238" y="941966"/>
                  </a:lnTo>
                  <a:lnTo>
                    <a:pt x="391558" y="934994"/>
                  </a:lnTo>
                  <a:lnTo>
                    <a:pt x="347468" y="923657"/>
                  </a:lnTo>
                  <a:lnTo>
                    <a:pt x="305200" y="908187"/>
                  </a:lnTo>
                  <a:lnTo>
                    <a:pt x="264984" y="888814"/>
                  </a:lnTo>
                  <a:lnTo>
                    <a:pt x="227051" y="865769"/>
                  </a:lnTo>
                  <a:lnTo>
                    <a:pt x="191634" y="839285"/>
                  </a:lnTo>
                  <a:lnTo>
                    <a:pt x="158963" y="809591"/>
                  </a:lnTo>
                  <a:lnTo>
                    <a:pt x="129270" y="776920"/>
                  </a:lnTo>
                  <a:lnTo>
                    <a:pt x="102785" y="741503"/>
                  </a:lnTo>
                  <a:lnTo>
                    <a:pt x="79741" y="703571"/>
                  </a:lnTo>
                  <a:lnTo>
                    <a:pt x="60368" y="663355"/>
                  </a:lnTo>
                  <a:lnTo>
                    <a:pt x="44897" y="621086"/>
                  </a:lnTo>
                  <a:lnTo>
                    <a:pt x="33560" y="576996"/>
                  </a:lnTo>
                  <a:lnTo>
                    <a:pt x="26589" y="531316"/>
                  </a:lnTo>
                  <a:lnTo>
                    <a:pt x="24214" y="484277"/>
                  </a:lnTo>
                  <a:lnTo>
                    <a:pt x="26569" y="437638"/>
                  </a:lnTo>
                  <a:lnTo>
                    <a:pt x="33454" y="392253"/>
                  </a:lnTo>
                  <a:lnTo>
                    <a:pt x="44897" y="347468"/>
                  </a:lnTo>
                  <a:lnTo>
                    <a:pt x="60368" y="305199"/>
                  </a:lnTo>
                  <a:lnTo>
                    <a:pt x="79741" y="264983"/>
                  </a:lnTo>
                  <a:lnTo>
                    <a:pt x="102785" y="227051"/>
                  </a:lnTo>
                  <a:lnTo>
                    <a:pt x="129270" y="191634"/>
                  </a:lnTo>
                  <a:lnTo>
                    <a:pt x="158963" y="158963"/>
                  </a:lnTo>
                  <a:lnTo>
                    <a:pt x="191634" y="129269"/>
                  </a:lnTo>
                  <a:lnTo>
                    <a:pt x="227051" y="102785"/>
                  </a:lnTo>
                  <a:lnTo>
                    <a:pt x="264984" y="79740"/>
                  </a:lnTo>
                  <a:lnTo>
                    <a:pt x="305200" y="60367"/>
                  </a:lnTo>
                  <a:lnTo>
                    <a:pt x="347468" y="44897"/>
                  </a:lnTo>
                  <a:lnTo>
                    <a:pt x="391558" y="33560"/>
                  </a:lnTo>
                  <a:lnTo>
                    <a:pt x="437238" y="26589"/>
                  </a:lnTo>
                  <a:lnTo>
                    <a:pt x="484277" y="24213"/>
                  </a:lnTo>
                  <a:lnTo>
                    <a:pt x="484277" y="0"/>
                  </a:lnTo>
                  <a:close/>
                </a:path>
                <a:path w="969009" h="969009">
                  <a:moveTo>
                    <a:pt x="484277" y="0"/>
                  </a:moveTo>
                  <a:lnTo>
                    <a:pt x="484277" y="24213"/>
                  </a:lnTo>
                  <a:lnTo>
                    <a:pt x="531316" y="26589"/>
                  </a:lnTo>
                  <a:lnTo>
                    <a:pt x="576996" y="33560"/>
                  </a:lnTo>
                  <a:lnTo>
                    <a:pt x="621086" y="44897"/>
                  </a:lnTo>
                  <a:lnTo>
                    <a:pt x="663355" y="60367"/>
                  </a:lnTo>
                  <a:lnTo>
                    <a:pt x="703571" y="79740"/>
                  </a:lnTo>
                  <a:lnTo>
                    <a:pt x="741503" y="102785"/>
                  </a:lnTo>
                  <a:lnTo>
                    <a:pt x="776921" y="129269"/>
                  </a:lnTo>
                  <a:lnTo>
                    <a:pt x="809592" y="158963"/>
                  </a:lnTo>
                  <a:lnTo>
                    <a:pt x="839285" y="191634"/>
                  </a:lnTo>
                  <a:lnTo>
                    <a:pt x="865769" y="227051"/>
                  </a:lnTo>
                  <a:lnTo>
                    <a:pt x="888814" y="264983"/>
                  </a:lnTo>
                  <a:lnTo>
                    <a:pt x="908187" y="305199"/>
                  </a:lnTo>
                  <a:lnTo>
                    <a:pt x="923658" y="347468"/>
                  </a:lnTo>
                  <a:lnTo>
                    <a:pt x="934994" y="391558"/>
                  </a:lnTo>
                  <a:lnTo>
                    <a:pt x="941966" y="437238"/>
                  </a:lnTo>
                  <a:lnTo>
                    <a:pt x="944341" y="484277"/>
                  </a:lnTo>
                  <a:lnTo>
                    <a:pt x="941986" y="530917"/>
                  </a:lnTo>
                  <a:lnTo>
                    <a:pt x="941966" y="531316"/>
                  </a:lnTo>
                  <a:lnTo>
                    <a:pt x="935100" y="576301"/>
                  </a:lnTo>
                  <a:lnTo>
                    <a:pt x="923658" y="621086"/>
                  </a:lnTo>
                  <a:lnTo>
                    <a:pt x="908187" y="663355"/>
                  </a:lnTo>
                  <a:lnTo>
                    <a:pt x="888814" y="703571"/>
                  </a:lnTo>
                  <a:lnTo>
                    <a:pt x="865769" y="741503"/>
                  </a:lnTo>
                  <a:lnTo>
                    <a:pt x="839285" y="776920"/>
                  </a:lnTo>
                  <a:lnTo>
                    <a:pt x="809592" y="809591"/>
                  </a:lnTo>
                  <a:lnTo>
                    <a:pt x="776921" y="839285"/>
                  </a:lnTo>
                  <a:lnTo>
                    <a:pt x="741503" y="865769"/>
                  </a:lnTo>
                  <a:lnTo>
                    <a:pt x="703571" y="888814"/>
                  </a:lnTo>
                  <a:lnTo>
                    <a:pt x="663355" y="908187"/>
                  </a:lnTo>
                  <a:lnTo>
                    <a:pt x="621086" y="923657"/>
                  </a:lnTo>
                  <a:lnTo>
                    <a:pt x="576996" y="934994"/>
                  </a:lnTo>
                  <a:lnTo>
                    <a:pt x="531316" y="941966"/>
                  </a:lnTo>
                  <a:lnTo>
                    <a:pt x="484277" y="944341"/>
                  </a:lnTo>
                  <a:lnTo>
                    <a:pt x="484277" y="968555"/>
                  </a:lnTo>
                  <a:lnTo>
                    <a:pt x="530917" y="966338"/>
                  </a:lnTo>
                  <a:lnTo>
                    <a:pt x="576301" y="959822"/>
                  </a:lnTo>
                  <a:lnTo>
                    <a:pt x="620229" y="949212"/>
                  </a:lnTo>
                  <a:lnTo>
                    <a:pt x="662496" y="934708"/>
                  </a:lnTo>
                  <a:lnTo>
                    <a:pt x="702901" y="916515"/>
                  </a:lnTo>
                  <a:lnTo>
                    <a:pt x="741239" y="894835"/>
                  </a:lnTo>
                  <a:lnTo>
                    <a:pt x="777308" y="869872"/>
                  </a:lnTo>
                  <a:lnTo>
                    <a:pt x="810905" y="841827"/>
                  </a:lnTo>
                  <a:lnTo>
                    <a:pt x="841828" y="810905"/>
                  </a:lnTo>
                  <a:lnTo>
                    <a:pt x="869872" y="777308"/>
                  </a:lnTo>
                  <a:lnTo>
                    <a:pt x="894836" y="741239"/>
                  </a:lnTo>
                  <a:lnTo>
                    <a:pt x="916516" y="702901"/>
                  </a:lnTo>
                  <a:lnTo>
                    <a:pt x="934709" y="662496"/>
                  </a:lnTo>
                  <a:lnTo>
                    <a:pt x="949212" y="620229"/>
                  </a:lnTo>
                  <a:lnTo>
                    <a:pt x="959823" y="576301"/>
                  </a:lnTo>
                  <a:lnTo>
                    <a:pt x="966281" y="531316"/>
                  </a:lnTo>
                  <a:lnTo>
                    <a:pt x="968555" y="484277"/>
                  </a:lnTo>
                  <a:lnTo>
                    <a:pt x="966338" y="437638"/>
                  </a:lnTo>
                  <a:lnTo>
                    <a:pt x="959823" y="392253"/>
                  </a:lnTo>
                  <a:lnTo>
                    <a:pt x="949212" y="348326"/>
                  </a:lnTo>
                  <a:lnTo>
                    <a:pt x="934709" y="306058"/>
                  </a:lnTo>
                  <a:lnTo>
                    <a:pt x="916516" y="265654"/>
                  </a:lnTo>
                  <a:lnTo>
                    <a:pt x="894836" y="227316"/>
                  </a:lnTo>
                  <a:lnTo>
                    <a:pt x="869872" y="191246"/>
                  </a:lnTo>
                  <a:lnTo>
                    <a:pt x="841828" y="157649"/>
                  </a:lnTo>
                  <a:lnTo>
                    <a:pt x="810905" y="126727"/>
                  </a:lnTo>
                  <a:lnTo>
                    <a:pt x="777308" y="98683"/>
                  </a:lnTo>
                  <a:lnTo>
                    <a:pt x="741239" y="73719"/>
                  </a:lnTo>
                  <a:lnTo>
                    <a:pt x="702901" y="52039"/>
                  </a:lnTo>
                  <a:lnTo>
                    <a:pt x="662496" y="33846"/>
                  </a:lnTo>
                  <a:lnTo>
                    <a:pt x="620229" y="19343"/>
                  </a:lnTo>
                  <a:lnTo>
                    <a:pt x="576301" y="8732"/>
                  </a:lnTo>
                  <a:lnTo>
                    <a:pt x="530917" y="2216"/>
                  </a:lnTo>
                  <a:lnTo>
                    <a:pt x="484277" y="0"/>
                  </a:lnTo>
                  <a:close/>
                </a:path>
              </a:pathLst>
            </a:custGeom>
            <a:solidFill>
              <a:srgbClr val="C4C4C4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45" name="object 45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960267" y="6120025"/>
            <a:ext cx="569026" cy="569026"/>
          </a:xfrm>
          <a:prstGeom prst="rect">
            <a:avLst/>
          </a:prstGeom>
        </p:spPr>
      </p:pic>
      <p:pic>
        <p:nvPicPr>
          <p:cNvPr id="46" name="object 46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803038" y="6144242"/>
            <a:ext cx="508491" cy="508491"/>
          </a:xfrm>
          <a:prstGeom prst="rect">
            <a:avLst/>
          </a:prstGeom>
        </p:spPr>
      </p:pic>
      <p:pic>
        <p:nvPicPr>
          <p:cNvPr id="47" name="object 47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369544" y="6144242"/>
            <a:ext cx="532705" cy="532705"/>
          </a:xfrm>
          <a:prstGeom prst="rect">
            <a:avLst/>
          </a:prstGeom>
        </p:spPr>
      </p:pic>
      <p:pic>
        <p:nvPicPr>
          <p:cNvPr id="48" name="object 48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2236538" y="6156359"/>
            <a:ext cx="484277" cy="484277"/>
          </a:xfrm>
          <a:prstGeom prst="rect">
            <a:avLst/>
          </a:prstGeom>
        </p:spPr>
      </p:pic>
      <p:pic>
        <p:nvPicPr>
          <p:cNvPr id="49" name="object 49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4621609" y="6156359"/>
            <a:ext cx="520598" cy="52059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87905" y="562878"/>
            <a:ext cx="3716512" cy="244872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58231" y="4288595"/>
            <a:ext cx="3477614" cy="2569282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78167" y="4489729"/>
            <a:ext cx="3891825" cy="2433674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04483" y="4275618"/>
            <a:ext cx="1347663" cy="252085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09521" y="562878"/>
            <a:ext cx="4680522" cy="248640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13741" y="3886872"/>
            <a:ext cx="3468286" cy="3468286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965587" y="3886872"/>
            <a:ext cx="3468286" cy="3468286"/>
          </a:xfrm>
          <a:prstGeom prst="rect">
            <a:avLst/>
          </a:prstGeom>
        </p:spPr>
      </p:pic>
      <p:sp>
        <p:nvSpPr>
          <p:cNvPr id="5" name="object 5" descr=""/>
          <p:cNvSpPr/>
          <p:nvPr/>
        </p:nvSpPr>
        <p:spPr>
          <a:xfrm>
            <a:off x="8760412" y="5507858"/>
            <a:ext cx="2740025" cy="179070"/>
          </a:xfrm>
          <a:custGeom>
            <a:avLst/>
            <a:gdLst/>
            <a:ahLst/>
            <a:cxnLst/>
            <a:rect l="l" t="t" r="r" b="b"/>
            <a:pathLst>
              <a:path w="2740025" h="179070">
                <a:moveTo>
                  <a:pt x="2654466" y="0"/>
                </a:moveTo>
                <a:lnTo>
                  <a:pt x="2646893" y="0"/>
                </a:lnTo>
                <a:lnTo>
                  <a:pt x="2637552" y="9341"/>
                </a:lnTo>
                <a:lnTo>
                  <a:pt x="2637552" y="16913"/>
                </a:lnTo>
                <a:lnTo>
                  <a:pt x="2709876" y="89237"/>
                </a:lnTo>
                <a:lnTo>
                  <a:pt x="2637552" y="161561"/>
                </a:lnTo>
                <a:lnTo>
                  <a:pt x="2637552" y="169134"/>
                </a:lnTo>
                <a:lnTo>
                  <a:pt x="2646893" y="178475"/>
                </a:lnTo>
                <a:lnTo>
                  <a:pt x="2654466" y="178475"/>
                </a:lnTo>
                <a:lnTo>
                  <a:pt x="2731744" y="101197"/>
                </a:lnTo>
                <a:lnTo>
                  <a:pt x="2726790" y="101197"/>
                </a:lnTo>
                <a:lnTo>
                  <a:pt x="2726790" y="77278"/>
                </a:lnTo>
                <a:lnTo>
                  <a:pt x="2731744" y="77278"/>
                </a:lnTo>
                <a:lnTo>
                  <a:pt x="2654466" y="0"/>
                </a:lnTo>
                <a:close/>
              </a:path>
              <a:path w="2740025" h="179070">
                <a:moveTo>
                  <a:pt x="2697917" y="77278"/>
                </a:moveTo>
                <a:lnTo>
                  <a:pt x="0" y="77278"/>
                </a:lnTo>
                <a:lnTo>
                  <a:pt x="0" y="101197"/>
                </a:lnTo>
                <a:lnTo>
                  <a:pt x="2697917" y="101197"/>
                </a:lnTo>
                <a:lnTo>
                  <a:pt x="2709876" y="89237"/>
                </a:lnTo>
                <a:lnTo>
                  <a:pt x="2697917" y="77278"/>
                </a:lnTo>
                <a:close/>
              </a:path>
              <a:path w="2740025" h="179070">
                <a:moveTo>
                  <a:pt x="2731744" y="77278"/>
                </a:moveTo>
                <a:lnTo>
                  <a:pt x="2726790" y="77278"/>
                </a:lnTo>
                <a:lnTo>
                  <a:pt x="2726790" y="101197"/>
                </a:lnTo>
                <a:lnTo>
                  <a:pt x="2731744" y="101197"/>
                </a:lnTo>
                <a:lnTo>
                  <a:pt x="2739917" y="93023"/>
                </a:lnTo>
                <a:lnTo>
                  <a:pt x="2739917" y="85451"/>
                </a:lnTo>
                <a:lnTo>
                  <a:pt x="2731744" y="77278"/>
                </a:lnTo>
                <a:close/>
              </a:path>
            </a:pathLst>
          </a:custGeom>
          <a:solidFill>
            <a:srgbClr val="AEB0B2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82526" y="5920783"/>
            <a:ext cx="2477874" cy="244872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348935" y="4760701"/>
            <a:ext cx="1547194" cy="58948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2025-06-27T18:42:16Z</dcterms:created>
  <dcterms:modified xsi:type="dcterms:W3CDTF">2025-06-27T18:42:16Z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2025-06-27T00:00:00Z</vt:filetime>
  </property>
  <property fmtid="{D5CDD505-2E9C-101B-9397-08002B2CF9AE}" pid="3" name="LastSaved">
    <vt:filetime>2025-06-27T00:00:00Z</vt:filetime>
  </property>
</Properties>
</file>