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1307" r:id="rId6"/>
    <p:sldId id="1103" r:id="rId7"/>
    <p:sldId id="1313" r:id="rId8"/>
    <p:sldId id="1312" r:id="rId9"/>
    <p:sldId id="1300" r:id="rId10"/>
    <p:sldId id="1179" r:id="rId11"/>
    <p:sldId id="1318" r:id="rId12"/>
    <p:sldId id="1317" r:id="rId13"/>
    <p:sldId id="1304" r:id="rId14"/>
    <p:sldId id="1303" r:id="rId15"/>
    <p:sldId id="1309" r:id="rId16"/>
    <p:sldId id="1310" r:id="rId17"/>
    <p:sldId id="1316" r:id="rId18"/>
    <p:sldId id="1314" r:id="rId19"/>
    <p:sldId id="1094" r:id="rId20"/>
    <p:sldId id="1082" r:id="rId21"/>
    <p:sldId id="1017" r:id="rId22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U Fei" initials="LF" lastIdx="1" clrIdx="0"/>
  <p:cmAuthor id="2" name="18729" initials="1" lastIdx="2" clrIdx="1"/>
  <p:cmAuthor id="3" name="Fei Liu" initials="F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2159"/>
    <a:srgbClr val="FFF9E7"/>
    <a:srgbClr val="5C60F6"/>
    <a:srgbClr val="C90BFD"/>
    <a:srgbClr val="0433FC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9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1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 Fei" userId="ecbbadfa-4d19-4d70-bd5d-fb06a3c7553d" providerId="ADAL" clId="{1A049E92-A8B2-47C8-A6A1-DF488A866B3A}"/>
    <pc:docChg chg="undo custSel addSld delSld modSld sldOrd">
      <pc:chgData name="LIU Fei" userId="ecbbadfa-4d19-4d70-bd5d-fb06a3c7553d" providerId="ADAL" clId="{1A049E92-A8B2-47C8-A6A1-DF488A866B3A}" dt="2024-06-07T05:49:13.152" v="1768" actId="20577"/>
      <pc:docMkLst>
        <pc:docMk/>
      </pc:docMkLst>
      <pc:sldChg chg="addSp delSp modSp">
        <pc:chgData name="LIU Fei" userId="ecbbadfa-4d19-4d70-bd5d-fb06a3c7553d" providerId="ADAL" clId="{1A049E92-A8B2-47C8-A6A1-DF488A866B3A}" dt="2024-06-07T05:22:45.083" v="1400"/>
        <pc:sldMkLst>
          <pc:docMk/>
          <pc:sldMk cId="0" sldId="256"/>
        </pc:sldMkLst>
        <pc:spChg chg="mod">
          <ac:chgData name="LIU Fei" userId="ecbbadfa-4d19-4d70-bd5d-fb06a3c7553d" providerId="ADAL" clId="{1A049E92-A8B2-47C8-A6A1-DF488A866B3A}" dt="2024-06-07T05:10:44.419" v="1368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LIU Fei" userId="ecbbadfa-4d19-4d70-bd5d-fb06a3c7553d" providerId="ADAL" clId="{1A049E92-A8B2-47C8-A6A1-DF488A866B3A}" dt="2024-06-07T05:10:44.419" v="1368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LIU Fei" userId="ecbbadfa-4d19-4d70-bd5d-fb06a3c7553d" providerId="ADAL" clId="{1A049E92-A8B2-47C8-A6A1-DF488A866B3A}" dt="2024-06-07T05:10:44.419" v="1368" actId="1076"/>
          <ac:spMkLst>
            <pc:docMk/>
            <pc:sldMk cId="0" sldId="256"/>
            <ac:spMk id="10" creationId="{00000000-0000-0000-0000-000000000000}"/>
          </ac:spMkLst>
        </pc:spChg>
        <pc:picChg chg="add del mod">
          <ac:chgData name="LIU Fei" userId="ecbbadfa-4d19-4d70-bd5d-fb06a3c7553d" providerId="ADAL" clId="{1A049E92-A8B2-47C8-A6A1-DF488A866B3A}" dt="2024-06-07T05:22:45.083" v="1400"/>
          <ac:picMkLst>
            <pc:docMk/>
            <pc:sldMk cId="0" sldId="256"/>
            <ac:picMk id="6" creationId="{3533B826-52BB-4F3F-A06C-ADB77398622B}"/>
          </ac:picMkLst>
        </pc:picChg>
      </pc:sldChg>
      <pc:sldChg chg="addSp delSp modSp">
        <pc:chgData name="LIU Fei" userId="ecbbadfa-4d19-4d70-bd5d-fb06a3c7553d" providerId="ADAL" clId="{1A049E92-A8B2-47C8-A6A1-DF488A866B3A}" dt="2024-06-07T05:18:54.438" v="1392" actId="571"/>
        <pc:sldMkLst>
          <pc:docMk/>
          <pc:sldMk cId="0" sldId="1017"/>
        </pc:sldMkLst>
        <pc:spChg chg="add mod">
          <ac:chgData name="LIU Fei" userId="ecbbadfa-4d19-4d70-bd5d-fb06a3c7553d" providerId="ADAL" clId="{1A049E92-A8B2-47C8-A6A1-DF488A866B3A}" dt="2024-06-07T03:15:47.246" v="767" actId="1037"/>
          <ac:spMkLst>
            <pc:docMk/>
            <pc:sldMk cId="0" sldId="1017"/>
            <ac:spMk id="4" creationId="{8CBB9023-3E21-420F-A650-1C49B8297906}"/>
          </ac:spMkLst>
        </pc:spChg>
        <pc:spChg chg="mod">
          <ac:chgData name="LIU Fei" userId="ecbbadfa-4d19-4d70-bd5d-fb06a3c7553d" providerId="ADAL" clId="{1A049E92-A8B2-47C8-A6A1-DF488A866B3A}" dt="2024-06-07T03:10:45.571" v="646" actId="948"/>
          <ac:spMkLst>
            <pc:docMk/>
            <pc:sldMk cId="0" sldId="1017"/>
            <ac:spMk id="5" creationId="{00000000-0000-0000-0000-000000000000}"/>
          </ac:spMkLst>
        </pc:spChg>
        <pc:spChg chg="del mod">
          <ac:chgData name="LIU Fei" userId="ecbbadfa-4d19-4d70-bd5d-fb06a3c7553d" providerId="ADAL" clId="{1A049E92-A8B2-47C8-A6A1-DF488A866B3A}" dt="2024-06-07T03:10:24.414" v="641" actId="478"/>
          <ac:spMkLst>
            <pc:docMk/>
            <pc:sldMk cId="0" sldId="1017"/>
            <ac:spMk id="8" creationId="{00000000-0000-0000-0000-000000000000}"/>
          </ac:spMkLst>
        </pc:spChg>
        <pc:spChg chg="mod">
          <ac:chgData name="LIU Fei" userId="ecbbadfa-4d19-4d70-bd5d-fb06a3c7553d" providerId="ADAL" clId="{1A049E92-A8B2-47C8-A6A1-DF488A866B3A}" dt="2024-06-07T03:10:39.104" v="645" actId="1076"/>
          <ac:spMkLst>
            <pc:docMk/>
            <pc:sldMk cId="0" sldId="1017"/>
            <ac:spMk id="11" creationId="{00000000-0000-0000-0000-000000000000}"/>
          </ac:spMkLst>
        </pc:spChg>
        <pc:spChg chg="del mod">
          <ac:chgData name="LIU Fei" userId="ecbbadfa-4d19-4d70-bd5d-fb06a3c7553d" providerId="ADAL" clId="{1A049E92-A8B2-47C8-A6A1-DF488A866B3A}" dt="2024-06-07T03:10:11.495" v="640" actId="478"/>
          <ac:spMkLst>
            <pc:docMk/>
            <pc:sldMk cId="0" sldId="1017"/>
            <ac:spMk id="12" creationId="{00000000-0000-0000-0000-000000000000}"/>
          </ac:spMkLst>
        </pc:spChg>
        <pc:spChg chg="add mod">
          <ac:chgData name="LIU Fei" userId="ecbbadfa-4d19-4d70-bd5d-fb06a3c7553d" providerId="ADAL" clId="{1A049E92-A8B2-47C8-A6A1-DF488A866B3A}" dt="2024-06-07T03:15:47.246" v="767" actId="1037"/>
          <ac:spMkLst>
            <pc:docMk/>
            <pc:sldMk cId="0" sldId="1017"/>
            <ac:spMk id="13" creationId="{67DE4919-EF4A-4CA3-8EB3-33DD5430745F}"/>
          </ac:spMkLst>
        </pc:spChg>
        <pc:spChg chg="add mod">
          <ac:chgData name="LIU Fei" userId="ecbbadfa-4d19-4d70-bd5d-fb06a3c7553d" providerId="ADAL" clId="{1A049E92-A8B2-47C8-A6A1-DF488A866B3A}" dt="2024-06-07T05:18:54.438" v="1392" actId="571"/>
          <ac:spMkLst>
            <pc:docMk/>
            <pc:sldMk cId="0" sldId="1017"/>
            <ac:spMk id="14" creationId="{FA777EF8-83C3-4DEF-98E4-E2FB1A3522D1}"/>
          </ac:spMkLst>
        </pc:spChg>
        <pc:picChg chg="add del">
          <ac:chgData name="LIU Fei" userId="ecbbadfa-4d19-4d70-bd5d-fb06a3c7553d" providerId="ADAL" clId="{1A049E92-A8B2-47C8-A6A1-DF488A866B3A}" dt="2024-06-07T03:08:38.706" v="617" actId="478"/>
          <ac:picMkLst>
            <pc:docMk/>
            <pc:sldMk cId="0" sldId="1017"/>
            <ac:picMk id="2" creationId="{A899BC46-C7B7-426E-A182-E849E7286348}"/>
          </ac:picMkLst>
        </pc:picChg>
        <pc:picChg chg="add del mod modCrop">
          <ac:chgData name="LIU Fei" userId="ecbbadfa-4d19-4d70-bd5d-fb06a3c7553d" providerId="ADAL" clId="{1A049E92-A8B2-47C8-A6A1-DF488A866B3A}" dt="2024-06-07T03:15:47.246" v="767" actId="1037"/>
          <ac:picMkLst>
            <pc:docMk/>
            <pc:sldMk cId="0" sldId="1017"/>
            <ac:picMk id="3" creationId="{B7B33A60-83A1-4E42-B4DF-DF4DB80C75D1}"/>
          </ac:picMkLst>
        </pc:picChg>
        <pc:picChg chg="add del mod">
          <ac:chgData name="LIU Fei" userId="ecbbadfa-4d19-4d70-bd5d-fb06a3c7553d" providerId="ADAL" clId="{1A049E92-A8B2-47C8-A6A1-DF488A866B3A}" dt="2024-06-07T03:08:33.960" v="615" actId="478"/>
          <ac:picMkLst>
            <pc:docMk/>
            <pc:sldMk cId="0" sldId="1017"/>
            <ac:picMk id="6" creationId="{82C2570B-3B08-40C9-BF80-DD8E09B9CE32}"/>
          </ac:picMkLst>
        </pc:picChg>
        <pc:picChg chg="add mod ord">
          <ac:chgData name="LIU Fei" userId="ecbbadfa-4d19-4d70-bd5d-fb06a3c7553d" providerId="ADAL" clId="{1A049E92-A8B2-47C8-A6A1-DF488A866B3A}" dt="2024-06-07T03:10:54.853" v="650" actId="1076"/>
          <ac:picMkLst>
            <pc:docMk/>
            <pc:sldMk cId="0" sldId="1017"/>
            <ac:picMk id="9" creationId="{C09389D5-9BD9-432C-8FE8-CCBF4AAA1336}"/>
          </ac:picMkLst>
        </pc:picChg>
      </pc:sldChg>
      <pc:sldChg chg="addSp modSp modAnim">
        <pc:chgData name="LIU Fei" userId="ecbbadfa-4d19-4d70-bd5d-fb06a3c7553d" providerId="ADAL" clId="{1A049E92-A8B2-47C8-A6A1-DF488A866B3A}" dt="2024-06-07T05:28:50.462" v="1509" actId="20577"/>
        <pc:sldMkLst>
          <pc:docMk/>
          <pc:sldMk cId="0" sldId="1029"/>
        </pc:sldMkLst>
        <pc:spChg chg="add mod">
          <ac:chgData name="LIU Fei" userId="ecbbadfa-4d19-4d70-bd5d-fb06a3c7553d" providerId="ADAL" clId="{1A049E92-A8B2-47C8-A6A1-DF488A866B3A}" dt="2024-06-07T05:28:16.306" v="1506" actId="1076"/>
          <ac:spMkLst>
            <pc:docMk/>
            <pc:sldMk cId="0" sldId="1029"/>
            <ac:spMk id="2" creationId="{34B0AABF-98FE-4F03-827D-CE5AF8C50C56}"/>
          </ac:spMkLst>
        </pc:spChg>
        <pc:spChg chg="add mod">
          <ac:chgData name="LIU Fei" userId="ecbbadfa-4d19-4d70-bd5d-fb06a3c7553d" providerId="ADAL" clId="{1A049E92-A8B2-47C8-A6A1-DF488A866B3A}" dt="2024-06-07T05:27:59.629" v="1501" actId="1076"/>
          <ac:spMkLst>
            <pc:docMk/>
            <pc:sldMk cId="0" sldId="1029"/>
            <ac:spMk id="3" creationId="{FB6BAF35-C920-474F-A3E9-C2E96AEAFF6D}"/>
          </ac:spMkLst>
        </pc:spChg>
        <pc:spChg chg="mod">
          <ac:chgData name="LIU Fei" userId="ecbbadfa-4d19-4d70-bd5d-fb06a3c7553d" providerId="ADAL" clId="{1A049E92-A8B2-47C8-A6A1-DF488A866B3A}" dt="2024-06-07T05:28:50.462" v="1509" actId="20577"/>
          <ac:spMkLst>
            <pc:docMk/>
            <pc:sldMk cId="0" sldId="1029"/>
            <ac:spMk id="4" creationId="{00000000-0000-0000-0000-000000000000}"/>
          </ac:spMkLst>
        </pc:spChg>
        <pc:spChg chg="mod">
          <ac:chgData name="LIU Fei" userId="ecbbadfa-4d19-4d70-bd5d-fb06a3c7553d" providerId="ADAL" clId="{1A049E92-A8B2-47C8-A6A1-DF488A866B3A}" dt="2024-06-07T05:28:03.455" v="1504" actId="20577"/>
          <ac:spMkLst>
            <pc:docMk/>
            <pc:sldMk cId="0" sldId="1029"/>
            <ac:spMk id="7" creationId="{00000000-0000-0000-0000-000000000000}"/>
          </ac:spMkLst>
        </pc:spChg>
      </pc:sldChg>
      <pc:sldChg chg="modSp">
        <pc:chgData name="LIU Fei" userId="ecbbadfa-4d19-4d70-bd5d-fb06a3c7553d" providerId="ADAL" clId="{1A049E92-A8B2-47C8-A6A1-DF488A866B3A}" dt="2024-06-07T05:31:11.343" v="1553" actId="20577"/>
        <pc:sldMkLst>
          <pc:docMk/>
          <pc:sldMk cId="0" sldId="1055"/>
        </pc:sldMkLst>
        <pc:spChg chg="mod">
          <ac:chgData name="LIU Fei" userId="ecbbadfa-4d19-4d70-bd5d-fb06a3c7553d" providerId="ADAL" clId="{1A049E92-A8B2-47C8-A6A1-DF488A866B3A}" dt="2024-06-07T05:31:11.343" v="1553" actId="20577"/>
          <ac:spMkLst>
            <pc:docMk/>
            <pc:sldMk cId="0" sldId="1055"/>
            <ac:spMk id="4" creationId="{00000000-0000-0000-0000-000000000000}"/>
          </ac:spMkLst>
        </pc:spChg>
      </pc:sldChg>
      <pc:sldChg chg="addSp delSp modSp">
        <pc:chgData name="LIU Fei" userId="ecbbadfa-4d19-4d70-bd5d-fb06a3c7553d" providerId="ADAL" clId="{1A049E92-A8B2-47C8-A6A1-DF488A866B3A}" dt="2024-06-07T04:53:03.898" v="1045"/>
        <pc:sldMkLst>
          <pc:docMk/>
          <pc:sldMk cId="0" sldId="1056"/>
        </pc:sldMkLst>
        <pc:spChg chg="add del mod">
          <ac:chgData name="LIU Fei" userId="ecbbadfa-4d19-4d70-bd5d-fb06a3c7553d" providerId="ADAL" clId="{1A049E92-A8B2-47C8-A6A1-DF488A866B3A}" dt="2024-06-07T04:53:03.526" v="1044" actId="478"/>
          <ac:spMkLst>
            <pc:docMk/>
            <pc:sldMk cId="0" sldId="1056"/>
            <ac:spMk id="5" creationId="{3DCE73A9-F60E-4681-B7E9-A459F258D67B}"/>
          </ac:spMkLst>
        </pc:spChg>
        <pc:spChg chg="add mod">
          <ac:chgData name="LIU Fei" userId="ecbbadfa-4d19-4d70-bd5d-fb06a3c7553d" providerId="ADAL" clId="{1A049E92-A8B2-47C8-A6A1-DF488A866B3A}" dt="2024-06-07T04:48:29.998" v="909" actId="14100"/>
          <ac:spMkLst>
            <pc:docMk/>
            <pc:sldMk cId="0" sldId="1056"/>
            <ac:spMk id="7" creationId="{4DAF4A25-38F2-4B21-A607-5CEF9E70FEDF}"/>
          </ac:spMkLst>
        </pc:spChg>
        <pc:spChg chg="add mod">
          <ac:chgData name="LIU Fei" userId="ecbbadfa-4d19-4d70-bd5d-fb06a3c7553d" providerId="ADAL" clId="{1A049E92-A8B2-47C8-A6A1-DF488A866B3A}" dt="2024-06-07T04:50:02.247" v="945" actId="1076"/>
          <ac:spMkLst>
            <pc:docMk/>
            <pc:sldMk cId="0" sldId="1056"/>
            <ac:spMk id="8" creationId="{F621ECDA-BDFB-4C22-BC74-6BB1EC6F9543}"/>
          </ac:spMkLst>
        </pc:spChg>
        <pc:spChg chg="add del mod">
          <ac:chgData name="LIU Fei" userId="ecbbadfa-4d19-4d70-bd5d-fb06a3c7553d" providerId="ADAL" clId="{1A049E92-A8B2-47C8-A6A1-DF488A866B3A}" dt="2024-06-07T04:53:03.526" v="1044" actId="478"/>
          <ac:spMkLst>
            <pc:docMk/>
            <pc:sldMk cId="0" sldId="1056"/>
            <ac:spMk id="9" creationId="{0475ED6D-9A3A-4FB3-9383-177B0A17CC7B}"/>
          </ac:spMkLst>
        </pc:spChg>
        <pc:spChg chg="add mod">
          <ac:chgData name="LIU Fei" userId="ecbbadfa-4d19-4d70-bd5d-fb06a3c7553d" providerId="ADAL" clId="{1A049E92-A8B2-47C8-A6A1-DF488A866B3A}" dt="2024-06-07T04:48:55.370" v="925" actId="207"/>
          <ac:spMkLst>
            <pc:docMk/>
            <pc:sldMk cId="0" sldId="1056"/>
            <ac:spMk id="10" creationId="{8CF4A554-A46A-4C8A-8729-F279B26630EA}"/>
          </ac:spMkLst>
        </pc:spChg>
        <pc:spChg chg="add mod">
          <ac:chgData name="LIU Fei" userId="ecbbadfa-4d19-4d70-bd5d-fb06a3c7553d" providerId="ADAL" clId="{1A049E92-A8B2-47C8-A6A1-DF488A866B3A}" dt="2024-06-07T04:50:45.812" v="982" actId="207"/>
          <ac:spMkLst>
            <pc:docMk/>
            <pc:sldMk cId="0" sldId="1056"/>
            <ac:spMk id="11" creationId="{4984B32D-29F9-49FB-BE7A-A4090DD4E62C}"/>
          </ac:spMkLst>
        </pc:spChg>
        <pc:spChg chg="add">
          <ac:chgData name="LIU Fei" userId="ecbbadfa-4d19-4d70-bd5d-fb06a3c7553d" providerId="ADAL" clId="{1A049E92-A8B2-47C8-A6A1-DF488A866B3A}" dt="2024-06-07T04:53:03.898" v="1045"/>
          <ac:spMkLst>
            <pc:docMk/>
            <pc:sldMk cId="0" sldId="1056"/>
            <ac:spMk id="43" creationId="{7F6F9496-94AC-464B-ABD2-E334483F96B5}"/>
          </ac:spMkLst>
        </pc:spChg>
        <pc:spChg chg="add">
          <ac:chgData name="LIU Fei" userId="ecbbadfa-4d19-4d70-bd5d-fb06a3c7553d" providerId="ADAL" clId="{1A049E92-A8B2-47C8-A6A1-DF488A866B3A}" dt="2024-06-07T04:53:03.898" v="1045"/>
          <ac:spMkLst>
            <pc:docMk/>
            <pc:sldMk cId="0" sldId="1056"/>
            <ac:spMk id="44" creationId="{EB8F98E0-1EDE-489E-BE90-D38E950D0596}"/>
          </ac:spMkLst>
        </pc:spChg>
        <pc:picChg chg="del">
          <ac:chgData name="LIU Fei" userId="ecbbadfa-4d19-4d70-bd5d-fb06a3c7553d" providerId="ADAL" clId="{1A049E92-A8B2-47C8-A6A1-DF488A866B3A}" dt="2024-06-07T04:45:18.317" v="838" actId="478"/>
          <ac:picMkLst>
            <pc:docMk/>
            <pc:sldMk cId="0" sldId="1056"/>
            <ac:picMk id="2" creationId="{00000000-0000-0000-0000-000000000000}"/>
          </ac:picMkLst>
        </pc:picChg>
        <pc:picChg chg="mod">
          <ac:chgData name="LIU Fei" userId="ecbbadfa-4d19-4d70-bd5d-fb06a3c7553d" providerId="ADAL" clId="{1A049E92-A8B2-47C8-A6A1-DF488A866B3A}" dt="2024-06-07T04:45:25.566" v="841" actId="1076"/>
          <ac:picMkLst>
            <pc:docMk/>
            <pc:sldMk cId="0" sldId="1056"/>
            <ac:picMk id="3" creationId="{00000000-0000-0000-0000-000000000000}"/>
          </ac:picMkLst>
        </pc:picChg>
        <pc:cxnChg chg="add del mod">
          <ac:chgData name="LIU Fei" userId="ecbbadfa-4d19-4d70-bd5d-fb06a3c7553d" providerId="ADAL" clId="{1A049E92-A8B2-47C8-A6A1-DF488A866B3A}" dt="2024-06-07T04:47:34.195" v="882" actId="478"/>
          <ac:cxnSpMkLst>
            <pc:docMk/>
            <pc:sldMk cId="0" sldId="1056"/>
            <ac:cxnSpMk id="13" creationId="{4938BFB1-EB43-46F8-94FE-B5138D3DF1E7}"/>
          </ac:cxnSpMkLst>
        </pc:cxnChg>
        <pc:cxnChg chg="add mod">
          <ac:chgData name="LIU Fei" userId="ecbbadfa-4d19-4d70-bd5d-fb06a3c7553d" providerId="ADAL" clId="{1A049E92-A8B2-47C8-A6A1-DF488A866B3A}" dt="2024-06-07T04:48:29.998" v="909" actId="14100"/>
          <ac:cxnSpMkLst>
            <pc:docMk/>
            <pc:sldMk cId="0" sldId="1056"/>
            <ac:cxnSpMk id="17" creationId="{D70BEED9-36B5-4CF4-BBAA-5E34AB70D4DE}"/>
          </ac:cxnSpMkLst>
        </pc:cxnChg>
        <pc:cxnChg chg="add mod">
          <ac:chgData name="LIU Fei" userId="ecbbadfa-4d19-4d70-bd5d-fb06a3c7553d" providerId="ADAL" clId="{1A049E92-A8B2-47C8-A6A1-DF488A866B3A}" dt="2024-06-07T04:50:02.247" v="945" actId="1076"/>
          <ac:cxnSpMkLst>
            <pc:docMk/>
            <pc:sldMk cId="0" sldId="1056"/>
            <ac:cxnSpMk id="20" creationId="{1085FFE7-761F-42CC-980E-41DD44194113}"/>
          </ac:cxnSpMkLst>
        </pc:cxnChg>
        <pc:cxnChg chg="add mod">
          <ac:chgData name="LIU Fei" userId="ecbbadfa-4d19-4d70-bd5d-fb06a3c7553d" providerId="ADAL" clId="{1A049E92-A8B2-47C8-A6A1-DF488A866B3A}" dt="2024-06-07T04:50:02.247" v="945" actId="1076"/>
          <ac:cxnSpMkLst>
            <pc:docMk/>
            <pc:sldMk cId="0" sldId="1056"/>
            <ac:cxnSpMk id="21" creationId="{8C31FA72-795F-402D-9D7E-153A4ABE143D}"/>
          </ac:cxnSpMkLst>
        </pc:cxnChg>
        <pc:cxnChg chg="add mod">
          <ac:chgData name="LIU Fei" userId="ecbbadfa-4d19-4d70-bd5d-fb06a3c7553d" providerId="ADAL" clId="{1A049E92-A8B2-47C8-A6A1-DF488A866B3A}" dt="2024-06-07T04:50:05.432" v="946" actId="14100"/>
          <ac:cxnSpMkLst>
            <pc:docMk/>
            <pc:sldMk cId="0" sldId="1056"/>
            <ac:cxnSpMk id="25" creationId="{CA5EB858-D6CC-4239-8206-276AF212C24F}"/>
          </ac:cxnSpMkLst>
        </pc:cxnChg>
        <pc:cxnChg chg="add mod">
          <ac:chgData name="LIU Fei" userId="ecbbadfa-4d19-4d70-bd5d-fb06a3c7553d" providerId="ADAL" clId="{1A049E92-A8B2-47C8-A6A1-DF488A866B3A}" dt="2024-06-07T04:50:13.684" v="950" actId="14100"/>
          <ac:cxnSpMkLst>
            <pc:docMk/>
            <pc:sldMk cId="0" sldId="1056"/>
            <ac:cxnSpMk id="29" creationId="{41149AE7-6CD9-4699-B99A-789FE6DF2198}"/>
          </ac:cxnSpMkLst>
        </pc:cxnChg>
        <pc:cxnChg chg="add mod">
          <ac:chgData name="LIU Fei" userId="ecbbadfa-4d19-4d70-bd5d-fb06a3c7553d" providerId="ADAL" clId="{1A049E92-A8B2-47C8-A6A1-DF488A866B3A}" dt="2024-06-07T04:50:21.237" v="954" actId="14100"/>
          <ac:cxnSpMkLst>
            <pc:docMk/>
            <pc:sldMk cId="0" sldId="1056"/>
            <ac:cxnSpMk id="33" creationId="{3774F51D-A9AE-46A7-B165-0CF6148F619C}"/>
          </ac:cxnSpMkLst>
        </pc:cxnChg>
        <pc:cxnChg chg="add mod">
          <ac:chgData name="LIU Fei" userId="ecbbadfa-4d19-4d70-bd5d-fb06a3c7553d" providerId="ADAL" clId="{1A049E92-A8B2-47C8-A6A1-DF488A866B3A}" dt="2024-06-07T04:50:29.077" v="958" actId="1076"/>
          <ac:cxnSpMkLst>
            <pc:docMk/>
            <pc:sldMk cId="0" sldId="1056"/>
            <ac:cxnSpMk id="37" creationId="{D85E6D5F-4018-40D0-B517-9CB413C79FB5}"/>
          </ac:cxnSpMkLst>
        </pc:cxnChg>
        <pc:cxnChg chg="add mod">
          <ac:chgData name="LIU Fei" userId="ecbbadfa-4d19-4d70-bd5d-fb06a3c7553d" providerId="ADAL" clId="{1A049E92-A8B2-47C8-A6A1-DF488A866B3A}" dt="2024-06-07T04:50:34.498" v="960" actId="14100"/>
          <ac:cxnSpMkLst>
            <pc:docMk/>
            <pc:sldMk cId="0" sldId="1056"/>
            <ac:cxnSpMk id="41" creationId="{C9CB092A-AEB3-4A8A-A105-E3530C5C7EB8}"/>
          </ac:cxnSpMkLst>
        </pc:cxnChg>
      </pc:sldChg>
      <pc:sldChg chg="ord">
        <pc:chgData name="LIU Fei" userId="ecbbadfa-4d19-4d70-bd5d-fb06a3c7553d" providerId="ADAL" clId="{1A049E92-A8B2-47C8-A6A1-DF488A866B3A}" dt="2024-06-07T01:38:35.723" v="156"/>
        <pc:sldMkLst>
          <pc:docMk/>
          <pc:sldMk cId="0" sldId="1057"/>
        </pc:sldMkLst>
      </pc:sldChg>
      <pc:sldChg chg="addSp delSp modSp">
        <pc:chgData name="LIU Fei" userId="ecbbadfa-4d19-4d70-bd5d-fb06a3c7553d" providerId="ADAL" clId="{1A049E92-A8B2-47C8-A6A1-DF488A866B3A}" dt="2024-06-07T05:49:13.152" v="1768" actId="20577"/>
        <pc:sldMkLst>
          <pc:docMk/>
          <pc:sldMk cId="0" sldId="1058"/>
        </pc:sldMkLst>
        <pc:spChg chg="add mod">
          <ac:chgData name="LIU Fei" userId="ecbbadfa-4d19-4d70-bd5d-fb06a3c7553d" providerId="ADAL" clId="{1A049E92-A8B2-47C8-A6A1-DF488A866B3A}" dt="2024-06-07T05:48:36.485" v="1745" actId="948"/>
          <ac:spMkLst>
            <pc:docMk/>
            <pc:sldMk cId="0" sldId="1058"/>
            <ac:spMk id="2" creationId="{8A06BD00-F1C7-4C5E-AD8C-25A5D4BABAD8}"/>
          </ac:spMkLst>
        </pc:spChg>
        <pc:spChg chg="mod">
          <ac:chgData name="LIU Fei" userId="ecbbadfa-4d19-4d70-bd5d-fb06a3c7553d" providerId="ADAL" clId="{1A049E92-A8B2-47C8-A6A1-DF488A866B3A}" dt="2024-06-07T05:49:13.152" v="1768" actId="20577"/>
          <ac:spMkLst>
            <pc:docMk/>
            <pc:sldMk cId="0" sldId="1058"/>
            <ac:spMk id="3" creationId="{00000000-0000-0000-0000-000000000000}"/>
          </ac:spMkLst>
        </pc:spChg>
        <pc:picChg chg="del">
          <ac:chgData name="LIU Fei" userId="ecbbadfa-4d19-4d70-bd5d-fb06a3c7553d" providerId="ADAL" clId="{1A049E92-A8B2-47C8-A6A1-DF488A866B3A}" dt="2024-06-07T04:53:35.985" v="1048" actId="478"/>
          <ac:picMkLst>
            <pc:docMk/>
            <pc:sldMk cId="0" sldId="1058"/>
            <ac:picMk id="7" creationId="{00000000-0000-0000-0000-000000000000}"/>
          </ac:picMkLst>
        </pc:picChg>
      </pc:sldChg>
      <pc:sldChg chg="addSp delSp modSp">
        <pc:chgData name="LIU Fei" userId="ecbbadfa-4d19-4d70-bd5d-fb06a3c7553d" providerId="ADAL" clId="{1A049E92-A8B2-47C8-A6A1-DF488A866B3A}" dt="2024-06-07T04:57:12.812" v="1086" actId="1076"/>
        <pc:sldMkLst>
          <pc:docMk/>
          <pc:sldMk cId="0" sldId="1061"/>
        </pc:sldMkLst>
        <pc:spChg chg="add del mod">
          <ac:chgData name="LIU Fei" userId="ecbbadfa-4d19-4d70-bd5d-fb06a3c7553d" providerId="ADAL" clId="{1A049E92-A8B2-47C8-A6A1-DF488A866B3A}" dt="2024-06-07T04:54:27.360" v="1057" actId="478"/>
          <ac:spMkLst>
            <pc:docMk/>
            <pc:sldMk cId="0" sldId="1061"/>
            <ac:spMk id="2" creationId="{3F0F5296-5716-4FA8-AF2F-82D3FC4989E5}"/>
          </ac:spMkLst>
        </pc:spChg>
        <pc:spChg chg="add del mod">
          <ac:chgData name="LIU Fei" userId="ecbbadfa-4d19-4d70-bd5d-fb06a3c7553d" providerId="ADAL" clId="{1A049E92-A8B2-47C8-A6A1-DF488A866B3A}" dt="2024-06-07T04:55:30.918" v="1076" actId="478"/>
          <ac:spMkLst>
            <pc:docMk/>
            <pc:sldMk cId="0" sldId="1061"/>
            <ac:spMk id="4" creationId="{2B812614-B617-48A7-9439-4DAE6ACCBB6E}"/>
          </ac:spMkLst>
        </pc:spChg>
        <pc:spChg chg="mod">
          <ac:chgData name="LIU Fei" userId="ecbbadfa-4d19-4d70-bd5d-fb06a3c7553d" providerId="ADAL" clId="{1A049E92-A8B2-47C8-A6A1-DF488A866B3A}" dt="2024-06-07T04:57:12.812" v="1086" actId="1076"/>
          <ac:spMkLst>
            <pc:docMk/>
            <pc:sldMk cId="0" sldId="1061"/>
            <ac:spMk id="7" creationId="{00000000-0000-0000-0000-000000000000}"/>
          </ac:spMkLst>
        </pc:spChg>
        <pc:graphicFrameChg chg="add del mod">
          <ac:chgData name="LIU Fei" userId="ecbbadfa-4d19-4d70-bd5d-fb06a3c7553d" providerId="ADAL" clId="{1A049E92-A8B2-47C8-A6A1-DF488A866B3A}" dt="2024-06-07T04:56:56.019" v="1080"/>
          <ac:graphicFrameMkLst>
            <pc:docMk/>
            <pc:sldMk cId="0" sldId="1061"/>
            <ac:graphicFrameMk id="9" creationId="{3FB1D74B-9B49-4E8D-AC09-7F1D533525B6}"/>
          </ac:graphicFrameMkLst>
        </pc:graphicFrameChg>
        <pc:picChg chg="del mod">
          <ac:chgData name="LIU Fei" userId="ecbbadfa-4d19-4d70-bd5d-fb06a3c7553d" providerId="ADAL" clId="{1A049E92-A8B2-47C8-A6A1-DF488A866B3A}" dt="2024-06-07T04:56:55.201" v="1077" actId="478"/>
          <ac:picMkLst>
            <pc:docMk/>
            <pc:sldMk cId="0" sldId="1061"/>
            <ac:picMk id="3" creationId="{00000000-0000-0000-0000-000000000000}"/>
          </ac:picMkLst>
        </pc:picChg>
        <pc:picChg chg="add mod">
          <ac:chgData name="LIU Fei" userId="ecbbadfa-4d19-4d70-bd5d-fb06a3c7553d" providerId="ADAL" clId="{1A049E92-A8B2-47C8-A6A1-DF488A866B3A}" dt="2024-06-07T04:57:03.846" v="1085" actId="1076"/>
          <ac:picMkLst>
            <pc:docMk/>
            <pc:sldMk cId="0" sldId="1061"/>
            <ac:picMk id="11" creationId="{158556F6-13AC-411F-8361-98ECE4C9C856}"/>
          </ac:picMkLst>
        </pc:picChg>
      </pc:sldChg>
      <pc:sldChg chg="delSp">
        <pc:chgData name="LIU Fei" userId="ecbbadfa-4d19-4d70-bd5d-fb06a3c7553d" providerId="ADAL" clId="{1A049E92-A8B2-47C8-A6A1-DF488A866B3A}" dt="2024-06-07T04:57:43.503" v="1087" actId="478"/>
        <pc:sldMkLst>
          <pc:docMk/>
          <pc:sldMk cId="0" sldId="1081"/>
        </pc:sldMkLst>
        <pc:picChg chg="del">
          <ac:chgData name="LIU Fei" userId="ecbbadfa-4d19-4d70-bd5d-fb06a3c7553d" providerId="ADAL" clId="{1A049E92-A8B2-47C8-A6A1-DF488A866B3A}" dt="2024-06-07T04:57:43.503" v="1087" actId="478"/>
          <ac:picMkLst>
            <pc:docMk/>
            <pc:sldMk cId="0" sldId="1081"/>
            <ac:picMk id="2" creationId="{6A9914E2-C9C8-BABB-7C5D-A4EE59074D82}"/>
          </ac:picMkLst>
        </pc:picChg>
      </pc:sldChg>
      <pc:sldChg chg="modSp">
        <pc:chgData name="LIU Fei" userId="ecbbadfa-4d19-4d70-bd5d-fb06a3c7553d" providerId="ADAL" clId="{1A049E92-A8B2-47C8-A6A1-DF488A866B3A}" dt="2024-06-07T03:01:21.409" v="573" actId="948"/>
        <pc:sldMkLst>
          <pc:docMk/>
          <pc:sldMk cId="0" sldId="1082"/>
        </pc:sldMkLst>
        <pc:spChg chg="mod">
          <ac:chgData name="LIU Fei" userId="ecbbadfa-4d19-4d70-bd5d-fb06a3c7553d" providerId="ADAL" clId="{1A049E92-A8B2-47C8-A6A1-DF488A866B3A}" dt="2024-06-07T03:01:21.409" v="573" actId="948"/>
          <ac:spMkLst>
            <pc:docMk/>
            <pc:sldMk cId="0" sldId="1082"/>
            <ac:spMk id="3" creationId="{00000000-0000-0000-0000-000000000000}"/>
          </ac:spMkLst>
        </pc:spChg>
      </pc:sldChg>
      <pc:sldChg chg="ord">
        <pc:chgData name="LIU Fei" userId="ecbbadfa-4d19-4d70-bd5d-fb06a3c7553d" providerId="ADAL" clId="{1A049E92-A8B2-47C8-A6A1-DF488A866B3A}" dt="2024-06-07T02:48:10.242" v="299"/>
        <pc:sldMkLst>
          <pc:docMk/>
          <pc:sldMk cId="0" sldId="1094"/>
        </pc:sldMkLst>
      </pc:sldChg>
      <pc:sldChg chg="addSp delSp modSp">
        <pc:chgData name="LIU Fei" userId="ecbbadfa-4d19-4d70-bd5d-fb06a3c7553d" providerId="ADAL" clId="{1A049E92-A8B2-47C8-A6A1-DF488A866B3A}" dt="2024-06-07T01:26:31.086" v="8" actId="1076"/>
        <pc:sldMkLst>
          <pc:docMk/>
          <pc:sldMk cId="0" sldId="1099"/>
        </pc:sldMkLst>
        <pc:picChg chg="del">
          <ac:chgData name="LIU Fei" userId="ecbbadfa-4d19-4d70-bd5d-fb06a3c7553d" providerId="ADAL" clId="{1A049E92-A8B2-47C8-A6A1-DF488A866B3A}" dt="2024-06-07T01:26:24.133" v="5" actId="478"/>
          <ac:picMkLst>
            <pc:docMk/>
            <pc:sldMk cId="0" sldId="1099"/>
            <ac:picMk id="2" creationId="{00000000-0000-0000-0000-000000000000}"/>
          </ac:picMkLst>
        </pc:picChg>
        <pc:picChg chg="add mod">
          <ac:chgData name="LIU Fei" userId="ecbbadfa-4d19-4d70-bd5d-fb06a3c7553d" providerId="ADAL" clId="{1A049E92-A8B2-47C8-A6A1-DF488A866B3A}" dt="2024-06-07T01:26:31.086" v="8" actId="1076"/>
          <ac:picMkLst>
            <pc:docMk/>
            <pc:sldMk cId="0" sldId="1099"/>
            <ac:picMk id="10" creationId="{E03DF3E3-DA35-4155-9A69-B0894C3A51FF}"/>
          </ac:picMkLst>
        </pc:picChg>
      </pc:sldChg>
      <pc:sldChg chg="modSp">
        <pc:chgData name="LIU Fei" userId="ecbbadfa-4d19-4d70-bd5d-fb06a3c7553d" providerId="ADAL" clId="{1A049E92-A8B2-47C8-A6A1-DF488A866B3A}" dt="2024-06-07T01:33:27.945" v="140" actId="113"/>
        <pc:sldMkLst>
          <pc:docMk/>
          <pc:sldMk cId="0" sldId="1100"/>
        </pc:sldMkLst>
        <pc:spChg chg="mod">
          <ac:chgData name="LIU Fei" userId="ecbbadfa-4d19-4d70-bd5d-fb06a3c7553d" providerId="ADAL" clId="{1A049E92-A8B2-47C8-A6A1-DF488A866B3A}" dt="2024-06-07T01:32:26.352" v="128" actId="113"/>
          <ac:spMkLst>
            <pc:docMk/>
            <pc:sldMk cId="0" sldId="1100"/>
            <ac:spMk id="4" creationId="{00000000-0000-0000-0000-000000000000}"/>
          </ac:spMkLst>
        </pc:spChg>
        <pc:spChg chg="mod">
          <ac:chgData name="LIU Fei" userId="ecbbadfa-4d19-4d70-bd5d-fb06a3c7553d" providerId="ADAL" clId="{1A049E92-A8B2-47C8-A6A1-DF488A866B3A}" dt="2024-06-07T01:33:27.945" v="140" actId="113"/>
          <ac:spMkLst>
            <pc:docMk/>
            <pc:sldMk cId="0" sldId="1100"/>
            <ac:spMk id="6" creationId="{00000000-0000-0000-0000-000000000000}"/>
          </ac:spMkLst>
        </pc:spChg>
        <pc:spChg chg="mod">
          <ac:chgData name="LIU Fei" userId="ecbbadfa-4d19-4d70-bd5d-fb06a3c7553d" providerId="ADAL" clId="{1A049E92-A8B2-47C8-A6A1-DF488A866B3A}" dt="2024-06-07T01:32:30.228" v="129" actId="113"/>
          <ac:spMkLst>
            <pc:docMk/>
            <pc:sldMk cId="0" sldId="1100"/>
            <ac:spMk id="8" creationId="{00000000-0000-0000-0000-000000000000}"/>
          </ac:spMkLst>
        </pc:spChg>
        <pc:spChg chg="mod">
          <ac:chgData name="LIU Fei" userId="ecbbadfa-4d19-4d70-bd5d-fb06a3c7553d" providerId="ADAL" clId="{1A049E92-A8B2-47C8-A6A1-DF488A866B3A}" dt="2024-06-07T01:32:43.550" v="134" actId="113"/>
          <ac:spMkLst>
            <pc:docMk/>
            <pc:sldMk cId="0" sldId="1100"/>
            <ac:spMk id="12" creationId="{00000000-0000-0000-0000-000000000000}"/>
          </ac:spMkLst>
        </pc:spChg>
        <pc:spChg chg="mod">
          <ac:chgData name="LIU Fei" userId="ecbbadfa-4d19-4d70-bd5d-fb06a3c7553d" providerId="ADAL" clId="{1A049E92-A8B2-47C8-A6A1-DF488A866B3A}" dt="2024-06-07T01:32:32.956" v="130" actId="113"/>
          <ac:spMkLst>
            <pc:docMk/>
            <pc:sldMk cId="0" sldId="1100"/>
            <ac:spMk id="25" creationId="{00000000-0000-0000-0000-000000000000}"/>
          </ac:spMkLst>
        </pc:spChg>
        <pc:spChg chg="mod">
          <ac:chgData name="LIU Fei" userId="ecbbadfa-4d19-4d70-bd5d-fb06a3c7553d" providerId="ADAL" clId="{1A049E92-A8B2-47C8-A6A1-DF488A866B3A}" dt="2024-06-07T01:32:36.426" v="131" actId="113"/>
          <ac:spMkLst>
            <pc:docMk/>
            <pc:sldMk cId="0" sldId="1100"/>
            <ac:spMk id="26" creationId="{00000000-0000-0000-0000-000000000000}"/>
          </ac:spMkLst>
        </pc:spChg>
      </pc:sldChg>
      <pc:sldChg chg="addSp modSp modAnim">
        <pc:chgData name="LIU Fei" userId="ecbbadfa-4d19-4d70-bd5d-fb06a3c7553d" providerId="ADAL" clId="{1A049E92-A8B2-47C8-A6A1-DF488A866B3A}" dt="2024-06-07T05:13:02.463" v="1382"/>
        <pc:sldMkLst>
          <pc:docMk/>
          <pc:sldMk cId="0" sldId="1101"/>
        </pc:sldMkLst>
        <pc:spChg chg="add mod">
          <ac:chgData name="LIU Fei" userId="ecbbadfa-4d19-4d70-bd5d-fb06a3c7553d" providerId="ADAL" clId="{1A049E92-A8B2-47C8-A6A1-DF488A866B3A}" dt="2024-06-07T05:12:45.290" v="1379" actId="1076"/>
          <ac:spMkLst>
            <pc:docMk/>
            <pc:sldMk cId="0" sldId="1101"/>
            <ac:spMk id="6" creationId="{BFEB24C3-49DF-43EE-8DF3-0461CD337A86}"/>
          </ac:spMkLst>
        </pc:spChg>
        <pc:spChg chg="add mod">
          <ac:chgData name="LIU Fei" userId="ecbbadfa-4d19-4d70-bd5d-fb06a3c7553d" providerId="ADAL" clId="{1A049E92-A8B2-47C8-A6A1-DF488A866B3A}" dt="2024-06-07T05:12:42.648" v="1378" actId="14100"/>
          <ac:spMkLst>
            <pc:docMk/>
            <pc:sldMk cId="0" sldId="1101"/>
            <ac:spMk id="10" creationId="{9E06DC71-F1FA-44F1-893E-B986B65C2879}"/>
          </ac:spMkLst>
        </pc:spChg>
        <pc:spChg chg="mod">
          <ac:chgData name="LIU Fei" userId="ecbbadfa-4d19-4d70-bd5d-fb06a3c7553d" providerId="ADAL" clId="{1A049E92-A8B2-47C8-A6A1-DF488A866B3A}" dt="2024-06-07T05:12:23.436" v="1369"/>
          <ac:spMkLst>
            <pc:docMk/>
            <pc:sldMk cId="0" sldId="1101"/>
            <ac:spMk id="18" creationId="{00000000-0000-0000-0000-000000000000}"/>
          </ac:spMkLst>
        </pc:spChg>
      </pc:sldChg>
      <pc:sldChg chg="modSp">
        <pc:chgData name="LIU Fei" userId="ecbbadfa-4d19-4d70-bd5d-fb06a3c7553d" providerId="ADAL" clId="{1A049E92-A8B2-47C8-A6A1-DF488A866B3A}" dt="2024-06-07T01:36:16.446" v="150" actId="20577"/>
        <pc:sldMkLst>
          <pc:docMk/>
          <pc:sldMk cId="0" sldId="1103"/>
        </pc:sldMkLst>
        <pc:spChg chg="mod">
          <ac:chgData name="LIU Fei" userId="ecbbadfa-4d19-4d70-bd5d-fb06a3c7553d" providerId="ADAL" clId="{1A049E92-A8B2-47C8-A6A1-DF488A866B3A}" dt="2024-06-07T01:36:16.446" v="150" actId="20577"/>
          <ac:spMkLst>
            <pc:docMk/>
            <pc:sldMk cId="0" sldId="1103"/>
            <ac:spMk id="3" creationId="{A9A9E61C-2080-93B0-A57E-607B5D9AF4C6}"/>
          </ac:spMkLst>
        </pc:spChg>
      </pc:sldChg>
      <pc:sldChg chg="addSp delSp modSp modAnim">
        <pc:chgData name="LIU Fei" userId="ecbbadfa-4d19-4d70-bd5d-fb06a3c7553d" providerId="ADAL" clId="{1A049E92-A8B2-47C8-A6A1-DF488A866B3A}" dt="2024-06-07T05:26:23.365" v="1482"/>
        <pc:sldMkLst>
          <pc:docMk/>
          <pc:sldMk cId="0" sldId="1105"/>
        </pc:sldMkLst>
        <pc:spChg chg="del mod">
          <ac:chgData name="LIU Fei" userId="ecbbadfa-4d19-4d70-bd5d-fb06a3c7553d" providerId="ADAL" clId="{1A049E92-A8B2-47C8-A6A1-DF488A866B3A}" dt="2024-06-07T05:23:27.373" v="1402" actId="478"/>
          <ac:spMkLst>
            <pc:docMk/>
            <pc:sldMk cId="0" sldId="1105"/>
            <ac:spMk id="2" creationId="{00000000-0000-0000-0000-000000000000}"/>
          </ac:spMkLst>
        </pc:spChg>
        <pc:spChg chg="mod">
          <ac:chgData name="LIU Fei" userId="ecbbadfa-4d19-4d70-bd5d-fb06a3c7553d" providerId="ADAL" clId="{1A049E92-A8B2-47C8-A6A1-DF488A866B3A}" dt="2024-06-07T05:24:56.069" v="1466" actId="14100"/>
          <ac:spMkLst>
            <pc:docMk/>
            <pc:sldMk cId="0" sldId="1105"/>
            <ac:spMk id="3" creationId="{00000000-0000-0000-0000-000000000000}"/>
          </ac:spMkLst>
        </pc:spChg>
        <pc:spChg chg="del mod">
          <ac:chgData name="LIU Fei" userId="ecbbadfa-4d19-4d70-bd5d-fb06a3c7553d" providerId="ADAL" clId="{1A049E92-A8B2-47C8-A6A1-DF488A866B3A}" dt="2024-06-07T05:23:42.501" v="1408" actId="478"/>
          <ac:spMkLst>
            <pc:docMk/>
            <pc:sldMk cId="0" sldId="1105"/>
            <ac:spMk id="4" creationId="{00000000-0000-0000-0000-000000000000}"/>
          </ac:spMkLst>
        </pc:spChg>
        <pc:spChg chg="mod">
          <ac:chgData name="LIU Fei" userId="ecbbadfa-4d19-4d70-bd5d-fb06a3c7553d" providerId="ADAL" clId="{1A049E92-A8B2-47C8-A6A1-DF488A866B3A}" dt="2024-06-07T05:24:23.125" v="1429" actId="1076"/>
          <ac:spMkLst>
            <pc:docMk/>
            <pc:sldMk cId="0" sldId="1105"/>
            <ac:spMk id="5" creationId="{00000000-0000-0000-0000-000000000000}"/>
          </ac:spMkLst>
        </pc:spChg>
        <pc:spChg chg="del mod">
          <ac:chgData name="LIU Fei" userId="ecbbadfa-4d19-4d70-bd5d-fb06a3c7553d" providerId="ADAL" clId="{1A049E92-A8B2-47C8-A6A1-DF488A866B3A}" dt="2024-06-07T05:23:51.231" v="1418" actId="478"/>
          <ac:spMkLst>
            <pc:docMk/>
            <pc:sldMk cId="0" sldId="1105"/>
            <ac:spMk id="6" creationId="{00000000-0000-0000-0000-000000000000}"/>
          </ac:spMkLst>
        </pc:spChg>
        <pc:spChg chg="del mod">
          <ac:chgData name="LIU Fei" userId="ecbbadfa-4d19-4d70-bd5d-fb06a3c7553d" providerId="ADAL" clId="{1A049E92-A8B2-47C8-A6A1-DF488A866B3A}" dt="2024-06-07T05:24:18.489" v="1428"/>
          <ac:spMkLst>
            <pc:docMk/>
            <pc:sldMk cId="0" sldId="1105"/>
            <ac:spMk id="7" creationId="{00000000-0000-0000-0000-000000000000}"/>
          </ac:spMkLst>
        </pc:spChg>
        <pc:spChg chg="add mod">
          <ac:chgData name="LIU Fei" userId="ecbbadfa-4d19-4d70-bd5d-fb06a3c7553d" providerId="ADAL" clId="{1A049E92-A8B2-47C8-A6A1-DF488A866B3A}" dt="2024-06-07T05:23:39.382" v="1407" actId="12"/>
          <ac:spMkLst>
            <pc:docMk/>
            <pc:sldMk cId="0" sldId="1105"/>
            <ac:spMk id="9" creationId="{5BC93F4A-B841-45A2-A4A4-E51118AC8E86}"/>
          </ac:spMkLst>
        </pc:spChg>
        <pc:spChg chg="add mod">
          <ac:chgData name="LIU Fei" userId="ecbbadfa-4d19-4d70-bd5d-fb06a3c7553d" providerId="ADAL" clId="{1A049E92-A8B2-47C8-A6A1-DF488A866B3A}" dt="2024-06-07T05:24:23.125" v="1429" actId="1076"/>
          <ac:spMkLst>
            <pc:docMk/>
            <pc:sldMk cId="0" sldId="1105"/>
            <ac:spMk id="12" creationId="{888376B0-713B-47A8-901C-B04299449AC4}"/>
          </ac:spMkLst>
        </pc:spChg>
        <pc:spChg chg="add del mod">
          <ac:chgData name="LIU Fei" userId="ecbbadfa-4d19-4d70-bd5d-fb06a3c7553d" providerId="ADAL" clId="{1A049E92-A8B2-47C8-A6A1-DF488A866B3A}" dt="2024-06-07T05:24:18.489" v="1428"/>
          <ac:spMkLst>
            <pc:docMk/>
            <pc:sldMk cId="0" sldId="1105"/>
            <ac:spMk id="13" creationId="{588CB478-2E2B-4348-92C8-406248D0315D}"/>
          </ac:spMkLst>
        </pc:spChg>
        <pc:spChg chg="add mod">
          <ac:chgData name="LIU Fei" userId="ecbbadfa-4d19-4d70-bd5d-fb06a3c7553d" providerId="ADAL" clId="{1A049E92-A8B2-47C8-A6A1-DF488A866B3A}" dt="2024-06-07T05:24:54.056" v="1465" actId="14100"/>
          <ac:spMkLst>
            <pc:docMk/>
            <pc:sldMk cId="0" sldId="1105"/>
            <ac:spMk id="14" creationId="{268E0FA6-07DA-4E45-96EB-A4F6252FB24E}"/>
          </ac:spMkLst>
        </pc:spChg>
        <pc:spChg chg="add mod">
          <ac:chgData name="LIU Fei" userId="ecbbadfa-4d19-4d70-bd5d-fb06a3c7553d" providerId="ADAL" clId="{1A049E92-A8B2-47C8-A6A1-DF488A866B3A}" dt="2024-06-07T05:24:47.420" v="1463" actId="1036"/>
          <ac:spMkLst>
            <pc:docMk/>
            <pc:sldMk cId="0" sldId="1105"/>
            <ac:spMk id="15" creationId="{CE59EB30-BBBB-47D0-B7E2-DF2CD2D1E9B8}"/>
          </ac:spMkLst>
        </pc:spChg>
        <pc:spChg chg="mod">
          <ac:chgData name="LIU Fei" userId="ecbbadfa-4d19-4d70-bd5d-fb06a3c7553d" providerId="ADAL" clId="{1A049E92-A8B2-47C8-A6A1-DF488A866B3A}" dt="2024-06-07T01:36:43.136" v="151" actId="20577"/>
          <ac:spMkLst>
            <pc:docMk/>
            <pc:sldMk cId="0" sldId="1105"/>
            <ac:spMk id="58" creationId="{00000000-0000-0000-0000-000000000000}"/>
          </ac:spMkLst>
        </pc:spChg>
        <pc:picChg chg="mod">
          <ac:chgData name="LIU Fei" userId="ecbbadfa-4d19-4d70-bd5d-fb06a3c7553d" providerId="ADAL" clId="{1A049E92-A8B2-47C8-A6A1-DF488A866B3A}" dt="2024-06-07T05:25:06.596" v="1468" actId="1076"/>
          <ac:picMkLst>
            <pc:docMk/>
            <pc:sldMk cId="0" sldId="1105"/>
            <ac:picMk id="8" creationId="{00000000-0000-0000-0000-000000000000}"/>
          </ac:picMkLst>
        </pc:picChg>
      </pc:sldChg>
      <pc:sldChg chg="delSp modSp">
        <pc:chgData name="LIU Fei" userId="ecbbadfa-4d19-4d70-bd5d-fb06a3c7553d" providerId="ADAL" clId="{1A049E92-A8B2-47C8-A6A1-DF488A866B3A}" dt="2024-06-07T05:02:05.991" v="1102" actId="1076"/>
        <pc:sldMkLst>
          <pc:docMk/>
          <pc:sldMk cId="0" sldId="1149"/>
        </pc:sldMkLst>
        <pc:spChg chg="del">
          <ac:chgData name="LIU Fei" userId="ecbbadfa-4d19-4d70-bd5d-fb06a3c7553d" providerId="ADAL" clId="{1A049E92-A8B2-47C8-A6A1-DF488A866B3A}" dt="2024-06-07T05:02:03.758" v="1101" actId="478"/>
          <ac:spMkLst>
            <pc:docMk/>
            <pc:sldMk cId="0" sldId="1149"/>
            <ac:spMk id="5" creationId="{00000000-0000-0000-0000-000000000000}"/>
          </ac:spMkLst>
        </pc:spChg>
        <pc:spChg chg="mod">
          <ac:chgData name="LIU Fei" userId="ecbbadfa-4d19-4d70-bd5d-fb06a3c7553d" providerId="ADAL" clId="{1A049E92-A8B2-47C8-A6A1-DF488A866B3A}" dt="2024-06-07T05:02:05.991" v="1102" actId="1076"/>
          <ac:spMkLst>
            <pc:docMk/>
            <pc:sldMk cId="0" sldId="1149"/>
            <ac:spMk id="25" creationId="{00000000-0000-0000-0000-000000000000}"/>
          </ac:spMkLst>
        </pc:spChg>
      </pc:sldChg>
      <pc:sldChg chg="del">
        <pc:chgData name="LIU Fei" userId="ecbbadfa-4d19-4d70-bd5d-fb06a3c7553d" providerId="ADAL" clId="{1A049E92-A8B2-47C8-A6A1-DF488A866B3A}" dt="2024-06-07T01:38:14.656" v="155" actId="2696"/>
        <pc:sldMkLst>
          <pc:docMk/>
          <pc:sldMk cId="0" sldId="1152"/>
        </pc:sldMkLst>
      </pc:sldChg>
      <pc:sldChg chg="addSp delSp">
        <pc:chgData name="LIU Fei" userId="ecbbadfa-4d19-4d70-bd5d-fb06a3c7553d" providerId="ADAL" clId="{1A049E92-A8B2-47C8-A6A1-DF488A866B3A}" dt="2024-06-07T01:29:35.650" v="13"/>
        <pc:sldMkLst>
          <pc:docMk/>
          <pc:sldMk cId="0" sldId="1155"/>
        </pc:sldMkLst>
        <pc:spChg chg="add">
          <ac:chgData name="LIU Fei" userId="ecbbadfa-4d19-4d70-bd5d-fb06a3c7553d" providerId="ADAL" clId="{1A049E92-A8B2-47C8-A6A1-DF488A866B3A}" dt="2024-06-07T01:29:35.650" v="13"/>
          <ac:spMkLst>
            <pc:docMk/>
            <pc:sldMk cId="0" sldId="1155"/>
            <ac:spMk id="18" creationId="{0A94FDE5-E397-4C65-8A75-4E8FF06677A4}"/>
          </ac:spMkLst>
        </pc:spChg>
        <pc:spChg chg="del">
          <ac:chgData name="LIU Fei" userId="ecbbadfa-4d19-4d70-bd5d-fb06a3c7553d" providerId="ADAL" clId="{1A049E92-A8B2-47C8-A6A1-DF488A866B3A}" dt="2024-06-07T01:29:35.317" v="12" actId="478"/>
          <ac:spMkLst>
            <pc:docMk/>
            <pc:sldMk cId="0" sldId="1155"/>
            <ac:spMk id="19" creationId="{00000000-0000-0000-0000-000000000000}"/>
          </ac:spMkLst>
        </pc:spChg>
      </pc:sldChg>
      <pc:sldChg chg="modSp modAnim">
        <pc:chgData name="LIU Fei" userId="ecbbadfa-4d19-4d70-bd5d-fb06a3c7553d" providerId="ADAL" clId="{1A049E92-A8B2-47C8-A6A1-DF488A866B3A}" dt="2024-06-07T05:15:02.422" v="1390"/>
        <pc:sldMkLst>
          <pc:docMk/>
          <pc:sldMk cId="0" sldId="1156"/>
        </pc:sldMkLst>
        <pc:spChg chg="mod">
          <ac:chgData name="LIU Fei" userId="ecbbadfa-4d19-4d70-bd5d-fb06a3c7553d" providerId="ADAL" clId="{1A049E92-A8B2-47C8-A6A1-DF488A866B3A}" dt="2024-06-07T05:14:47.531" v="1386" actId="1076"/>
          <ac:spMkLst>
            <pc:docMk/>
            <pc:sldMk cId="0" sldId="1156"/>
            <ac:spMk id="40" creationId="{00000000-0000-0000-0000-000000000000}"/>
          </ac:spMkLst>
        </pc:spChg>
        <pc:picChg chg="mod">
          <ac:chgData name="LIU Fei" userId="ecbbadfa-4d19-4d70-bd5d-fb06a3c7553d" providerId="ADAL" clId="{1A049E92-A8B2-47C8-A6A1-DF488A866B3A}" dt="2024-06-07T05:14:42.363" v="1384" actId="1076"/>
          <ac:picMkLst>
            <pc:docMk/>
            <pc:sldMk cId="0" sldId="1156"/>
            <ac:picMk id="4" creationId="{00000000-0000-0000-0000-000000000000}"/>
          </ac:picMkLst>
        </pc:picChg>
        <pc:picChg chg="mod">
          <ac:chgData name="LIU Fei" userId="ecbbadfa-4d19-4d70-bd5d-fb06a3c7553d" providerId="ADAL" clId="{1A049E92-A8B2-47C8-A6A1-DF488A866B3A}" dt="2024-06-07T05:14:51.154" v="1389" actId="1076"/>
          <ac:picMkLst>
            <pc:docMk/>
            <pc:sldMk cId="0" sldId="1156"/>
            <ac:picMk id="5" creationId="{00000000-0000-0000-0000-000000000000}"/>
          </ac:picMkLst>
        </pc:picChg>
      </pc:sldChg>
      <pc:sldChg chg="addSp delSp modSp">
        <pc:chgData name="LIU Fei" userId="ecbbadfa-4d19-4d70-bd5d-fb06a3c7553d" providerId="ADAL" clId="{1A049E92-A8B2-47C8-A6A1-DF488A866B3A}" dt="2024-06-07T05:05:27.071" v="1151" actId="113"/>
        <pc:sldMkLst>
          <pc:docMk/>
          <pc:sldMk cId="0" sldId="1157"/>
        </pc:sldMkLst>
        <pc:spChg chg="add mod">
          <ac:chgData name="LIU Fei" userId="ecbbadfa-4d19-4d70-bd5d-fb06a3c7553d" providerId="ADAL" clId="{1A049E92-A8B2-47C8-A6A1-DF488A866B3A}" dt="2024-06-07T05:04:20.788" v="1124" actId="12"/>
          <ac:spMkLst>
            <pc:docMk/>
            <pc:sldMk cId="0" sldId="1157"/>
            <ac:spMk id="3" creationId="{0BAF84DC-CF92-41D5-B485-9CDC2A6B9267}"/>
          </ac:spMkLst>
        </pc:spChg>
        <pc:spChg chg="mod">
          <ac:chgData name="LIU Fei" userId="ecbbadfa-4d19-4d70-bd5d-fb06a3c7553d" providerId="ADAL" clId="{1A049E92-A8B2-47C8-A6A1-DF488A866B3A}" dt="2024-06-07T05:05:27.071" v="1151" actId="113"/>
          <ac:spMkLst>
            <pc:docMk/>
            <pc:sldMk cId="0" sldId="1157"/>
            <ac:spMk id="6" creationId="{00000000-0000-0000-0000-000000000000}"/>
          </ac:spMkLst>
        </pc:spChg>
        <pc:spChg chg="del mod">
          <ac:chgData name="LIU Fei" userId="ecbbadfa-4d19-4d70-bd5d-fb06a3c7553d" providerId="ADAL" clId="{1A049E92-A8B2-47C8-A6A1-DF488A866B3A}" dt="2024-06-07T05:04:01.924" v="1114" actId="478"/>
          <ac:spMkLst>
            <pc:docMk/>
            <pc:sldMk cId="0" sldId="1157"/>
            <ac:spMk id="8" creationId="{00000000-0000-0000-0000-000000000000}"/>
          </ac:spMkLst>
        </pc:spChg>
        <pc:spChg chg="del mod">
          <ac:chgData name="LIU Fei" userId="ecbbadfa-4d19-4d70-bd5d-fb06a3c7553d" providerId="ADAL" clId="{1A049E92-A8B2-47C8-A6A1-DF488A866B3A}" dt="2024-06-07T05:03:52.140" v="1108" actId="478"/>
          <ac:spMkLst>
            <pc:docMk/>
            <pc:sldMk cId="0" sldId="1157"/>
            <ac:spMk id="11" creationId="{00000000-0000-0000-0000-000000000000}"/>
          </ac:spMkLst>
        </pc:spChg>
        <pc:spChg chg="add mod">
          <ac:chgData name="LIU Fei" userId="ecbbadfa-4d19-4d70-bd5d-fb06a3c7553d" providerId="ADAL" clId="{1A049E92-A8B2-47C8-A6A1-DF488A866B3A}" dt="2024-06-07T05:04:24.383" v="1125" actId="113"/>
          <ac:spMkLst>
            <pc:docMk/>
            <pc:sldMk cId="0" sldId="1157"/>
            <ac:spMk id="12" creationId="{20DE0E5D-F5F3-4EDD-9977-561E710F781B}"/>
          </ac:spMkLst>
        </pc:spChg>
      </pc:sldChg>
      <pc:sldChg chg="addSp delSp modSp">
        <pc:chgData name="LIU Fei" userId="ecbbadfa-4d19-4d70-bd5d-fb06a3c7553d" providerId="ADAL" clId="{1A049E92-A8B2-47C8-A6A1-DF488A866B3A}" dt="2024-06-07T04:43:09.170" v="832" actId="20577"/>
        <pc:sldMkLst>
          <pc:docMk/>
          <pc:sldMk cId="0" sldId="1179"/>
        </pc:sldMkLst>
        <pc:spChg chg="del">
          <ac:chgData name="LIU Fei" userId="ecbbadfa-4d19-4d70-bd5d-fb06a3c7553d" providerId="ADAL" clId="{1A049E92-A8B2-47C8-A6A1-DF488A866B3A}" dt="2024-06-07T01:37:10.169" v="152" actId="478"/>
          <ac:spMkLst>
            <pc:docMk/>
            <pc:sldMk cId="0" sldId="1179"/>
            <ac:spMk id="6" creationId="{B82CF260-CF61-762D-4723-24E163B45E51}"/>
          </ac:spMkLst>
        </pc:spChg>
        <pc:spChg chg="mod">
          <ac:chgData name="LIU Fei" userId="ecbbadfa-4d19-4d70-bd5d-fb06a3c7553d" providerId="ADAL" clId="{1A049E92-A8B2-47C8-A6A1-DF488A866B3A}" dt="2024-06-07T04:43:09.170" v="832" actId="20577"/>
          <ac:spMkLst>
            <pc:docMk/>
            <pc:sldMk cId="0" sldId="1179"/>
            <ac:spMk id="9" creationId="{00000000-0000-0000-0000-000000000000}"/>
          </ac:spMkLst>
        </pc:spChg>
        <pc:spChg chg="add mod">
          <ac:chgData name="LIU Fei" userId="ecbbadfa-4d19-4d70-bd5d-fb06a3c7553d" providerId="ADAL" clId="{1A049E92-A8B2-47C8-A6A1-DF488A866B3A}" dt="2024-06-07T01:37:13.040" v="154" actId="1076"/>
          <ac:spMkLst>
            <pc:docMk/>
            <pc:sldMk cId="0" sldId="1179"/>
            <ac:spMk id="10" creationId="{3BC817EF-4B61-4F29-9F26-0A5CAC8F843A}"/>
          </ac:spMkLst>
        </pc:spChg>
      </pc:sldChg>
      <pc:sldChg chg="addSp delSp modSp modAnim">
        <pc:chgData name="LIU Fei" userId="ecbbadfa-4d19-4d70-bd5d-fb06a3c7553d" providerId="ADAL" clId="{1A049E92-A8B2-47C8-A6A1-DF488A866B3A}" dt="2024-06-07T05:26:41.296" v="1494" actId="20577"/>
        <pc:sldMkLst>
          <pc:docMk/>
          <pc:sldMk cId="0" sldId="1182"/>
        </pc:sldMkLst>
        <pc:spChg chg="del">
          <ac:chgData name="LIU Fei" userId="ecbbadfa-4d19-4d70-bd5d-fb06a3c7553d" providerId="ADAL" clId="{1A049E92-A8B2-47C8-A6A1-DF488A866B3A}" dt="2024-06-07T05:25:11.343" v="1469" actId="478"/>
          <ac:spMkLst>
            <pc:docMk/>
            <pc:sldMk cId="0" sldId="1182"/>
            <ac:spMk id="4" creationId="{00000000-0000-0000-0000-000000000000}"/>
          </ac:spMkLst>
        </pc:spChg>
        <pc:spChg chg="del">
          <ac:chgData name="LIU Fei" userId="ecbbadfa-4d19-4d70-bd5d-fb06a3c7553d" providerId="ADAL" clId="{1A049E92-A8B2-47C8-A6A1-DF488A866B3A}" dt="2024-06-07T05:25:21.890" v="1471" actId="478"/>
          <ac:spMkLst>
            <pc:docMk/>
            <pc:sldMk cId="0" sldId="1182"/>
            <ac:spMk id="6" creationId="{00000000-0000-0000-0000-000000000000}"/>
          </ac:spMkLst>
        </pc:spChg>
        <pc:spChg chg="mod">
          <ac:chgData name="LIU Fei" userId="ecbbadfa-4d19-4d70-bd5d-fb06a3c7553d" providerId="ADAL" clId="{1A049E92-A8B2-47C8-A6A1-DF488A866B3A}" dt="2024-06-07T05:25:31.793" v="1475" actId="1076"/>
          <ac:spMkLst>
            <pc:docMk/>
            <pc:sldMk cId="0" sldId="1182"/>
            <ac:spMk id="7" creationId="{00000000-0000-0000-0000-000000000000}"/>
          </ac:spMkLst>
        </pc:spChg>
        <pc:spChg chg="del">
          <ac:chgData name="LIU Fei" userId="ecbbadfa-4d19-4d70-bd5d-fb06a3c7553d" providerId="ADAL" clId="{1A049E92-A8B2-47C8-A6A1-DF488A866B3A}" dt="2024-06-07T05:25:21.890" v="1471" actId="478"/>
          <ac:spMkLst>
            <pc:docMk/>
            <pc:sldMk cId="0" sldId="1182"/>
            <ac:spMk id="8" creationId="{00000000-0000-0000-0000-000000000000}"/>
          </ac:spMkLst>
        </pc:spChg>
        <pc:spChg chg="mod">
          <ac:chgData name="LIU Fei" userId="ecbbadfa-4d19-4d70-bd5d-fb06a3c7553d" providerId="ADAL" clId="{1A049E92-A8B2-47C8-A6A1-DF488A866B3A}" dt="2024-06-07T05:25:29.018" v="1474" actId="1076"/>
          <ac:spMkLst>
            <pc:docMk/>
            <pc:sldMk cId="0" sldId="1182"/>
            <ac:spMk id="9" creationId="{00000000-0000-0000-0000-000000000000}"/>
          </ac:spMkLst>
        </pc:spChg>
        <pc:spChg chg="add">
          <ac:chgData name="LIU Fei" userId="ecbbadfa-4d19-4d70-bd5d-fb06a3c7553d" providerId="ADAL" clId="{1A049E92-A8B2-47C8-A6A1-DF488A866B3A}" dt="2024-06-07T05:25:11.738" v="1470"/>
          <ac:spMkLst>
            <pc:docMk/>
            <pc:sldMk cId="0" sldId="1182"/>
            <ac:spMk id="11" creationId="{8D2552F3-5FE2-4175-91B6-919C854F57C2}"/>
          </ac:spMkLst>
        </pc:spChg>
        <pc:spChg chg="add">
          <ac:chgData name="LIU Fei" userId="ecbbadfa-4d19-4d70-bd5d-fb06a3c7553d" providerId="ADAL" clId="{1A049E92-A8B2-47C8-A6A1-DF488A866B3A}" dt="2024-06-07T05:25:22.316" v="1472"/>
          <ac:spMkLst>
            <pc:docMk/>
            <pc:sldMk cId="0" sldId="1182"/>
            <ac:spMk id="12" creationId="{88A52FF2-9208-4F30-80A5-946E6AD97B97}"/>
          </ac:spMkLst>
        </pc:spChg>
        <pc:spChg chg="add mod">
          <ac:chgData name="LIU Fei" userId="ecbbadfa-4d19-4d70-bd5d-fb06a3c7553d" providerId="ADAL" clId="{1A049E92-A8B2-47C8-A6A1-DF488A866B3A}" dt="2024-06-07T05:26:41.296" v="1494" actId="20577"/>
          <ac:spMkLst>
            <pc:docMk/>
            <pc:sldMk cId="0" sldId="1182"/>
            <ac:spMk id="13" creationId="{0708A7F9-94D9-46A7-BE66-ADD80CFF77C4}"/>
          </ac:spMkLst>
        </pc:spChg>
        <pc:picChg chg="mod">
          <ac:chgData name="LIU Fei" userId="ecbbadfa-4d19-4d70-bd5d-fb06a3c7553d" providerId="ADAL" clId="{1A049E92-A8B2-47C8-A6A1-DF488A866B3A}" dt="2024-06-07T05:25:38.736" v="1479" actId="1076"/>
          <ac:picMkLst>
            <pc:docMk/>
            <pc:sldMk cId="0" sldId="1182"/>
            <ac:picMk id="2" creationId="{00000000-0000-0000-0000-000000000000}"/>
          </ac:picMkLst>
        </pc:picChg>
      </pc:sldChg>
      <pc:sldChg chg="modSp">
        <pc:chgData name="LIU Fei" userId="ecbbadfa-4d19-4d70-bd5d-fb06a3c7553d" providerId="ADAL" clId="{1A049E92-A8B2-47C8-A6A1-DF488A866B3A}" dt="2024-06-07T03:07:01.207" v="612" actId="20577"/>
        <pc:sldMkLst>
          <pc:docMk/>
          <pc:sldMk cId="0" sldId="1282"/>
        </pc:sldMkLst>
        <pc:spChg chg="mod">
          <ac:chgData name="LIU Fei" userId="ecbbadfa-4d19-4d70-bd5d-fb06a3c7553d" providerId="ADAL" clId="{1A049E92-A8B2-47C8-A6A1-DF488A866B3A}" dt="2024-06-07T03:07:01.207" v="612" actId="20577"/>
          <ac:spMkLst>
            <pc:docMk/>
            <pc:sldMk cId="0" sldId="1282"/>
            <ac:spMk id="3" creationId="{00000000-0000-0000-0000-000000000000}"/>
          </ac:spMkLst>
        </pc:spChg>
      </pc:sldChg>
      <pc:sldChg chg="addSp delSp modSp">
        <pc:chgData name="LIU Fei" userId="ecbbadfa-4d19-4d70-bd5d-fb06a3c7553d" providerId="ADAL" clId="{1A049E92-A8B2-47C8-A6A1-DF488A866B3A}" dt="2024-06-07T05:08:57.823" v="1288" actId="1076"/>
        <pc:sldMkLst>
          <pc:docMk/>
          <pc:sldMk cId="0" sldId="1290"/>
        </pc:sldMkLst>
        <pc:spChg chg="mod">
          <ac:chgData name="LIU Fei" userId="ecbbadfa-4d19-4d70-bd5d-fb06a3c7553d" providerId="ADAL" clId="{1A049E92-A8B2-47C8-A6A1-DF488A866B3A}" dt="2024-06-07T05:08:47.127" v="1286" actId="1076"/>
          <ac:spMkLst>
            <pc:docMk/>
            <pc:sldMk cId="0" sldId="1290"/>
            <ac:spMk id="3" creationId="{00000000-0000-0000-0000-000000000000}"/>
          </ac:spMkLst>
        </pc:spChg>
        <pc:spChg chg="del">
          <ac:chgData name="LIU Fei" userId="ecbbadfa-4d19-4d70-bd5d-fb06a3c7553d" providerId="ADAL" clId="{1A049E92-A8B2-47C8-A6A1-DF488A866B3A}" dt="2024-06-07T05:06:02.971" v="1160" actId="478"/>
          <ac:spMkLst>
            <pc:docMk/>
            <pc:sldMk cId="0" sldId="1290"/>
            <ac:spMk id="4" creationId="{00000000-0000-0000-0000-000000000000}"/>
          </ac:spMkLst>
        </pc:spChg>
        <pc:spChg chg="del mod">
          <ac:chgData name="LIU Fei" userId="ecbbadfa-4d19-4d70-bd5d-fb06a3c7553d" providerId="ADAL" clId="{1A049E92-A8B2-47C8-A6A1-DF488A866B3A}" dt="2024-06-07T05:08:37.461" v="1282" actId="478"/>
          <ac:spMkLst>
            <pc:docMk/>
            <pc:sldMk cId="0" sldId="1290"/>
            <ac:spMk id="6" creationId="{00000000-0000-0000-0000-000000000000}"/>
          </ac:spMkLst>
        </pc:spChg>
        <pc:spChg chg="del">
          <ac:chgData name="LIU Fei" userId="ecbbadfa-4d19-4d70-bd5d-fb06a3c7553d" providerId="ADAL" clId="{1A049E92-A8B2-47C8-A6A1-DF488A866B3A}" dt="2024-06-07T05:06:14.071" v="1167" actId="478"/>
          <ac:spMkLst>
            <pc:docMk/>
            <pc:sldMk cId="0" sldId="1290"/>
            <ac:spMk id="7" creationId="{00000000-0000-0000-0000-000000000000}"/>
          </ac:spMkLst>
        </pc:spChg>
        <pc:spChg chg="del mod">
          <ac:chgData name="LIU Fei" userId="ecbbadfa-4d19-4d70-bd5d-fb06a3c7553d" providerId="ADAL" clId="{1A049E92-A8B2-47C8-A6A1-DF488A866B3A}" dt="2024-06-07T05:08:37.461" v="1282" actId="478"/>
          <ac:spMkLst>
            <pc:docMk/>
            <pc:sldMk cId="0" sldId="1290"/>
            <ac:spMk id="9" creationId="{00000000-0000-0000-0000-000000000000}"/>
          </ac:spMkLst>
        </pc:spChg>
        <pc:spChg chg="mod">
          <ac:chgData name="LIU Fei" userId="ecbbadfa-4d19-4d70-bd5d-fb06a3c7553d" providerId="ADAL" clId="{1A049E92-A8B2-47C8-A6A1-DF488A866B3A}" dt="2024-06-07T05:08:57.823" v="1288" actId="1076"/>
          <ac:spMkLst>
            <pc:docMk/>
            <pc:sldMk cId="0" sldId="1290"/>
            <ac:spMk id="10" creationId="{00000000-0000-0000-0000-000000000000}"/>
          </ac:spMkLst>
        </pc:spChg>
        <pc:spChg chg="del mod">
          <ac:chgData name="LIU Fei" userId="ecbbadfa-4d19-4d70-bd5d-fb06a3c7553d" providerId="ADAL" clId="{1A049E92-A8B2-47C8-A6A1-DF488A866B3A}" dt="2024-06-07T05:05:41.605" v="1153" actId="478"/>
          <ac:spMkLst>
            <pc:docMk/>
            <pc:sldMk cId="0" sldId="1290"/>
            <ac:spMk id="11" creationId="{00000000-0000-0000-0000-000000000000}"/>
          </ac:spMkLst>
        </pc:spChg>
        <pc:spChg chg="add mod">
          <ac:chgData name="LIU Fei" userId="ecbbadfa-4d19-4d70-bd5d-fb06a3c7553d" providerId="ADAL" clId="{1A049E92-A8B2-47C8-A6A1-DF488A866B3A}" dt="2024-06-07T05:08:50.468" v="1287" actId="1076"/>
          <ac:spMkLst>
            <pc:docMk/>
            <pc:sldMk cId="0" sldId="1290"/>
            <ac:spMk id="13" creationId="{8BC0384E-FC24-4786-8043-385660F99D07}"/>
          </ac:spMkLst>
        </pc:spChg>
        <pc:spChg chg="add del mod">
          <ac:chgData name="LIU Fei" userId="ecbbadfa-4d19-4d70-bd5d-fb06a3c7553d" providerId="ADAL" clId="{1A049E92-A8B2-47C8-A6A1-DF488A866B3A}" dt="2024-06-07T05:08:37.461" v="1282" actId="478"/>
          <ac:spMkLst>
            <pc:docMk/>
            <pc:sldMk cId="0" sldId="1290"/>
            <ac:spMk id="14" creationId="{22AE97A0-D59C-4F06-A5E5-66A4221B196D}"/>
          </ac:spMkLst>
        </pc:spChg>
        <pc:spChg chg="add del mod">
          <ac:chgData name="LIU Fei" userId="ecbbadfa-4d19-4d70-bd5d-fb06a3c7553d" providerId="ADAL" clId="{1A049E92-A8B2-47C8-A6A1-DF488A866B3A}" dt="2024-06-07T05:08:37.461" v="1282" actId="478"/>
          <ac:spMkLst>
            <pc:docMk/>
            <pc:sldMk cId="0" sldId="1290"/>
            <ac:spMk id="15" creationId="{1F7DE643-0586-440B-A8D3-BD335718D285}"/>
          </ac:spMkLst>
        </pc:spChg>
        <pc:picChg chg="mod">
          <ac:chgData name="LIU Fei" userId="ecbbadfa-4d19-4d70-bd5d-fb06a3c7553d" providerId="ADAL" clId="{1A049E92-A8B2-47C8-A6A1-DF488A866B3A}" dt="2024-06-07T05:08:42.402" v="1284" actId="1076"/>
          <ac:picMkLst>
            <pc:docMk/>
            <pc:sldMk cId="0" sldId="1290"/>
            <ac:picMk id="2" creationId="{00000000-0000-0000-0000-000000000000}"/>
          </ac:picMkLst>
        </pc:picChg>
        <pc:picChg chg="del">
          <ac:chgData name="LIU Fei" userId="ecbbadfa-4d19-4d70-bd5d-fb06a3c7553d" providerId="ADAL" clId="{1A049E92-A8B2-47C8-A6A1-DF488A866B3A}" dt="2024-06-07T05:08:37.461" v="1282" actId="478"/>
          <ac:picMkLst>
            <pc:docMk/>
            <pc:sldMk cId="0" sldId="1290"/>
            <ac:picMk id="5" creationId="{00000000-0000-0000-0000-000000000000}"/>
          </ac:picMkLst>
        </pc:picChg>
        <pc:picChg chg="del">
          <ac:chgData name="LIU Fei" userId="ecbbadfa-4d19-4d70-bd5d-fb06a3c7553d" providerId="ADAL" clId="{1A049E92-A8B2-47C8-A6A1-DF488A866B3A}" dt="2024-06-07T05:08:37.461" v="1282" actId="478"/>
          <ac:picMkLst>
            <pc:docMk/>
            <pc:sldMk cId="0" sldId="1290"/>
            <ac:picMk id="8" creationId="{00000000-0000-0000-0000-000000000000}"/>
          </ac:picMkLst>
        </pc:picChg>
      </pc:sldChg>
      <pc:sldChg chg="del">
        <pc:chgData name="LIU Fei" userId="ecbbadfa-4d19-4d70-bd5d-fb06a3c7553d" providerId="ADAL" clId="{1A049E92-A8B2-47C8-A6A1-DF488A866B3A}" dt="2024-06-07T03:11:26.313" v="651" actId="2696"/>
        <pc:sldMkLst>
          <pc:docMk/>
          <pc:sldMk cId="0" sldId="1293"/>
        </pc:sldMkLst>
      </pc:sldChg>
      <pc:sldChg chg="addSp delSp modSp">
        <pc:chgData name="LIU Fei" userId="ecbbadfa-4d19-4d70-bd5d-fb06a3c7553d" providerId="ADAL" clId="{1A049E92-A8B2-47C8-A6A1-DF488A866B3A}" dt="2024-06-07T05:09:41.666" v="1352" actId="20577"/>
        <pc:sldMkLst>
          <pc:docMk/>
          <pc:sldMk cId="0" sldId="1294"/>
        </pc:sldMkLst>
        <pc:spChg chg="mod">
          <ac:chgData name="LIU Fei" userId="ecbbadfa-4d19-4d70-bd5d-fb06a3c7553d" providerId="ADAL" clId="{1A049E92-A8B2-47C8-A6A1-DF488A866B3A}" dt="2024-06-07T05:04:40.891" v="1128" actId="1076"/>
          <ac:spMkLst>
            <pc:docMk/>
            <pc:sldMk cId="0" sldId="1294"/>
            <ac:spMk id="3" creationId="{00000000-0000-0000-0000-000000000000}"/>
          </ac:spMkLst>
        </pc:spChg>
        <pc:spChg chg="mod">
          <ac:chgData name="LIU Fei" userId="ecbbadfa-4d19-4d70-bd5d-fb06a3c7553d" providerId="ADAL" clId="{1A049E92-A8B2-47C8-A6A1-DF488A866B3A}" dt="2024-06-07T05:09:41.666" v="1352" actId="20577"/>
          <ac:spMkLst>
            <pc:docMk/>
            <pc:sldMk cId="0" sldId="1294"/>
            <ac:spMk id="4" creationId="{00000000-0000-0000-0000-000000000000}"/>
          </ac:spMkLst>
        </pc:spChg>
        <pc:spChg chg="del">
          <ac:chgData name="LIU Fei" userId="ecbbadfa-4d19-4d70-bd5d-fb06a3c7553d" providerId="ADAL" clId="{1A049E92-A8B2-47C8-A6A1-DF488A866B3A}" dt="2024-06-07T05:04:36.300" v="1126" actId="478"/>
          <ac:spMkLst>
            <pc:docMk/>
            <pc:sldMk cId="0" sldId="1294"/>
            <ac:spMk id="8" creationId="{00000000-0000-0000-0000-000000000000}"/>
          </ac:spMkLst>
        </pc:spChg>
        <pc:spChg chg="del">
          <ac:chgData name="LIU Fei" userId="ecbbadfa-4d19-4d70-bd5d-fb06a3c7553d" providerId="ADAL" clId="{1A049E92-A8B2-47C8-A6A1-DF488A866B3A}" dt="2024-06-07T05:04:36.300" v="1126" actId="478"/>
          <ac:spMkLst>
            <pc:docMk/>
            <pc:sldMk cId="0" sldId="1294"/>
            <ac:spMk id="11" creationId="{00000000-0000-0000-0000-000000000000}"/>
          </ac:spMkLst>
        </pc:spChg>
        <pc:spChg chg="add">
          <ac:chgData name="LIU Fei" userId="ecbbadfa-4d19-4d70-bd5d-fb06a3c7553d" providerId="ADAL" clId="{1A049E92-A8B2-47C8-A6A1-DF488A866B3A}" dt="2024-06-07T05:04:36.561" v="1127"/>
          <ac:spMkLst>
            <pc:docMk/>
            <pc:sldMk cId="0" sldId="1294"/>
            <ac:spMk id="12" creationId="{BFE07E82-14CC-494E-831F-2517E3CD5982}"/>
          </ac:spMkLst>
        </pc:spChg>
        <pc:spChg chg="add">
          <ac:chgData name="LIU Fei" userId="ecbbadfa-4d19-4d70-bd5d-fb06a3c7553d" providerId="ADAL" clId="{1A049E92-A8B2-47C8-A6A1-DF488A866B3A}" dt="2024-06-07T05:04:36.561" v="1127"/>
          <ac:spMkLst>
            <pc:docMk/>
            <pc:sldMk cId="0" sldId="1294"/>
            <ac:spMk id="14" creationId="{4CB70DE0-C5E8-4F2F-9CE7-93CC4FB5A0DD}"/>
          </ac:spMkLst>
        </pc:spChg>
      </pc:sldChg>
      <pc:sldChg chg="del">
        <pc:chgData name="LIU Fei" userId="ecbbadfa-4d19-4d70-bd5d-fb06a3c7553d" providerId="ADAL" clId="{1A049E92-A8B2-47C8-A6A1-DF488A866B3A}" dt="2024-06-07T03:05:18.004" v="584" actId="2696"/>
        <pc:sldMkLst>
          <pc:docMk/>
          <pc:sldMk cId="0" sldId="1297"/>
        </pc:sldMkLst>
      </pc:sldChg>
      <pc:sldChg chg="del">
        <pc:chgData name="LIU Fei" userId="ecbbadfa-4d19-4d70-bd5d-fb06a3c7553d" providerId="ADAL" clId="{1A049E92-A8B2-47C8-A6A1-DF488A866B3A}" dt="2024-06-07T03:05:18.003" v="583" actId="2696"/>
        <pc:sldMkLst>
          <pc:docMk/>
          <pc:sldMk cId="0" sldId="1298"/>
        </pc:sldMkLst>
      </pc:sldChg>
      <pc:sldChg chg="ord">
        <pc:chgData name="LIU Fei" userId="ecbbadfa-4d19-4d70-bd5d-fb06a3c7553d" providerId="ADAL" clId="{1A049E92-A8B2-47C8-A6A1-DF488A866B3A}" dt="2024-06-07T04:42:52.541" v="824"/>
        <pc:sldMkLst>
          <pc:docMk/>
          <pc:sldMk cId="0" sldId="1300"/>
        </pc:sldMkLst>
      </pc:sldChg>
      <pc:sldChg chg="addSp delSp modSp add">
        <pc:chgData name="LIU Fei" userId="ecbbadfa-4d19-4d70-bd5d-fb06a3c7553d" providerId="ADAL" clId="{1A049E92-A8B2-47C8-A6A1-DF488A866B3A}" dt="2024-06-07T02:41:05.489" v="175" actId="20577"/>
        <pc:sldMkLst>
          <pc:docMk/>
          <pc:sldMk cId="780252133" sldId="1301"/>
        </pc:sldMkLst>
        <pc:spChg chg="mod">
          <ac:chgData name="LIU Fei" userId="ecbbadfa-4d19-4d70-bd5d-fb06a3c7553d" providerId="ADAL" clId="{1A049E92-A8B2-47C8-A6A1-DF488A866B3A}" dt="2024-06-07T01:39:12.603" v="159" actId="1076"/>
          <ac:spMkLst>
            <pc:docMk/>
            <pc:sldMk cId="780252133" sldId="1301"/>
            <ac:spMk id="5" creationId="{00000000-0000-0000-0000-000000000000}"/>
          </ac:spMkLst>
        </pc:spChg>
        <pc:spChg chg="del">
          <ac:chgData name="LIU Fei" userId="ecbbadfa-4d19-4d70-bd5d-fb06a3c7553d" providerId="ADAL" clId="{1A049E92-A8B2-47C8-A6A1-DF488A866B3A}" dt="2024-06-07T01:39:08.266" v="158" actId="478"/>
          <ac:spMkLst>
            <pc:docMk/>
            <pc:sldMk cId="780252133" sldId="1301"/>
            <ac:spMk id="25" creationId="{00000000-0000-0000-0000-000000000000}"/>
          </ac:spMkLst>
        </pc:spChg>
        <pc:spChg chg="mod">
          <ac:chgData name="LIU Fei" userId="ecbbadfa-4d19-4d70-bd5d-fb06a3c7553d" providerId="ADAL" clId="{1A049E92-A8B2-47C8-A6A1-DF488A866B3A}" dt="2024-06-07T02:41:05.489" v="175" actId="20577"/>
          <ac:spMkLst>
            <pc:docMk/>
            <pc:sldMk cId="780252133" sldId="1301"/>
            <ac:spMk id="32" creationId="{00000000-0000-0000-0000-000000000000}"/>
          </ac:spMkLst>
        </pc:spChg>
        <pc:picChg chg="add mod">
          <ac:chgData name="LIU Fei" userId="ecbbadfa-4d19-4d70-bd5d-fb06a3c7553d" providerId="ADAL" clId="{1A049E92-A8B2-47C8-A6A1-DF488A866B3A}" dt="2024-06-07T02:39:09.954" v="168" actId="1076"/>
          <ac:picMkLst>
            <pc:docMk/>
            <pc:sldMk cId="780252133" sldId="1301"/>
            <ac:picMk id="2" creationId="{B7B13FEA-8591-4D34-A690-DD1BC64ED6E1}"/>
          </ac:picMkLst>
        </pc:picChg>
        <pc:picChg chg="add mod">
          <ac:chgData name="LIU Fei" userId="ecbbadfa-4d19-4d70-bd5d-fb06a3c7553d" providerId="ADAL" clId="{1A049E92-A8B2-47C8-A6A1-DF488A866B3A}" dt="2024-06-07T02:39:44.404" v="173" actId="1076"/>
          <ac:picMkLst>
            <pc:docMk/>
            <pc:sldMk cId="780252133" sldId="1301"/>
            <ac:picMk id="3" creationId="{B67D2CB8-990F-4155-990B-3779827852A8}"/>
          </ac:picMkLst>
        </pc:picChg>
        <pc:picChg chg="add mod">
          <ac:chgData name="LIU Fei" userId="ecbbadfa-4d19-4d70-bd5d-fb06a3c7553d" providerId="ADAL" clId="{1A049E92-A8B2-47C8-A6A1-DF488A866B3A}" dt="2024-06-07T02:39:48.029" v="174" actId="1076"/>
          <ac:picMkLst>
            <pc:docMk/>
            <pc:sldMk cId="780252133" sldId="1301"/>
            <ac:picMk id="4" creationId="{DFAEC52B-8D79-4EE6-9C15-74E4CCE59D88}"/>
          </ac:picMkLst>
        </pc:picChg>
      </pc:sldChg>
      <pc:sldChg chg="addSp delSp modSp add ord">
        <pc:chgData name="LIU Fei" userId="ecbbadfa-4d19-4d70-bd5d-fb06a3c7553d" providerId="ADAL" clId="{1A049E92-A8B2-47C8-A6A1-DF488A866B3A}" dt="2024-06-07T05:21:37.341" v="1395" actId="1076"/>
        <pc:sldMkLst>
          <pc:docMk/>
          <pc:sldMk cId="129588508" sldId="1302"/>
        </pc:sldMkLst>
        <pc:spChg chg="add del mod">
          <ac:chgData name="LIU Fei" userId="ecbbadfa-4d19-4d70-bd5d-fb06a3c7553d" providerId="ADAL" clId="{1A049E92-A8B2-47C8-A6A1-DF488A866B3A}" dt="2024-06-07T02:42:47.141" v="180"/>
          <ac:spMkLst>
            <pc:docMk/>
            <pc:sldMk cId="129588508" sldId="1302"/>
            <ac:spMk id="2" creationId="{1F8F6B40-D74E-4AA2-B4A2-525690A173FB}"/>
          </ac:spMkLst>
        </pc:spChg>
        <pc:spChg chg="del">
          <ac:chgData name="LIU Fei" userId="ecbbadfa-4d19-4d70-bd5d-fb06a3c7553d" providerId="ADAL" clId="{1A049E92-A8B2-47C8-A6A1-DF488A866B3A}" dt="2024-06-07T02:42:11.649" v="177" actId="478"/>
          <ac:spMkLst>
            <pc:docMk/>
            <pc:sldMk cId="129588508" sldId="1302"/>
            <ac:spMk id="3" creationId="{00000000-0000-0000-0000-000000000000}"/>
          </ac:spMkLst>
        </pc:spChg>
        <pc:spChg chg="add mod">
          <ac:chgData name="LIU Fei" userId="ecbbadfa-4d19-4d70-bd5d-fb06a3c7553d" providerId="ADAL" clId="{1A049E92-A8B2-47C8-A6A1-DF488A866B3A}" dt="2024-06-07T02:54:00.905" v="555" actId="5793"/>
          <ac:spMkLst>
            <pc:docMk/>
            <pc:sldMk cId="129588508" sldId="1302"/>
            <ac:spMk id="4" creationId="{A7256356-0144-45BA-B5A5-1DE5FAC555F7}"/>
          </ac:spMkLst>
        </pc:spChg>
        <pc:spChg chg="add mod">
          <ac:chgData name="LIU Fei" userId="ecbbadfa-4d19-4d70-bd5d-fb06a3c7553d" providerId="ADAL" clId="{1A049E92-A8B2-47C8-A6A1-DF488A866B3A}" dt="2024-06-07T02:48:52.136" v="307" actId="14100"/>
          <ac:spMkLst>
            <pc:docMk/>
            <pc:sldMk cId="129588508" sldId="1302"/>
            <ac:spMk id="5" creationId="{AD4BFA9F-1221-4754-94C1-DEC294D8F3A0}"/>
          </ac:spMkLst>
        </pc:spChg>
        <pc:spChg chg="add mod">
          <ac:chgData name="LIU Fei" userId="ecbbadfa-4d19-4d70-bd5d-fb06a3c7553d" providerId="ADAL" clId="{1A049E92-A8B2-47C8-A6A1-DF488A866B3A}" dt="2024-06-07T02:52:38.026" v="435" actId="1035"/>
          <ac:spMkLst>
            <pc:docMk/>
            <pc:sldMk cId="129588508" sldId="1302"/>
            <ac:spMk id="6" creationId="{AB92A470-FC20-4E15-ACE7-C6C4B3231C8D}"/>
          </ac:spMkLst>
        </pc:spChg>
        <pc:spChg chg="add del mod">
          <ac:chgData name="LIU Fei" userId="ecbbadfa-4d19-4d70-bd5d-fb06a3c7553d" providerId="ADAL" clId="{1A049E92-A8B2-47C8-A6A1-DF488A866B3A}" dt="2024-06-07T02:51:29.985" v="357" actId="478"/>
          <ac:spMkLst>
            <pc:docMk/>
            <pc:sldMk cId="129588508" sldId="1302"/>
            <ac:spMk id="8" creationId="{41DBAA87-BB61-4517-8E82-F2C7971D2198}"/>
          </ac:spMkLst>
        </pc:spChg>
        <pc:spChg chg="add mod">
          <ac:chgData name="LIU Fei" userId="ecbbadfa-4d19-4d70-bd5d-fb06a3c7553d" providerId="ADAL" clId="{1A049E92-A8B2-47C8-A6A1-DF488A866B3A}" dt="2024-06-07T02:52:38.026" v="435" actId="1035"/>
          <ac:spMkLst>
            <pc:docMk/>
            <pc:sldMk cId="129588508" sldId="1302"/>
            <ac:spMk id="9" creationId="{CF091F6C-33A6-4EA7-86B9-15E7FCE23C54}"/>
          </ac:spMkLst>
        </pc:spChg>
        <pc:spChg chg="add mod">
          <ac:chgData name="LIU Fei" userId="ecbbadfa-4d19-4d70-bd5d-fb06a3c7553d" providerId="ADAL" clId="{1A049E92-A8B2-47C8-A6A1-DF488A866B3A}" dt="2024-06-07T02:52:38.026" v="435" actId="1035"/>
          <ac:spMkLst>
            <pc:docMk/>
            <pc:sldMk cId="129588508" sldId="1302"/>
            <ac:spMk id="10" creationId="{AC2E8690-65AB-4324-962D-3769DDA2B014}"/>
          </ac:spMkLst>
        </pc:spChg>
        <pc:spChg chg="add mod">
          <ac:chgData name="LIU Fei" userId="ecbbadfa-4d19-4d70-bd5d-fb06a3c7553d" providerId="ADAL" clId="{1A049E92-A8B2-47C8-A6A1-DF488A866B3A}" dt="2024-06-07T02:52:38.026" v="435" actId="1035"/>
          <ac:spMkLst>
            <pc:docMk/>
            <pc:sldMk cId="129588508" sldId="1302"/>
            <ac:spMk id="11" creationId="{CE03D071-9F38-494B-8129-868706D27431}"/>
          </ac:spMkLst>
        </pc:spChg>
        <pc:spChg chg="add mod">
          <ac:chgData name="LIU Fei" userId="ecbbadfa-4d19-4d70-bd5d-fb06a3c7553d" providerId="ADAL" clId="{1A049E92-A8B2-47C8-A6A1-DF488A866B3A}" dt="2024-06-07T05:21:31.205" v="1393" actId="207"/>
          <ac:spMkLst>
            <pc:docMk/>
            <pc:sldMk cId="129588508" sldId="1302"/>
            <ac:spMk id="13" creationId="{D3BEEE27-7E45-484B-9883-617457BB724C}"/>
          </ac:spMkLst>
        </pc:spChg>
        <pc:spChg chg="add mod">
          <ac:chgData name="LIU Fei" userId="ecbbadfa-4d19-4d70-bd5d-fb06a3c7553d" providerId="ADAL" clId="{1A049E92-A8B2-47C8-A6A1-DF488A866B3A}" dt="2024-06-07T05:21:37.341" v="1395" actId="1076"/>
          <ac:spMkLst>
            <pc:docMk/>
            <pc:sldMk cId="129588508" sldId="1302"/>
            <ac:spMk id="14" creationId="{D819BD28-DCA5-48CD-93BF-8852C5F32937}"/>
          </ac:spMkLst>
        </pc:spChg>
        <pc:spChg chg="add mod">
          <ac:chgData name="LIU Fei" userId="ecbbadfa-4d19-4d70-bd5d-fb06a3c7553d" providerId="ADAL" clId="{1A049E92-A8B2-47C8-A6A1-DF488A866B3A}" dt="2024-06-07T04:59:24.482" v="1094" actId="108"/>
          <ac:spMkLst>
            <pc:docMk/>
            <pc:sldMk cId="129588508" sldId="1302"/>
            <ac:spMk id="15" creationId="{2F320A95-4D67-4629-8755-72F2411DDE68}"/>
          </ac:spMkLst>
        </pc:spChg>
        <pc:spChg chg="add mod">
          <ac:chgData name="LIU Fei" userId="ecbbadfa-4d19-4d70-bd5d-fb06a3c7553d" providerId="ADAL" clId="{1A049E92-A8B2-47C8-A6A1-DF488A866B3A}" dt="2024-06-07T04:59:28.055" v="1095" actId="108"/>
          <ac:spMkLst>
            <pc:docMk/>
            <pc:sldMk cId="129588508" sldId="1302"/>
            <ac:spMk id="16" creationId="{843CD76F-F2DE-4A76-B9D5-806AA4C5777A}"/>
          </ac:spMkLst>
        </pc:spChg>
        <pc:spChg chg="add mod">
          <ac:chgData name="LIU Fei" userId="ecbbadfa-4d19-4d70-bd5d-fb06a3c7553d" providerId="ADAL" clId="{1A049E92-A8B2-47C8-A6A1-DF488A866B3A}" dt="2024-06-07T04:59:30.747" v="1096" actId="108"/>
          <ac:spMkLst>
            <pc:docMk/>
            <pc:sldMk cId="129588508" sldId="1302"/>
            <ac:spMk id="17" creationId="{180656B3-9335-4F43-B9D3-2B42D43E5738}"/>
          </ac:spMkLst>
        </pc:spChg>
        <pc:picChg chg="add mod">
          <ac:chgData name="LIU Fei" userId="ecbbadfa-4d19-4d70-bd5d-fb06a3c7553d" providerId="ADAL" clId="{1A049E92-A8B2-47C8-A6A1-DF488A866B3A}" dt="2024-06-07T03:05:27.960" v="586" actId="14100"/>
          <ac:picMkLst>
            <pc:docMk/>
            <pc:sldMk cId="129588508" sldId="1302"/>
            <ac:picMk id="12" creationId="{27C70111-F667-4A92-BA4D-F7A23CB1DC95}"/>
          </ac:picMkLst>
        </pc:picChg>
        <pc:picChg chg="add mod">
          <ac:chgData name="LIU Fei" userId="ecbbadfa-4d19-4d70-bd5d-fb06a3c7553d" providerId="ADAL" clId="{1A049E92-A8B2-47C8-A6A1-DF488A866B3A}" dt="2024-06-07T03:05:24.402" v="585" actId="1076"/>
          <ac:picMkLst>
            <pc:docMk/>
            <pc:sldMk cId="129588508" sldId="1302"/>
            <ac:picMk id="18" creationId="{C5644366-E5F3-413A-8360-5688361B746A}"/>
          </ac:picMkLst>
        </pc:picChg>
      </pc:sldChg>
      <pc:sldChg chg="modSp add ord">
        <pc:chgData name="LIU Fei" userId="ecbbadfa-4d19-4d70-bd5d-fb06a3c7553d" providerId="ADAL" clId="{1A049E92-A8B2-47C8-A6A1-DF488A866B3A}" dt="2024-06-07T05:09:49.911" v="1363" actId="14100"/>
        <pc:sldMkLst>
          <pc:docMk/>
          <pc:sldMk cId="416355480" sldId="1303"/>
        </pc:sldMkLst>
        <pc:spChg chg="mod">
          <ac:chgData name="LIU Fei" userId="ecbbadfa-4d19-4d70-bd5d-fb06a3c7553d" providerId="ADAL" clId="{1A049E92-A8B2-47C8-A6A1-DF488A866B3A}" dt="2024-06-07T05:09:49.911" v="1363" actId="14100"/>
          <ac:spMkLst>
            <pc:docMk/>
            <pc:sldMk cId="416355480" sldId="1303"/>
            <ac:spMk id="8" creationId="{00000000-0000-0000-0000-000000000000}"/>
          </ac:spMkLst>
        </pc:spChg>
      </pc:sldChg>
      <pc:sldChg chg="addSp delSp modSp add ord">
        <pc:chgData name="LIU Fei" userId="ecbbadfa-4d19-4d70-bd5d-fb06a3c7553d" providerId="ADAL" clId="{1A049E92-A8B2-47C8-A6A1-DF488A866B3A}" dt="2024-06-07T05:09:58.705" v="1366" actId="1076"/>
        <pc:sldMkLst>
          <pc:docMk/>
          <pc:sldMk cId="3300841868" sldId="1304"/>
        </pc:sldMkLst>
        <pc:spChg chg="del">
          <ac:chgData name="LIU Fei" userId="ecbbadfa-4d19-4d70-bd5d-fb06a3c7553d" providerId="ADAL" clId="{1A049E92-A8B2-47C8-A6A1-DF488A866B3A}" dt="2024-06-07T05:09:55.508" v="1364" actId="478"/>
          <ac:spMkLst>
            <pc:docMk/>
            <pc:sldMk cId="3300841868" sldId="1304"/>
            <ac:spMk id="3" creationId="{00000000-0000-0000-0000-000000000000}"/>
          </ac:spMkLst>
        </pc:spChg>
        <pc:spChg chg="add mod">
          <ac:chgData name="LIU Fei" userId="ecbbadfa-4d19-4d70-bd5d-fb06a3c7553d" providerId="ADAL" clId="{1A049E92-A8B2-47C8-A6A1-DF488A866B3A}" dt="2024-06-07T05:09:58.705" v="1366" actId="1076"/>
          <ac:spMkLst>
            <pc:docMk/>
            <pc:sldMk cId="3300841868" sldId="1304"/>
            <ac:spMk id="7" creationId="{7B0D105E-EC89-4C2E-AA12-9D535A410596}"/>
          </ac:spMkLst>
        </pc:spChg>
      </pc:sldChg>
      <pc:sldChg chg="addSp delSp modSp add">
        <pc:chgData name="LIU Fei" userId="ecbbadfa-4d19-4d70-bd5d-fb06a3c7553d" providerId="ADAL" clId="{1A049E92-A8B2-47C8-A6A1-DF488A866B3A}" dt="2024-06-07T05:31:27.459" v="1555"/>
        <pc:sldMkLst>
          <pc:docMk/>
          <pc:sldMk cId="1748192173" sldId="1305"/>
        </pc:sldMkLst>
        <pc:spChg chg="add mod">
          <ac:chgData name="LIU Fei" userId="ecbbadfa-4d19-4d70-bd5d-fb06a3c7553d" providerId="ADAL" clId="{1A049E92-A8B2-47C8-A6A1-DF488A866B3A}" dt="2024-06-07T04:52:49.393" v="1042" actId="207"/>
          <ac:spMkLst>
            <pc:docMk/>
            <pc:sldMk cId="1748192173" sldId="1305"/>
            <ac:spMk id="7" creationId="{0C22FA0C-DD5F-4F1D-8ABE-2AE2412E9004}"/>
          </ac:spMkLst>
        </pc:spChg>
        <pc:spChg chg="add">
          <ac:chgData name="LIU Fei" userId="ecbbadfa-4d19-4d70-bd5d-fb06a3c7553d" providerId="ADAL" clId="{1A049E92-A8B2-47C8-A6A1-DF488A866B3A}" dt="2024-06-07T04:51:18.718" v="983"/>
          <ac:spMkLst>
            <pc:docMk/>
            <pc:sldMk cId="1748192173" sldId="1305"/>
            <ac:spMk id="8" creationId="{2D55D729-70D8-4F52-8BC7-CE06AD21C863}"/>
          </ac:spMkLst>
        </pc:spChg>
        <pc:spChg chg="add">
          <ac:chgData name="LIU Fei" userId="ecbbadfa-4d19-4d70-bd5d-fb06a3c7553d" providerId="ADAL" clId="{1A049E92-A8B2-47C8-A6A1-DF488A866B3A}" dt="2024-06-07T04:51:18.718" v="983"/>
          <ac:spMkLst>
            <pc:docMk/>
            <pc:sldMk cId="1748192173" sldId="1305"/>
            <ac:spMk id="9" creationId="{3F2ABB1D-826D-4834-AD06-185E9684065B}"/>
          </ac:spMkLst>
        </pc:spChg>
        <pc:spChg chg="add mod">
          <ac:chgData name="LIU Fei" userId="ecbbadfa-4d19-4d70-bd5d-fb06a3c7553d" providerId="ADAL" clId="{1A049E92-A8B2-47C8-A6A1-DF488A866B3A}" dt="2024-06-07T04:52:53.423" v="1043" actId="207"/>
          <ac:spMkLst>
            <pc:docMk/>
            <pc:sldMk cId="1748192173" sldId="1305"/>
            <ac:spMk id="10" creationId="{757B82A4-465A-4E15-9B82-2D454F882820}"/>
          </ac:spMkLst>
        </pc:spChg>
        <pc:spChg chg="add">
          <ac:chgData name="LIU Fei" userId="ecbbadfa-4d19-4d70-bd5d-fb06a3c7553d" providerId="ADAL" clId="{1A049E92-A8B2-47C8-A6A1-DF488A866B3A}" dt="2024-06-07T04:51:18.718" v="983"/>
          <ac:spMkLst>
            <pc:docMk/>
            <pc:sldMk cId="1748192173" sldId="1305"/>
            <ac:spMk id="11" creationId="{E615ABBE-2D2F-4F73-B9CE-879A3AFAA991}"/>
          </ac:spMkLst>
        </pc:spChg>
        <pc:spChg chg="add">
          <ac:chgData name="LIU Fei" userId="ecbbadfa-4d19-4d70-bd5d-fb06a3c7553d" providerId="ADAL" clId="{1A049E92-A8B2-47C8-A6A1-DF488A866B3A}" dt="2024-06-07T04:51:18.718" v="983"/>
          <ac:spMkLst>
            <pc:docMk/>
            <pc:sldMk cId="1748192173" sldId="1305"/>
            <ac:spMk id="12" creationId="{9CECDC91-6D03-46AC-8345-5742A8300563}"/>
          </ac:spMkLst>
        </pc:spChg>
        <pc:spChg chg="add del">
          <ac:chgData name="LIU Fei" userId="ecbbadfa-4d19-4d70-bd5d-fb06a3c7553d" providerId="ADAL" clId="{1A049E92-A8B2-47C8-A6A1-DF488A866B3A}" dt="2024-06-07T05:31:27.459" v="1555"/>
          <ac:spMkLst>
            <pc:docMk/>
            <pc:sldMk cId="1748192173" sldId="1305"/>
            <ac:spMk id="24" creationId="{F88B8A3F-7E25-4D7B-A4CE-3DD01021B365}"/>
          </ac:spMkLst>
        </pc:spChg>
        <pc:picChg chg="mod">
          <ac:chgData name="LIU Fei" userId="ecbbadfa-4d19-4d70-bd5d-fb06a3c7553d" providerId="ADAL" clId="{1A049E92-A8B2-47C8-A6A1-DF488A866B3A}" dt="2024-06-07T04:51:24.376" v="984" actId="1076"/>
          <ac:picMkLst>
            <pc:docMk/>
            <pc:sldMk cId="1748192173" sldId="1305"/>
            <ac:picMk id="2" creationId="{00000000-0000-0000-0000-000000000000}"/>
          </ac:picMkLst>
        </pc:picChg>
        <pc:picChg chg="del">
          <ac:chgData name="LIU Fei" userId="ecbbadfa-4d19-4d70-bd5d-fb06a3c7553d" providerId="ADAL" clId="{1A049E92-A8B2-47C8-A6A1-DF488A866B3A}" dt="2024-06-07T04:45:19.520" v="839" actId="478"/>
          <ac:picMkLst>
            <pc:docMk/>
            <pc:sldMk cId="1748192173" sldId="1305"/>
            <ac:picMk id="3" creationId="{00000000-0000-0000-0000-000000000000}"/>
          </ac:picMkLst>
        </pc:picChg>
        <pc:cxnChg chg="add">
          <ac:chgData name="LIU Fei" userId="ecbbadfa-4d19-4d70-bd5d-fb06a3c7553d" providerId="ADAL" clId="{1A049E92-A8B2-47C8-A6A1-DF488A866B3A}" dt="2024-06-07T04:51:18.718" v="983"/>
          <ac:cxnSpMkLst>
            <pc:docMk/>
            <pc:sldMk cId="1748192173" sldId="1305"/>
            <ac:cxnSpMk id="13" creationId="{6810CB15-FF57-4C36-9E51-18A4472BF46D}"/>
          </ac:cxnSpMkLst>
        </pc:cxnChg>
        <pc:cxnChg chg="add">
          <ac:chgData name="LIU Fei" userId="ecbbadfa-4d19-4d70-bd5d-fb06a3c7553d" providerId="ADAL" clId="{1A049E92-A8B2-47C8-A6A1-DF488A866B3A}" dt="2024-06-07T04:51:18.718" v="983"/>
          <ac:cxnSpMkLst>
            <pc:docMk/>
            <pc:sldMk cId="1748192173" sldId="1305"/>
            <ac:cxnSpMk id="14" creationId="{62782698-AF15-4707-9B94-ABE52D92EDFE}"/>
          </ac:cxnSpMkLst>
        </pc:cxnChg>
        <pc:cxnChg chg="add">
          <ac:chgData name="LIU Fei" userId="ecbbadfa-4d19-4d70-bd5d-fb06a3c7553d" providerId="ADAL" clId="{1A049E92-A8B2-47C8-A6A1-DF488A866B3A}" dt="2024-06-07T04:51:18.718" v="983"/>
          <ac:cxnSpMkLst>
            <pc:docMk/>
            <pc:sldMk cId="1748192173" sldId="1305"/>
            <ac:cxnSpMk id="15" creationId="{8B2553C1-7451-4258-90B2-6E3F3C4091B7}"/>
          </ac:cxnSpMkLst>
        </pc:cxnChg>
        <pc:cxnChg chg="add">
          <ac:chgData name="LIU Fei" userId="ecbbadfa-4d19-4d70-bd5d-fb06a3c7553d" providerId="ADAL" clId="{1A049E92-A8B2-47C8-A6A1-DF488A866B3A}" dt="2024-06-07T04:51:18.718" v="983"/>
          <ac:cxnSpMkLst>
            <pc:docMk/>
            <pc:sldMk cId="1748192173" sldId="1305"/>
            <ac:cxnSpMk id="16" creationId="{5DAC4305-96DB-40B2-A6E4-58DD093A99EA}"/>
          </ac:cxnSpMkLst>
        </pc:cxnChg>
        <pc:cxnChg chg="add">
          <ac:chgData name="LIU Fei" userId="ecbbadfa-4d19-4d70-bd5d-fb06a3c7553d" providerId="ADAL" clId="{1A049E92-A8B2-47C8-A6A1-DF488A866B3A}" dt="2024-06-07T04:51:18.718" v="983"/>
          <ac:cxnSpMkLst>
            <pc:docMk/>
            <pc:sldMk cId="1748192173" sldId="1305"/>
            <ac:cxnSpMk id="17" creationId="{E86B5422-EA7F-4E61-8D53-51A86472D0F5}"/>
          </ac:cxnSpMkLst>
        </pc:cxnChg>
        <pc:cxnChg chg="add">
          <ac:chgData name="LIU Fei" userId="ecbbadfa-4d19-4d70-bd5d-fb06a3c7553d" providerId="ADAL" clId="{1A049E92-A8B2-47C8-A6A1-DF488A866B3A}" dt="2024-06-07T04:51:18.718" v="983"/>
          <ac:cxnSpMkLst>
            <pc:docMk/>
            <pc:sldMk cId="1748192173" sldId="1305"/>
            <ac:cxnSpMk id="18" creationId="{1182A0BD-DF7B-4D6D-86D0-F27AD55A8B59}"/>
          </ac:cxnSpMkLst>
        </pc:cxnChg>
        <pc:cxnChg chg="add mod">
          <ac:chgData name="LIU Fei" userId="ecbbadfa-4d19-4d70-bd5d-fb06a3c7553d" providerId="ADAL" clId="{1A049E92-A8B2-47C8-A6A1-DF488A866B3A}" dt="2024-06-07T04:51:30.481" v="987" actId="14100"/>
          <ac:cxnSpMkLst>
            <pc:docMk/>
            <pc:sldMk cId="1748192173" sldId="1305"/>
            <ac:cxnSpMk id="19" creationId="{12BC79B8-C7C2-446F-B643-5A1AD5ADEA11}"/>
          </ac:cxnSpMkLst>
        </pc:cxnChg>
        <pc:cxnChg chg="add mod">
          <ac:chgData name="LIU Fei" userId="ecbbadfa-4d19-4d70-bd5d-fb06a3c7553d" providerId="ADAL" clId="{1A049E92-A8B2-47C8-A6A1-DF488A866B3A}" dt="2024-06-07T04:51:30.481" v="987" actId="14100"/>
          <ac:cxnSpMkLst>
            <pc:docMk/>
            <pc:sldMk cId="1748192173" sldId="1305"/>
            <ac:cxnSpMk id="20" creationId="{E811D9CE-BDE9-4782-82A1-6C714A47E8A7}"/>
          </ac:cxnSpMkLst>
        </pc:cxnChg>
      </pc:sldChg>
      <pc:sldChg chg="add del">
        <pc:chgData name="LIU Fei" userId="ecbbadfa-4d19-4d70-bd5d-fb06a3c7553d" providerId="ADAL" clId="{1A049E92-A8B2-47C8-A6A1-DF488A866B3A}" dt="2024-06-07T04:44:56.545" v="835" actId="2696"/>
        <pc:sldMkLst>
          <pc:docMk/>
          <pc:sldMk cId="3168943912" sldId="1305"/>
        </pc:sldMkLst>
      </pc:sldChg>
      <pc:sldChg chg="addSp delSp modSp add del">
        <pc:chgData name="LIU Fei" userId="ecbbadfa-4d19-4d70-bd5d-fb06a3c7553d" providerId="ADAL" clId="{1A049E92-A8B2-47C8-A6A1-DF488A866B3A}" dt="2024-06-07T04:44:30.626" v="833" actId="2696"/>
        <pc:sldMkLst>
          <pc:docMk/>
          <pc:sldMk cId="3616502056" sldId="1305"/>
        </pc:sldMkLst>
        <pc:spChg chg="mod">
          <ac:chgData name="LIU Fei" userId="ecbbadfa-4d19-4d70-bd5d-fb06a3c7553d" providerId="ADAL" clId="{1A049E92-A8B2-47C8-A6A1-DF488A866B3A}" dt="2024-06-07T03:20:17.283" v="815" actId="20577"/>
          <ac:spMkLst>
            <pc:docMk/>
            <pc:sldMk cId="3616502056" sldId="1305"/>
            <ac:spMk id="3" creationId="{00000000-0000-0000-0000-000000000000}"/>
          </ac:spMkLst>
        </pc:spChg>
        <pc:spChg chg="del">
          <ac:chgData name="LIU Fei" userId="ecbbadfa-4d19-4d70-bd5d-fb06a3c7553d" providerId="ADAL" clId="{1A049E92-A8B2-47C8-A6A1-DF488A866B3A}" dt="2024-06-07T03:19:31.480" v="771" actId="478"/>
          <ac:spMkLst>
            <pc:docMk/>
            <pc:sldMk cId="3616502056" sldId="1305"/>
            <ac:spMk id="4" creationId="{00000000-0000-0000-0000-000000000000}"/>
          </ac:spMkLst>
        </pc:spChg>
        <pc:spChg chg="del">
          <ac:chgData name="LIU Fei" userId="ecbbadfa-4d19-4d70-bd5d-fb06a3c7553d" providerId="ADAL" clId="{1A049E92-A8B2-47C8-A6A1-DF488A866B3A}" dt="2024-06-07T03:19:31.480" v="771" actId="478"/>
          <ac:spMkLst>
            <pc:docMk/>
            <pc:sldMk cId="3616502056" sldId="1305"/>
            <ac:spMk id="5" creationId="{00000000-0000-0000-0000-000000000000}"/>
          </ac:spMkLst>
        </pc:spChg>
        <pc:spChg chg="del">
          <ac:chgData name="LIU Fei" userId="ecbbadfa-4d19-4d70-bd5d-fb06a3c7553d" providerId="ADAL" clId="{1A049E92-A8B2-47C8-A6A1-DF488A866B3A}" dt="2024-06-07T03:19:31.480" v="771" actId="478"/>
          <ac:spMkLst>
            <pc:docMk/>
            <pc:sldMk cId="3616502056" sldId="1305"/>
            <ac:spMk id="6" creationId="{00000000-0000-0000-0000-000000000000}"/>
          </ac:spMkLst>
        </pc:spChg>
        <pc:spChg chg="del">
          <ac:chgData name="LIU Fei" userId="ecbbadfa-4d19-4d70-bd5d-fb06a3c7553d" providerId="ADAL" clId="{1A049E92-A8B2-47C8-A6A1-DF488A866B3A}" dt="2024-06-07T03:19:31.480" v="771" actId="478"/>
          <ac:spMkLst>
            <pc:docMk/>
            <pc:sldMk cId="3616502056" sldId="1305"/>
            <ac:spMk id="7" creationId="{00000000-0000-0000-0000-000000000000}"/>
          </ac:spMkLst>
        </pc:spChg>
        <pc:spChg chg="del">
          <ac:chgData name="LIU Fei" userId="ecbbadfa-4d19-4d70-bd5d-fb06a3c7553d" providerId="ADAL" clId="{1A049E92-A8B2-47C8-A6A1-DF488A866B3A}" dt="2024-06-07T03:19:31.480" v="771" actId="478"/>
          <ac:spMkLst>
            <pc:docMk/>
            <pc:sldMk cId="3616502056" sldId="1305"/>
            <ac:spMk id="8" creationId="{00000000-0000-0000-0000-000000000000}"/>
          </ac:spMkLst>
        </pc:spChg>
        <pc:spChg chg="del">
          <ac:chgData name="LIU Fei" userId="ecbbadfa-4d19-4d70-bd5d-fb06a3c7553d" providerId="ADAL" clId="{1A049E92-A8B2-47C8-A6A1-DF488A866B3A}" dt="2024-06-07T03:19:31.480" v="771" actId="478"/>
          <ac:spMkLst>
            <pc:docMk/>
            <pc:sldMk cId="3616502056" sldId="1305"/>
            <ac:spMk id="9" creationId="{00000000-0000-0000-0000-000000000000}"/>
          </ac:spMkLst>
        </pc:spChg>
        <pc:spChg chg="add del mod">
          <ac:chgData name="LIU Fei" userId="ecbbadfa-4d19-4d70-bd5d-fb06a3c7553d" providerId="ADAL" clId="{1A049E92-A8B2-47C8-A6A1-DF488A866B3A}" dt="2024-06-07T04:32:31.652" v="823" actId="478"/>
          <ac:spMkLst>
            <pc:docMk/>
            <pc:sldMk cId="3616502056" sldId="1305"/>
            <ac:spMk id="12" creationId="{FD0A88E6-A62C-4A18-9628-8036953CF351}"/>
          </ac:spMkLst>
        </pc:spChg>
        <pc:picChg chg="del">
          <ac:chgData name="LIU Fei" userId="ecbbadfa-4d19-4d70-bd5d-fb06a3c7553d" providerId="ADAL" clId="{1A049E92-A8B2-47C8-A6A1-DF488A866B3A}" dt="2024-06-07T03:19:31.480" v="771" actId="478"/>
          <ac:picMkLst>
            <pc:docMk/>
            <pc:sldMk cId="3616502056" sldId="1305"/>
            <ac:picMk id="2" creationId="{00000000-0000-0000-0000-000000000000}"/>
          </ac:picMkLst>
        </pc:picChg>
        <pc:picChg chg="add del mod">
          <ac:chgData name="LIU Fei" userId="ecbbadfa-4d19-4d70-bd5d-fb06a3c7553d" providerId="ADAL" clId="{1A049E92-A8B2-47C8-A6A1-DF488A866B3A}" dt="2024-06-07T03:22:36.078" v="819" actId="478"/>
          <ac:picMkLst>
            <pc:docMk/>
            <pc:sldMk cId="3616502056" sldId="1305"/>
            <ac:picMk id="11" creationId="{1B077BF7-F93D-4FC4-BD64-629985598E86}"/>
          </ac:picMkLst>
        </pc:picChg>
      </pc:sldChg>
      <pc:sldChg chg="addSp delSp modSp add del">
        <pc:chgData name="LIU Fei" userId="ecbbadfa-4d19-4d70-bd5d-fb06a3c7553d" providerId="ADAL" clId="{1A049E92-A8B2-47C8-A6A1-DF488A866B3A}" dt="2024-06-07T04:57:55.140" v="1088" actId="2696"/>
        <pc:sldMkLst>
          <pc:docMk/>
          <pc:sldMk cId="1122735187" sldId="1306"/>
        </pc:sldMkLst>
        <pc:spChg chg="mod">
          <ac:chgData name="LIU Fei" userId="ecbbadfa-4d19-4d70-bd5d-fb06a3c7553d" providerId="ADAL" clId="{1A049E92-A8B2-47C8-A6A1-DF488A866B3A}" dt="2024-06-07T04:51:53.331" v="1038" actId="20577"/>
          <ac:spMkLst>
            <pc:docMk/>
            <pc:sldMk cId="1122735187" sldId="1306"/>
            <ac:spMk id="4" creationId="{00000000-0000-0000-0000-000000000000}"/>
          </ac:spMkLst>
        </pc:spChg>
        <pc:spChg chg="del">
          <ac:chgData name="LIU Fei" userId="ecbbadfa-4d19-4d70-bd5d-fb06a3c7553d" providerId="ADAL" clId="{1A049E92-A8B2-47C8-A6A1-DF488A866B3A}" dt="2024-06-07T04:51:38.689" v="989" actId="478"/>
          <ac:spMkLst>
            <pc:docMk/>
            <pc:sldMk cId="1122735187" sldId="1306"/>
            <ac:spMk id="7" creationId="{0C22FA0C-DD5F-4F1D-8ABE-2AE2412E9004}"/>
          </ac:spMkLst>
        </pc:spChg>
        <pc:spChg chg="del">
          <ac:chgData name="LIU Fei" userId="ecbbadfa-4d19-4d70-bd5d-fb06a3c7553d" providerId="ADAL" clId="{1A049E92-A8B2-47C8-A6A1-DF488A866B3A}" dt="2024-06-07T04:51:38.689" v="989" actId="478"/>
          <ac:spMkLst>
            <pc:docMk/>
            <pc:sldMk cId="1122735187" sldId="1306"/>
            <ac:spMk id="8" creationId="{2D55D729-70D8-4F52-8BC7-CE06AD21C863}"/>
          </ac:spMkLst>
        </pc:spChg>
        <pc:spChg chg="del">
          <ac:chgData name="LIU Fei" userId="ecbbadfa-4d19-4d70-bd5d-fb06a3c7553d" providerId="ADAL" clId="{1A049E92-A8B2-47C8-A6A1-DF488A866B3A}" dt="2024-06-07T04:51:38.689" v="989" actId="478"/>
          <ac:spMkLst>
            <pc:docMk/>
            <pc:sldMk cId="1122735187" sldId="1306"/>
            <ac:spMk id="9" creationId="{3F2ABB1D-826D-4834-AD06-185E9684065B}"/>
          </ac:spMkLst>
        </pc:spChg>
        <pc:spChg chg="del">
          <ac:chgData name="LIU Fei" userId="ecbbadfa-4d19-4d70-bd5d-fb06a3c7553d" providerId="ADAL" clId="{1A049E92-A8B2-47C8-A6A1-DF488A866B3A}" dt="2024-06-07T04:51:38.689" v="989" actId="478"/>
          <ac:spMkLst>
            <pc:docMk/>
            <pc:sldMk cId="1122735187" sldId="1306"/>
            <ac:spMk id="10" creationId="{757B82A4-465A-4E15-9B82-2D454F882820}"/>
          </ac:spMkLst>
        </pc:spChg>
        <pc:spChg chg="del">
          <ac:chgData name="LIU Fei" userId="ecbbadfa-4d19-4d70-bd5d-fb06a3c7553d" providerId="ADAL" clId="{1A049E92-A8B2-47C8-A6A1-DF488A866B3A}" dt="2024-06-07T04:51:38.689" v="989" actId="478"/>
          <ac:spMkLst>
            <pc:docMk/>
            <pc:sldMk cId="1122735187" sldId="1306"/>
            <ac:spMk id="11" creationId="{E615ABBE-2D2F-4F73-B9CE-879A3AFAA991}"/>
          </ac:spMkLst>
        </pc:spChg>
        <pc:spChg chg="del">
          <ac:chgData name="LIU Fei" userId="ecbbadfa-4d19-4d70-bd5d-fb06a3c7553d" providerId="ADAL" clId="{1A049E92-A8B2-47C8-A6A1-DF488A866B3A}" dt="2024-06-07T04:51:38.689" v="989" actId="478"/>
          <ac:spMkLst>
            <pc:docMk/>
            <pc:sldMk cId="1122735187" sldId="1306"/>
            <ac:spMk id="12" creationId="{9CECDC91-6D03-46AC-8345-5742A8300563}"/>
          </ac:spMkLst>
        </pc:spChg>
        <pc:spChg chg="add del mod">
          <ac:chgData name="LIU Fei" userId="ecbbadfa-4d19-4d70-bd5d-fb06a3c7553d" providerId="ADAL" clId="{1A049E92-A8B2-47C8-A6A1-DF488A866B3A}" dt="2024-06-07T04:53:12.813" v="1046" actId="478"/>
          <ac:spMkLst>
            <pc:docMk/>
            <pc:sldMk cId="1122735187" sldId="1306"/>
            <ac:spMk id="21" creationId="{82DD26BF-4715-49A9-A92D-19908810BAD8}"/>
          </ac:spMkLst>
        </pc:spChg>
        <pc:picChg chg="del">
          <ac:chgData name="LIU Fei" userId="ecbbadfa-4d19-4d70-bd5d-fb06a3c7553d" providerId="ADAL" clId="{1A049E92-A8B2-47C8-A6A1-DF488A866B3A}" dt="2024-06-07T04:51:38.689" v="989" actId="478"/>
          <ac:picMkLst>
            <pc:docMk/>
            <pc:sldMk cId="1122735187" sldId="1306"/>
            <ac:picMk id="2" creationId="{00000000-0000-0000-0000-000000000000}"/>
          </ac:picMkLst>
        </pc:picChg>
        <pc:cxnChg chg="del mod">
          <ac:chgData name="LIU Fei" userId="ecbbadfa-4d19-4d70-bd5d-fb06a3c7553d" providerId="ADAL" clId="{1A049E92-A8B2-47C8-A6A1-DF488A866B3A}" dt="2024-06-07T04:51:38.689" v="989" actId="478"/>
          <ac:cxnSpMkLst>
            <pc:docMk/>
            <pc:sldMk cId="1122735187" sldId="1306"/>
            <ac:cxnSpMk id="13" creationId="{6810CB15-FF57-4C36-9E51-18A4472BF46D}"/>
          </ac:cxnSpMkLst>
        </pc:cxnChg>
        <pc:cxnChg chg="del mod">
          <ac:chgData name="LIU Fei" userId="ecbbadfa-4d19-4d70-bd5d-fb06a3c7553d" providerId="ADAL" clId="{1A049E92-A8B2-47C8-A6A1-DF488A866B3A}" dt="2024-06-07T04:51:38.689" v="989" actId="478"/>
          <ac:cxnSpMkLst>
            <pc:docMk/>
            <pc:sldMk cId="1122735187" sldId="1306"/>
            <ac:cxnSpMk id="14" creationId="{62782698-AF15-4707-9B94-ABE52D92EDFE}"/>
          </ac:cxnSpMkLst>
        </pc:cxnChg>
        <pc:cxnChg chg="del mod">
          <ac:chgData name="LIU Fei" userId="ecbbadfa-4d19-4d70-bd5d-fb06a3c7553d" providerId="ADAL" clId="{1A049E92-A8B2-47C8-A6A1-DF488A866B3A}" dt="2024-06-07T04:51:38.689" v="989" actId="478"/>
          <ac:cxnSpMkLst>
            <pc:docMk/>
            <pc:sldMk cId="1122735187" sldId="1306"/>
            <ac:cxnSpMk id="15" creationId="{8B2553C1-7451-4258-90B2-6E3F3C4091B7}"/>
          </ac:cxnSpMkLst>
        </pc:cxnChg>
        <pc:cxnChg chg="del mod">
          <ac:chgData name="LIU Fei" userId="ecbbadfa-4d19-4d70-bd5d-fb06a3c7553d" providerId="ADAL" clId="{1A049E92-A8B2-47C8-A6A1-DF488A866B3A}" dt="2024-06-07T04:51:38.689" v="989" actId="478"/>
          <ac:cxnSpMkLst>
            <pc:docMk/>
            <pc:sldMk cId="1122735187" sldId="1306"/>
            <ac:cxnSpMk id="16" creationId="{5DAC4305-96DB-40B2-A6E4-58DD093A99EA}"/>
          </ac:cxnSpMkLst>
        </pc:cxnChg>
        <pc:cxnChg chg="del mod">
          <ac:chgData name="LIU Fei" userId="ecbbadfa-4d19-4d70-bd5d-fb06a3c7553d" providerId="ADAL" clId="{1A049E92-A8B2-47C8-A6A1-DF488A866B3A}" dt="2024-06-07T04:51:38.689" v="989" actId="478"/>
          <ac:cxnSpMkLst>
            <pc:docMk/>
            <pc:sldMk cId="1122735187" sldId="1306"/>
            <ac:cxnSpMk id="17" creationId="{E86B5422-EA7F-4E61-8D53-51A86472D0F5}"/>
          </ac:cxnSpMkLst>
        </pc:cxnChg>
        <pc:cxnChg chg="del mod">
          <ac:chgData name="LIU Fei" userId="ecbbadfa-4d19-4d70-bd5d-fb06a3c7553d" providerId="ADAL" clId="{1A049E92-A8B2-47C8-A6A1-DF488A866B3A}" dt="2024-06-07T04:51:38.689" v="989" actId="478"/>
          <ac:cxnSpMkLst>
            <pc:docMk/>
            <pc:sldMk cId="1122735187" sldId="1306"/>
            <ac:cxnSpMk id="18" creationId="{1182A0BD-DF7B-4D6D-86D0-F27AD55A8B59}"/>
          </ac:cxnSpMkLst>
        </pc:cxnChg>
        <pc:cxnChg chg="del">
          <ac:chgData name="LIU Fei" userId="ecbbadfa-4d19-4d70-bd5d-fb06a3c7553d" providerId="ADAL" clId="{1A049E92-A8B2-47C8-A6A1-DF488A866B3A}" dt="2024-06-07T04:51:38.689" v="989" actId="478"/>
          <ac:cxnSpMkLst>
            <pc:docMk/>
            <pc:sldMk cId="1122735187" sldId="1306"/>
            <ac:cxnSpMk id="19" creationId="{12BC79B8-C7C2-446F-B643-5A1AD5ADEA11}"/>
          </ac:cxnSpMkLst>
        </pc:cxnChg>
        <pc:cxnChg chg="del">
          <ac:chgData name="LIU Fei" userId="ecbbadfa-4d19-4d70-bd5d-fb06a3c7553d" providerId="ADAL" clId="{1A049E92-A8B2-47C8-A6A1-DF488A866B3A}" dt="2024-06-07T04:51:38.689" v="989" actId="478"/>
          <ac:cxnSpMkLst>
            <pc:docMk/>
            <pc:sldMk cId="1122735187" sldId="1306"/>
            <ac:cxnSpMk id="20" creationId="{E811D9CE-BDE9-4782-82A1-6C714A47E8A7}"/>
          </ac:cxnSpMkLst>
        </pc:cxnChg>
      </pc:sldChg>
      <pc:sldChg chg="delSp modSp add">
        <pc:chgData name="LIU Fei" userId="ecbbadfa-4d19-4d70-bd5d-fb06a3c7553d" providerId="ADAL" clId="{1A049E92-A8B2-47C8-A6A1-DF488A866B3A}" dt="2024-06-07T05:09:01.075" v="1289" actId="1076"/>
        <pc:sldMkLst>
          <pc:docMk/>
          <pc:sldMk cId="4080301244" sldId="1306"/>
        </pc:sldMkLst>
        <pc:spChg chg="del">
          <ac:chgData name="LIU Fei" userId="ecbbadfa-4d19-4d70-bd5d-fb06a3c7553d" providerId="ADAL" clId="{1A049E92-A8B2-47C8-A6A1-DF488A866B3A}" dt="2024-06-07T05:07:28.662" v="1219" actId="478"/>
          <ac:spMkLst>
            <pc:docMk/>
            <pc:sldMk cId="4080301244" sldId="1306"/>
            <ac:spMk id="3" creationId="{00000000-0000-0000-0000-000000000000}"/>
          </ac:spMkLst>
        </pc:spChg>
        <pc:spChg chg="mod">
          <ac:chgData name="LIU Fei" userId="ecbbadfa-4d19-4d70-bd5d-fb06a3c7553d" providerId="ADAL" clId="{1A049E92-A8B2-47C8-A6A1-DF488A866B3A}" dt="2024-06-07T05:07:42.551" v="1223" actId="1076"/>
          <ac:spMkLst>
            <pc:docMk/>
            <pc:sldMk cId="4080301244" sldId="1306"/>
            <ac:spMk id="6" creationId="{00000000-0000-0000-0000-000000000000}"/>
          </ac:spMkLst>
        </pc:spChg>
        <pc:spChg chg="mod">
          <ac:chgData name="LIU Fei" userId="ecbbadfa-4d19-4d70-bd5d-fb06a3c7553d" providerId="ADAL" clId="{1A049E92-A8B2-47C8-A6A1-DF488A866B3A}" dt="2024-06-07T05:08:29.355" v="1281" actId="1076"/>
          <ac:spMkLst>
            <pc:docMk/>
            <pc:sldMk cId="4080301244" sldId="1306"/>
            <ac:spMk id="9" creationId="{00000000-0000-0000-0000-000000000000}"/>
          </ac:spMkLst>
        </pc:spChg>
        <pc:spChg chg="mod">
          <ac:chgData name="LIU Fei" userId="ecbbadfa-4d19-4d70-bd5d-fb06a3c7553d" providerId="ADAL" clId="{1A049E92-A8B2-47C8-A6A1-DF488A866B3A}" dt="2024-06-07T05:09:01.075" v="1289" actId="1076"/>
          <ac:spMkLst>
            <pc:docMk/>
            <pc:sldMk cId="4080301244" sldId="1306"/>
            <ac:spMk id="10" creationId="{00000000-0000-0000-0000-000000000000}"/>
          </ac:spMkLst>
        </pc:spChg>
        <pc:spChg chg="del">
          <ac:chgData name="LIU Fei" userId="ecbbadfa-4d19-4d70-bd5d-fb06a3c7553d" providerId="ADAL" clId="{1A049E92-A8B2-47C8-A6A1-DF488A866B3A}" dt="2024-06-07T05:07:28.662" v="1219" actId="478"/>
          <ac:spMkLst>
            <pc:docMk/>
            <pc:sldMk cId="4080301244" sldId="1306"/>
            <ac:spMk id="13" creationId="{8BC0384E-FC24-4786-8043-385660F99D07}"/>
          </ac:spMkLst>
        </pc:spChg>
        <pc:spChg chg="mod">
          <ac:chgData name="LIU Fei" userId="ecbbadfa-4d19-4d70-bd5d-fb06a3c7553d" providerId="ADAL" clId="{1A049E92-A8B2-47C8-A6A1-DF488A866B3A}" dt="2024-06-07T05:07:36.126" v="1221" actId="1076"/>
          <ac:spMkLst>
            <pc:docMk/>
            <pc:sldMk cId="4080301244" sldId="1306"/>
            <ac:spMk id="14" creationId="{22AE97A0-D59C-4F06-A5E5-66A4221B196D}"/>
          </ac:spMkLst>
        </pc:spChg>
        <pc:spChg chg="mod">
          <ac:chgData name="LIU Fei" userId="ecbbadfa-4d19-4d70-bd5d-fb06a3c7553d" providerId="ADAL" clId="{1A049E92-A8B2-47C8-A6A1-DF488A866B3A}" dt="2024-06-07T05:07:39.853" v="1222" actId="1076"/>
          <ac:spMkLst>
            <pc:docMk/>
            <pc:sldMk cId="4080301244" sldId="1306"/>
            <ac:spMk id="15" creationId="{1F7DE643-0586-440B-A8D3-BD335718D285}"/>
          </ac:spMkLst>
        </pc:spChg>
        <pc:picChg chg="del">
          <ac:chgData name="LIU Fei" userId="ecbbadfa-4d19-4d70-bd5d-fb06a3c7553d" providerId="ADAL" clId="{1A049E92-A8B2-47C8-A6A1-DF488A866B3A}" dt="2024-06-07T05:07:28.662" v="1219" actId="478"/>
          <ac:picMkLst>
            <pc:docMk/>
            <pc:sldMk cId="4080301244" sldId="1306"/>
            <ac:picMk id="2" creationId="{00000000-0000-0000-0000-000000000000}"/>
          </ac:picMkLst>
        </pc:picChg>
        <pc:picChg chg="mod">
          <ac:chgData name="LIU Fei" userId="ecbbadfa-4d19-4d70-bd5d-fb06a3c7553d" providerId="ADAL" clId="{1A049E92-A8B2-47C8-A6A1-DF488A866B3A}" dt="2024-06-07T05:07:43.627" v="1224" actId="1076"/>
          <ac:picMkLst>
            <pc:docMk/>
            <pc:sldMk cId="4080301244" sldId="1306"/>
            <ac:picMk id="5" creationId="{00000000-0000-0000-0000-000000000000}"/>
          </ac:picMkLst>
        </pc:picChg>
        <pc:picChg chg="mod">
          <ac:chgData name="LIU Fei" userId="ecbbadfa-4d19-4d70-bd5d-fb06a3c7553d" providerId="ADAL" clId="{1A049E92-A8B2-47C8-A6A1-DF488A866B3A}" dt="2024-06-07T05:07:45.962" v="1225" actId="1076"/>
          <ac:picMkLst>
            <pc:docMk/>
            <pc:sldMk cId="4080301244" sldId="1306"/>
            <ac:picMk id="8" creationId="{00000000-0000-0000-0000-000000000000}"/>
          </ac:picMkLst>
        </pc:picChg>
      </pc:sldChg>
      <pc:sldChg chg="addSp delSp modSp add del">
        <pc:chgData name="LIU Fei" userId="ecbbadfa-4d19-4d70-bd5d-fb06a3c7553d" providerId="ADAL" clId="{1A049E92-A8B2-47C8-A6A1-DF488A866B3A}" dt="2024-06-07T05:47:09.969" v="1607" actId="2696"/>
        <pc:sldMkLst>
          <pc:docMk/>
          <pc:sldMk cId="1147053085" sldId="1307"/>
        </pc:sldMkLst>
        <pc:spChg chg="mod">
          <ac:chgData name="LIU Fei" userId="ecbbadfa-4d19-4d70-bd5d-fb06a3c7553d" providerId="ADAL" clId="{1A049E92-A8B2-47C8-A6A1-DF488A866B3A}" dt="2024-06-07T05:46:23.437" v="1578" actId="14100"/>
          <ac:spMkLst>
            <pc:docMk/>
            <pc:sldMk cId="1147053085" sldId="1307"/>
            <ac:spMk id="4" creationId="{00000000-0000-0000-0000-000000000000}"/>
          </ac:spMkLst>
        </pc:spChg>
        <pc:spChg chg="del">
          <ac:chgData name="LIU Fei" userId="ecbbadfa-4d19-4d70-bd5d-fb06a3c7553d" providerId="ADAL" clId="{1A049E92-A8B2-47C8-A6A1-DF488A866B3A}" dt="2024-06-07T05:31:36.555" v="1557" actId="478"/>
          <ac:spMkLst>
            <pc:docMk/>
            <pc:sldMk cId="1147053085" sldId="1307"/>
            <ac:spMk id="7" creationId="{0C22FA0C-DD5F-4F1D-8ABE-2AE2412E9004}"/>
          </ac:spMkLst>
        </pc:spChg>
        <pc:spChg chg="del">
          <ac:chgData name="LIU Fei" userId="ecbbadfa-4d19-4d70-bd5d-fb06a3c7553d" providerId="ADAL" clId="{1A049E92-A8B2-47C8-A6A1-DF488A866B3A}" dt="2024-06-07T05:31:36.555" v="1557" actId="478"/>
          <ac:spMkLst>
            <pc:docMk/>
            <pc:sldMk cId="1147053085" sldId="1307"/>
            <ac:spMk id="8" creationId="{2D55D729-70D8-4F52-8BC7-CE06AD21C863}"/>
          </ac:spMkLst>
        </pc:spChg>
        <pc:spChg chg="del">
          <ac:chgData name="LIU Fei" userId="ecbbadfa-4d19-4d70-bd5d-fb06a3c7553d" providerId="ADAL" clId="{1A049E92-A8B2-47C8-A6A1-DF488A866B3A}" dt="2024-06-07T05:31:36.555" v="1557" actId="478"/>
          <ac:spMkLst>
            <pc:docMk/>
            <pc:sldMk cId="1147053085" sldId="1307"/>
            <ac:spMk id="9" creationId="{3F2ABB1D-826D-4834-AD06-185E9684065B}"/>
          </ac:spMkLst>
        </pc:spChg>
        <pc:spChg chg="del">
          <ac:chgData name="LIU Fei" userId="ecbbadfa-4d19-4d70-bd5d-fb06a3c7553d" providerId="ADAL" clId="{1A049E92-A8B2-47C8-A6A1-DF488A866B3A}" dt="2024-06-07T05:31:36.555" v="1557" actId="478"/>
          <ac:spMkLst>
            <pc:docMk/>
            <pc:sldMk cId="1147053085" sldId="1307"/>
            <ac:spMk id="10" creationId="{757B82A4-465A-4E15-9B82-2D454F882820}"/>
          </ac:spMkLst>
        </pc:spChg>
        <pc:spChg chg="del">
          <ac:chgData name="LIU Fei" userId="ecbbadfa-4d19-4d70-bd5d-fb06a3c7553d" providerId="ADAL" clId="{1A049E92-A8B2-47C8-A6A1-DF488A866B3A}" dt="2024-06-07T05:31:36.555" v="1557" actId="478"/>
          <ac:spMkLst>
            <pc:docMk/>
            <pc:sldMk cId="1147053085" sldId="1307"/>
            <ac:spMk id="11" creationId="{E615ABBE-2D2F-4F73-B9CE-879A3AFAA991}"/>
          </ac:spMkLst>
        </pc:spChg>
        <pc:spChg chg="del">
          <ac:chgData name="LIU Fei" userId="ecbbadfa-4d19-4d70-bd5d-fb06a3c7553d" providerId="ADAL" clId="{1A049E92-A8B2-47C8-A6A1-DF488A866B3A}" dt="2024-06-07T05:31:36.555" v="1557" actId="478"/>
          <ac:spMkLst>
            <pc:docMk/>
            <pc:sldMk cId="1147053085" sldId="1307"/>
            <ac:spMk id="12" creationId="{9CECDC91-6D03-46AC-8345-5742A8300563}"/>
          </ac:spMkLst>
        </pc:spChg>
        <pc:spChg chg="add del mod">
          <ac:chgData name="LIU Fei" userId="ecbbadfa-4d19-4d70-bd5d-fb06a3c7553d" providerId="ADAL" clId="{1A049E92-A8B2-47C8-A6A1-DF488A866B3A}" dt="2024-06-07T05:47:05.684" v="1606" actId="478"/>
          <ac:spMkLst>
            <pc:docMk/>
            <pc:sldMk cId="1147053085" sldId="1307"/>
            <ac:spMk id="21" creationId="{A6B3F617-48FE-4CBF-9A29-C7CA90BB5917}"/>
          </ac:spMkLst>
        </pc:spChg>
        <pc:picChg chg="del">
          <ac:chgData name="LIU Fei" userId="ecbbadfa-4d19-4d70-bd5d-fb06a3c7553d" providerId="ADAL" clId="{1A049E92-A8B2-47C8-A6A1-DF488A866B3A}" dt="2024-06-07T05:31:36.555" v="1557" actId="478"/>
          <ac:picMkLst>
            <pc:docMk/>
            <pc:sldMk cId="1147053085" sldId="1307"/>
            <ac:picMk id="2" creationId="{00000000-0000-0000-0000-000000000000}"/>
          </ac:picMkLst>
        </pc:picChg>
        <pc:cxnChg chg="del mod">
          <ac:chgData name="LIU Fei" userId="ecbbadfa-4d19-4d70-bd5d-fb06a3c7553d" providerId="ADAL" clId="{1A049E92-A8B2-47C8-A6A1-DF488A866B3A}" dt="2024-06-07T05:31:36.555" v="1557" actId="478"/>
          <ac:cxnSpMkLst>
            <pc:docMk/>
            <pc:sldMk cId="1147053085" sldId="1307"/>
            <ac:cxnSpMk id="13" creationId="{6810CB15-FF57-4C36-9E51-18A4472BF46D}"/>
          </ac:cxnSpMkLst>
        </pc:cxnChg>
        <pc:cxnChg chg="del mod">
          <ac:chgData name="LIU Fei" userId="ecbbadfa-4d19-4d70-bd5d-fb06a3c7553d" providerId="ADAL" clId="{1A049E92-A8B2-47C8-A6A1-DF488A866B3A}" dt="2024-06-07T05:31:36.555" v="1557" actId="478"/>
          <ac:cxnSpMkLst>
            <pc:docMk/>
            <pc:sldMk cId="1147053085" sldId="1307"/>
            <ac:cxnSpMk id="14" creationId="{62782698-AF15-4707-9B94-ABE52D92EDFE}"/>
          </ac:cxnSpMkLst>
        </pc:cxnChg>
        <pc:cxnChg chg="del mod">
          <ac:chgData name="LIU Fei" userId="ecbbadfa-4d19-4d70-bd5d-fb06a3c7553d" providerId="ADAL" clId="{1A049E92-A8B2-47C8-A6A1-DF488A866B3A}" dt="2024-06-07T05:31:36.555" v="1557" actId="478"/>
          <ac:cxnSpMkLst>
            <pc:docMk/>
            <pc:sldMk cId="1147053085" sldId="1307"/>
            <ac:cxnSpMk id="15" creationId="{8B2553C1-7451-4258-90B2-6E3F3C4091B7}"/>
          </ac:cxnSpMkLst>
        </pc:cxnChg>
        <pc:cxnChg chg="del mod">
          <ac:chgData name="LIU Fei" userId="ecbbadfa-4d19-4d70-bd5d-fb06a3c7553d" providerId="ADAL" clId="{1A049E92-A8B2-47C8-A6A1-DF488A866B3A}" dt="2024-06-07T05:31:36.555" v="1557" actId="478"/>
          <ac:cxnSpMkLst>
            <pc:docMk/>
            <pc:sldMk cId="1147053085" sldId="1307"/>
            <ac:cxnSpMk id="16" creationId="{5DAC4305-96DB-40B2-A6E4-58DD093A99EA}"/>
          </ac:cxnSpMkLst>
        </pc:cxnChg>
        <pc:cxnChg chg="del mod">
          <ac:chgData name="LIU Fei" userId="ecbbadfa-4d19-4d70-bd5d-fb06a3c7553d" providerId="ADAL" clId="{1A049E92-A8B2-47C8-A6A1-DF488A866B3A}" dt="2024-06-07T05:31:36.555" v="1557" actId="478"/>
          <ac:cxnSpMkLst>
            <pc:docMk/>
            <pc:sldMk cId="1147053085" sldId="1307"/>
            <ac:cxnSpMk id="17" creationId="{E86B5422-EA7F-4E61-8D53-51A86472D0F5}"/>
          </ac:cxnSpMkLst>
        </pc:cxnChg>
        <pc:cxnChg chg="del mod">
          <ac:chgData name="LIU Fei" userId="ecbbadfa-4d19-4d70-bd5d-fb06a3c7553d" providerId="ADAL" clId="{1A049E92-A8B2-47C8-A6A1-DF488A866B3A}" dt="2024-06-07T05:31:36.555" v="1557" actId="478"/>
          <ac:cxnSpMkLst>
            <pc:docMk/>
            <pc:sldMk cId="1147053085" sldId="1307"/>
            <ac:cxnSpMk id="18" creationId="{1182A0BD-DF7B-4D6D-86D0-F27AD55A8B59}"/>
          </ac:cxnSpMkLst>
        </pc:cxnChg>
        <pc:cxnChg chg="del">
          <ac:chgData name="LIU Fei" userId="ecbbadfa-4d19-4d70-bd5d-fb06a3c7553d" providerId="ADAL" clId="{1A049E92-A8B2-47C8-A6A1-DF488A866B3A}" dt="2024-06-07T05:31:36.555" v="1557" actId="478"/>
          <ac:cxnSpMkLst>
            <pc:docMk/>
            <pc:sldMk cId="1147053085" sldId="1307"/>
            <ac:cxnSpMk id="19" creationId="{12BC79B8-C7C2-446F-B643-5A1AD5ADEA11}"/>
          </ac:cxnSpMkLst>
        </pc:cxnChg>
        <pc:cxnChg chg="del">
          <ac:chgData name="LIU Fei" userId="ecbbadfa-4d19-4d70-bd5d-fb06a3c7553d" providerId="ADAL" clId="{1A049E92-A8B2-47C8-A6A1-DF488A866B3A}" dt="2024-06-07T05:31:36.555" v="1557" actId="478"/>
          <ac:cxnSpMkLst>
            <pc:docMk/>
            <pc:sldMk cId="1147053085" sldId="1307"/>
            <ac:cxnSpMk id="20" creationId="{E811D9CE-BDE9-4782-82A1-6C714A47E8A7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2024/6/30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665A6-A385-460E-99AD-BDA5B5FCCBEC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2D713-AE95-4028-A9F6-291DDCBCE0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292CE-15CB-48DF-8DE5-E667C0CDCB0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292CE-15CB-48DF-8DE5-E667C0CDCB0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76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292CE-15CB-48DF-8DE5-E667C0CDCB0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301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292CE-15CB-48DF-8DE5-E667C0CDCB0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36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292CE-15CB-48DF-8DE5-E667C0CDCB0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403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292CE-15CB-48DF-8DE5-E667C0CDCB0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609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292CE-15CB-48DF-8DE5-E667C0CDCB0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292CE-15CB-48DF-8DE5-E667C0CDCB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42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292CE-15CB-48DF-8DE5-E667C0CDCB0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292CE-15CB-48DF-8DE5-E667C0CDCB0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479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292CE-15CB-48DF-8DE5-E667C0CDCB0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518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292CE-15CB-48DF-8DE5-E667C0CDCB0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292CE-15CB-48DF-8DE5-E667C0CDCB0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292CE-15CB-48DF-8DE5-E667C0CDCB0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860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292CE-15CB-48DF-8DE5-E667C0CDCB0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20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3D29-967B-4126-8C20-EE0008A431CC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4D2A-9878-4566-9449-2D51892BCB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3D29-967B-4126-8C20-EE0008A431CC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4D2A-9878-4566-9449-2D51892BCB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3D29-967B-4126-8C20-EE0008A431CC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4D2A-9878-4566-9449-2D51892BCB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Group Meeting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032631" y="6356349"/>
            <a:ext cx="27432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CCBC317-5B01-43CD-AAB6-A32FB5AFBC0C}" type="slidenum">
              <a:rPr lang="zh-CN" altLang="en-US" smtClean="0"/>
              <a:t>‹#›</a:t>
            </a:fld>
            <a:r>
              <a:rPr lang="zh-CN" altLang="en-US"/>
              <a:t> </a:t>
            </a:r>
            <a:r>
              <a:rPr lang="en-US" altLang="zh-CN"/>
              <a:t>/26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711" y="205100"/>
            <a:ext cx="2611225" cy="7194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3D29-967B-4126-8C20-EE0008A431CC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4D2A-9878-4566-9449-2D51892BCB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3D29-967B-4126-8C20-EE0008A431CC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4D2A-9878-4566-9449-2D51892BCB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3D29-967B-4126-8C20-EE0008A431CC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4D2A-9878-4566-9449-2D51892BCB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3D29-967B-4126-8C20-EE0008A431CC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4D2A-9878-4566-9449-2D51892BCB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3D29-967B-4126-8C20-EE0008A431CC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4D2A-9878-4566-9449-2D51892BCB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3D29-967B-4126-8C20-EE0008A431CC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4D2A-9878-4566-9449-2D51892BCB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3D29-967B-4126-8C20-EE0008A431CC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4D2A-9878-4566-9449-2D51892BCB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3D29-967B-4126-8C20-EE0008A431CC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C4D2A-9878-4566-9449-2D51892BCB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33D29-967B-4126-8C20-EE0008A431CC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C4D2A-9878-4566-9449-2D51892BCB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eiLiu36/EoH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18542" y="1344501"/>
            <a:ext cx="96684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Heuristics</a:t>
            </a:r>
          </a:p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Towards Efficient Automatic Algorithm Design using Large Language Model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839018" y="3560493"/>
            <a:ext cx="622753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Zhichao</a:t>
            </a:r>
            <a:r>
              <a:rPr lang="en-US" altLang="zh-CN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</a:t>
            </a:r>
          </a:p>
          <a:p>
            <a:pPr algn="ctr">
              <a:spcAft>
                <a:spcPts val="600"/>
              </a:spcAft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Fei Liu,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Xialiang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Tong,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Mingxuan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Yuan, Xi Lin, </a:t>
            </a:r>
          </a:p>
          <a:p>
            <a:pPr algn="ctr">
              <a:spcAft>
                <a:spcPts val="600"/>
              </a:spcAft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Fu Luo,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Zhenkun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Wang, and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Qingfu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Zhang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235466" y="5513499"/>
            <a:ext cx="1572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July 17,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umie Logo">
            <a:extLst>
              <a:ext uri="{FF2B5EF4-FFF2-40B4-BE49-F238E27FC236}">
                <a16:creationId xmlns:a16="http://schemas.microsoft.com/office/drawing/2014/main" id="{484AB379-EFAA-DEC3-36B8-225397E32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772" y="119161"/>
            <a:ext cx="1520566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CCO 2024 logo">
            <a:extLst>
              <a:ext uri="{FF2B5EF4-FFF2-40B4-BE49-F238E27FC236}">
                <a16:creationId xmlns:a16="http://schemas.microsoft.com/office/drawing/2014/main" id="{DF050629-E8A1-8D4E-B681-F469DE58C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618" y="119161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696935"/>
            <a:ext cx="11525250" cy="5829300"/>
          </a:xfrm>
          <a:prstGeom prst="rect">
            <a:avLst/>
          </a:prstGeo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85B2EBE-59BD-E886-4ED5-DF655E91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C317-5B01-43CD-AAB6-A32FB5AFBC0C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36A9CF-1E71-2F1B-A99B-B478BCF78003}"/>
              </a:ext>
            </a:extLst>
          </p:cNvPr>
          <p:cNvSpPr txBox="1"/>
          <p:nvPr/>
        </p:nvSpPr>
        <p:spPr>
          <a:xfrm>
            <a:off x="1294821" y="6369948"/>
            <a:ext cx="9391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28600" algn="just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Fei Liu,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Xialiang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Tong,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Mingxuan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Yuan, Xi Lin, Fu Luo,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Zhenkun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Wang,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Zhichao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Lu, and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Qingfu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Zhang, “Evolution of Heuristics: Towards Efficient Automatic Algorithm Design Using Large Language Model”, ICML (2024).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D105E-EC89-4C2E-AA12-9D535A410596}"/>
              </a:ext>
            </a:extLst>
          </p:cNvPr>
          <p:cNvSpPr txBox="1"/>
          <p:nvPr/>
        </p:nvSpPr>
        <p:spPr>
          <a:xfrm>
            <a:off x="333374" y="-80111"/>
            <a:ext cx="11020426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>
              <a:lnSpc>
                <a:spcPct val="150000"/>
              </a:lnSpc>
            </a:pPr>
            <a:r>
              <a:rPr lang="en-US" altLang="zh-CN" sz="3600" dirty="0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of Heuristic Generation in </a:t>
            </a:r>
            <a:r>
              <a:rPr lang="en-US" altLang="zh-CN" sz="3600" dirty="0" err="1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EoH</a:t>
            </a:r>
            <a:r>
              <a:rPr lang="en-US" altLang="zh-CN" sz="3600" dirty="0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Online BP</a:t>
            </a:r>
            <a:endParaRPr lang="en-US" sz="3600" dirty="0">
              <a:solidFill>
                <a:srgbClr val="982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41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C317-5B01-43CD-AAB6-A32FB5AFBC0C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391" y="95250"/>
            <a:ext cx="930804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>
              <a:lnSpc>
                <a:spcPct val="150000"/>
              </a:lnSpc>
            </a:pPr>
            <a:r>
              <a:rPr lang="en-US" altLang="zh-CN" sz="3600" dirty="0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of Heuristic Evolution on Online BP </a:t>
            </a:r>
            <a:endParaRPr lang="en-US" sz="3600" dirty="0">
              <a:solidFill>
                <a:srgbClr val="982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02" y="919002"/>
            <a:ext cx="9899448" cy="55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8A5BFB0B-583D-DC67-E4E8-B1506EC6F917}"/>
              </a:ext>
            </a:extLst>
          </p:cNvPr>
          <p:cNvSpPr/>
          <p:nvPr/>
        </p:nvSpPr>
        <p:spPr>
          <a:xfrm>
            <a:off x="7872075" y="1315213"/>
            <a:ext cx="3634028" cy="5041133"/>
          </a:xfrm>
          <a:prstGeom prst="roundRect">
            <a:avLst>
              <a:gd name="adj" fmla="val 5403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C351B499-3081-5AB2-15EA-C21F362A7E81}"/>
              </a:ext>
            </a:extLst>
          </p:cNvPr>
          <p:cNvSpPr/>
          <p:nvPr/>
        </p:nvSpPr>
        <p:spPr>
          <a:xfrm>
            <a:off x="4112628" y="1315214"/>
            <a:ext cx="3634028" cy="5041133"/>
          </a:xfrm>
          <a:prstGeom prst="roundRect">
            <a:avLst>
              <a:gd name="adj" fmla="val 5403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C479846-1EA0-6B4F-A1A7-A81C893F00E9}"/>
              </a:ext>
            </a:extLst>
          </p:cNvPr>
          <p:cNvSpPr/>
          <p:nvPr/>
        </p:nvSpPr>
        <p:spPr>
          <a:xfrm>
            <a:off x="353181" y="1315215"/>
            <a:ext cx="3634028" cy="5041133"/>
          </a:xfrm>
          <a:prstGeom prst="roundRect">
            <a:avLst>
              <a:gd name="adj" fmla="val 5403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85B2EBE-59BD-E886-4ED5-DF655E91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C317-5B01-43CD-AAB6-A32FB5AFBC0C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D105E-EC89-4C2E-AA12-9D535A410596}"/>
              </a:ext>
            </a:extLst>
          </p:cNvPr>
          <p:cNvSpPr txBox="1"/>
          <p:nvPr/>
        </p:nvSpPr>
        <p:spPr>
          <a:xfrm>
            <a:off x="188081" y="118860"/>
            <a:ext cx="480705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>
              <a:lnSpc>
                <a:spcPct val="150000"/>
              </a:lnSpc>
            </a:pPr>
            <a:r>
              <a:rPr lang="en-US" altLang="zh-CN" sz="3600" dirty="0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Competitive </a:t>
            </a:r>
            <a:endParaRPr lang="en-US" sz="3600" dirty="0">
              <a:solidFill>
                <a:srgbClr val="982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AD36A73-7279-4D35-A581-DF13EE4C4CB7}"/>
              </a:ext>
            </a:extLst>
          </p:cNvPr>
          <p:cNvSpPr txBox="1"/>
          <p:nvPr/>
        </p:nvSpPr>
        <p:spPr>
          <a:xfrm>
            <a:off x="4476131" y="1404472"/>
            <a:ext cx="2867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Traveling Salesmen Problem</a:t>
            </a:r>
            <a:endParaRPr lang="zh-CN" altLang="en-US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E2B3DF7-4B9B-49B1-414E-18875D746E7C}"/>
              </a:ext>
            </a:extLst>
          </p:cNvPr>
          <p:cNvSpPr txBox="1"/>
          <p:nvPr/>
        </p:nvSpPr>
        <p:spPr>
          <a:xfrm>
            <a:off x="8531953" y="1392865"/>
            <a:ext cx="232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Bayesian Optimization</a:t>
            </a:r>
            <a:endParaRPr lang="zh-CN" altLang="en-US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DE111D5-A72A-96B6-979F-F90FAFA0A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454" y="3760704"/>
            <a:ext cx="3360560" cy="23065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78C304F-112D-88D2-9A16-A80E190D0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380" y="3747391"/>
            <a:ext cx="3169641" cy="233049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0360DF27-D8F0-ED4D-F81B-B4180FBF9C59}"/>
              </a:ext>
            </a:extLst>
          </p:cNvPr>
          <p:cNvSpPr txBox="1"/>
          <p:nvPr/>
        </p:nvSpPr>
        <p:spPr>
          <a:xfrm>
            <a:off x="4325801" y="1773804"/>
            <a:ext cx="329264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/>
            </a:lvl1pPr>
          </a:lstStyle>
          <a:p>
            <a:r>
              <a:rPr lang="en-US" altLang="zh-CN" dirty="0" err="1"/>
              <a:t>EoH</a:t>
            </a:r>
            <a:r>
              <a:rPr lang="en-US" altLang="zh-CN" dirty="0"/>
              <a:t> beats 10+ Human-designed and model-based algorithms on TSP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33F3497-DF0A-3128-753A-45194E1FD20E}"/>
              </a:ext>
            </a:extLst>
          </p:cNvPr>
          <p:cNvSpPr txBox="1"/>
          <p:nvPr/>
        </p:nvSpPr>
        <p:spPr>
          <a:xfrm>
            <a:off x="8002772" y="1773804"/>
            <a:ext cx="344030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/>
            </a:lvl1pPr>
          </a:lstStyle>
          <a:p>
            <a:r>
              <a:rPr lang="en-US" altLang="zh-CN" dirty="0" err="1"/>
              <a:t>EoH</a:t>
            </a:r>
            <a:r>
              <a:rPr lang="en-US" altLang="zh-CN" dirty="0"/>
              <a:t> outperforms Human-designed cost-aware Bayesian optimization algorithms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7961051-1157-78EF-F93B-028C43206009}"/>
              </a:ext>
            </a:extLst>
          </p:cNvPr>
          <p:cNvSpPr txBox="1"/>
          <p:nvPr/>
        </p:nvSpPr>
        <p:spPr>
          <a:xfrm>
            <a:off x="748924" y="1414130"/>
            <a:ext cx="2819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Online Bin Packing Problem</a:t>
            </a:r>
            <a:endParaRPr lang="zh-CN" altLang="en-US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9216E4A-5F95-F68F-676C-1634C00CAA09}"/>
              </a:ext>
            </a:extLst>
          </p:cNvPr>
          <p:cNvSpPr txBox="1"/>
          <p:nvPr/>
        </p:nvSpPr>
        <p:spPr>
          <a:xfrm>
            <a:off x="691773" y="1789753"/>
            <a:ext cx="3062849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 err="1"/>
              <a:t>EoH</a:t>
            </a:r>
            <a:r>
              <a:rPr lang="en-US" altLang="zh-CN" dirty="0"/>
              <a:t> beats Human-designed algorithm and Nature method on OBP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C2AA980-0962-3973-11F3-2EE0C9EB6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25" y="3736759"/>
            <a:ext cx="3214636" cy="2330491"/>
          </a:xfrm>
          <a:prstGeom prst="rect">
            <a:avLst/>
          </a:prstGeom>
        </p:spPr>
      </p:pic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1A3AD95D-B271-BEF8-4B4E-C708CC238A8E}"/>
              </a:ext>
            </a:extLst>
          </p:cNvPr>
          <p:cNvSpPr/>
          <p:nvPr/>
        </p:nvSpPr>
        <p:spPr>
          <a:xfrm>
            <a:off x="3322674" y="3673549"/>
            <a:ext cx="490287" cy="244548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9F7B8605-28A2-D377-6F1A-8B14DB081D77}"/>
              </a:ext>
            </a:extLst>
          </p:cNvPr>
          <p:cNvSpPr/>
          <p:nvPr/>
        </p:nvSpPr>
        <p:spPr>
          <a:xfrm>
            <a:off x="4140708" y="5826643"/>
            <a:ext cx="3482834" cy="265814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6C83138D-4795-A55E-C9A7-6F3F7A8CB820}"/>
              </a:ext>
            </a:extLst>
          </p:cNvPr>
          <p:cNvSpPr/>
          <p:nvPr/>
        </p:nvSpPr>
        <p:spPr>
          <a:xfrm>
            <a:off x="10666547" y="3722490"/>
            <a:ext cx="585474" cy="241795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Picture 2" descr="https://www.researchgate.net/profile/Hebert-Perez-Roses/publication/251573416/figure/fig1/AS:298122283634689@1448089299412/A-simple-flow-shop-scheduling-problem-with-3-jobs-and-3-machines_W640.jpg">
            <a:extLst>
              <a:ext uri="{FF2B5EF4-FFF2-40B4-BE49-F238E27FC236}">
                <a16:creationId xmlns:a16="http://schemas.microsoft.com/office/drawing/2014/main" id="{5A689FFC-B574-6AEE-7698-FCA789DC6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25" y="2832368"/>
            <a:ext cx="2151636" cy="85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Travelling Salesman Problem. Greedy Algorithm | by Dhayaalan Raju |  IVYMobility TechBytes | Medium">
            <a:extLst>
              <a:ext uri="{FF2B5EF4-FFF2-40B4-BE49-F238E27FC236}">
                <a16:creationId xmlns:a16="http://schemas.microsoft.com/office/drawing/2014/main" id="{6EEE531B-75FE-8D64-D20A-13E6CB80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080" y="2743004"/>
            <a:ext cx="1851103" cy="9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D17DDA7-6B43-B309-385D-FE3D0AED64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35545" y="2685179"/>
            <a:ext cx="1505583" cy="103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6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4" grpId="0" animBg="1"/>
      <p:bldP spid="3" grpId="0"/>
      <p:bldP spid="4" grpId="0"/>
      <p:bldP spid="14" grpId="0" animBg="1"/>
      <p:bldP spid="15" grpId="0" animBg="1"/>
      <p:bldP spid="17" grpId="0"/>
      <p:bldP spid="18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85B2EBE-59BD-E886-4ED5-DF655E91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C317-5B01-43CD-AAB6-A32FB5AFBC0C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D105E-EC89-4C2E-AA12-9D535A410596}"/>
              </a:ext>
            </a:extLst>
          </p:cNvPr>
          <p:cNvSpPr txBox="1"/>
          <p:nvPr/>
        </p:nvSpPr>
        <p:spPr>
          <a:xfrm>
            <a:off x="4157631" y="638227"/>
            <a:ext cx="4649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Academic Recognition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38C5389-3702-6257-DAFA-A84EFCB5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474" y="1454902"/>
            <a:ext cx="4228834" cy="1353665"/>
          </a:xfrm>
          <a:prstGeom prst="rect">
            <a:avLst/>
          </a:prstGeom>
        </p:spPr>
      </p:pic>
      <p:pic>
        <p:nvPicPr>
          <p:cNvPr id="3074" name="Picture 2" descr="Data and AI cluster">
            <a:extLst>
              <a:ext uri="{FF2B5EF4-FFF2-40B4-BE49-F238E27FC236}">
                <a16:creationId xmlns:a16="http://schemas.microsoft.com/office/drawing/2014/main" id="{237B4805-1537-D099-1122-178950B2E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028" y="1508218"/>
            <a:ext cx="3338573" cy="108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B8D80D8-AABD-6FA4-DC6F-37584EB4E058}"/>
              </a:ext>
            </a:extLst>
          </p:cNvPr>
          <p:cNvSpPr txBox="1"/>
          <p:nvPr/>
        </p:nvSpPr>
        <p:spPr>
          <a:xfrm>
            <a:off x="738201" y="1611719"/>
            <a:ext cx="2774229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err="1"/>
              <a:t>EoH</a:t>
            </a:r>
            <a:r>
              <a:rPr lang="en-US" altLang="zh-CN" b="1" dirty="0"/>
              <a:t> Accepted as </a:t>
            </a: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Oral</a:t>
            </a:r>
            <a:r>
              <a:rPr lang="en-US" altLang="zh-CN" dirty="0"/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(top 1.5%) </a:t>
            </a:r>
            <a:r>
              <a:rPr lang="en-US" altLang="zh-CN" b="1" dirty="0"/>
              <a:t>ICML 2024</a:t>
            </a: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F0AC1789-3FEB-5C4A-7D07-82B01BB79EEB}"/>
              </a:ext>
            </a:extLst>
          </p:cNvPr>
          <p:cNvSpPr/>
          <p:nvPr/>
        </p:nvSpPr>
        <p:spPr>
          <a:xfrm>
            <a:off x="574157" y="1310618"/>
            <a:ext cx="11201674" cy="1552353"/>
          </a:xfrm>
          <a:prstGeom prst="roundRect">
            <a:avLst>
              <a:gd name="adj" fmla="val 1301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716AE731-3BC4-49D3-D8D9-DD19FE31FABF}"/>
              </a:ext>
            </a:extLst>
          </p:cNvPr>
          <p:cNvSpPr/>
          <p:nvPr/>
        </p:nvSpPr>
        <p:spPr>
          <a:xfrm>
            <a:off x="574157" y="3141667"/>
            <a:ext cx="4306187" cy="3094418"/>
          </a:xfrm>
          <a:prstGeom prst="roundRect">
            <a:avLst>
              <a:gd name="adj" fmla="val 734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D0E9C4E-1ABE-D775-8651-3B341456E2CE}"/>
              </a:ext>
            </a:extLst>
          </p:cNvPr>
          <p:cNvSpPr/>
          <p:nvPr/>
        </p:nvSpPr>
        <p:spPr>
          <a:xfrm>
            <a:off x="5194005" y="3141668"/>
            <a:ext cx="6581826" cy="3094417"/>
          </a:xfrm>
          <a:prstGeom prst="roundRect">
            <a:avLst>
              <a:gd name="adj" fmla="val 1099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5C5E9C-D675-FA79-324E-23525CC50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05" y="4559060"/>
            <a:ext cx="3424522" cy="1587450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E4433DC-DD81-035A-E5BD-676EAC0DDAFF}"/>
              </a:ext>
            </a:extLst>
          </p:cNvPr>
          <p:cNvSpPr txBox="1"/>
          <p:nvPr/>
        </p:nvSpPr>
        <p:spPr>
          <a:xfrm>
            <a:off x="845349" y="3300855"/>
            <a:ext cx="2810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Application on Image Attack</a:t>
            </a:r>
          </a:p>
          <a:p>
            <a:r>
              <a:rPr lang="en-US" altLang="zh-CN" dirty="0"/>
              <a:t>Accepted at </a:t>
            </a:r>
            <a:r>
              <a:rPr lang="en-US" altLang="zh-CN" b="1" dirty="0"/>
              <a:t>GECCO 2024</a:t>
            </a:r>
          </a:p>
        </p:txBody>
      </p:sp>
      <p:pic>
        <p:nvPicPr>
          <p:cNvPr id="14" name="Picture 4" descr="GECCO 2024 logo">
            <a:extLst>
              <a:ext uri="{FF2B5EF4-FFF2-40B4-BE49-F238E27FC236}">
                <a16:creationId xmlns:a16="http://schemas.microsoft.com/office/drawing/2014/main" id="{9CA40CD8-3FA3-3389-F864-8DA202894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20" y="3278959"/>
            <a:ext cx="1267822" cy="12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E26698EF-C6A4-4A5B-45EC-795369392491}"/>
              </a:ext>
            </a:extLst>
          </p:cNvPr>
          <p:cNvSpPr txBox="1"/>
          <p:nvPr/>
        </p:nvSpPr>
        <p:spPr>
          <a:xfrm>
            <a:off x="5382029" y="3232440"/>
            <a:ext cx="340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Application on Bayesian Opt. Accepted at </a:t>
            </a:r>
            <a:r>
              <a:rPr lang="en-US" altLang="zh-CN" b="1" dirty="0"/>
              <a:t>PPSN 2024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48C6A6E-08A4-0601-8EA7-291ABE993A0E}"/>
              </a:ext>
            </a:extLst>
          </p:cNvPr>
          <p:cNvSpPr txBox="1"/>
          <p:nvPr/>
        </p:nvSpPr>
        <p:spPr>
          <a:xfrm>
            <a:off x="5397440" y="3849532"/>
            <a:ext cx="23815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Benchmark study</a:t>
            </a:r>
          </a:p>
          <a:p>
            <a:r>
              <a:rPr lang="en-US" altLang="zh-CN" dirty="0"/>
              <a:t>Accepted at </a:t>
            </a:r>
            <a:r>
              <a:rPr lang="en-US" altLang="zh-CN" b="1" dirty="0"/>
              <a:t>PPSN 2024</a:t>
            </a: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6E41F0C6-3C0E-986B-9F70-A24BC48608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2029" y="4583456"/>
            <a:ext cx="2596249" cy="15141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4B29B7B-71C1-D1AD-0D08-4415A0D5A1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56499" y="3251071"/>
            <a:ext cx="1857102" cy="84830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A4F5EAE-DF44-E786-CCE5-1E9DDA0707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78278" y="4669808"/>
            <a:ext cx="3630897" cy="1341395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23D0618B-C031-6978-D57F-B03305BC9C7B}"/>
              </a:ext>
            </a:extLst>
          </p:cNvPr>
          <p:cNvSpPr txBox="1"/>
          <p:nvPr/>
        </p:nvSpPr>
        <p:spPr>
          <a:xfrm>
            <a:off x="402707" y="-112729"/>
            <a:ext cx="930804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>
              <a:lnSpc>
                <a:spcPct val="150000"/>
              </a:lnSpc>
            </a:pPr>
            <a:r>
              <a:rPr lang="en-US" altLang="zh-CN" sz="3600" dirty="0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this Entry is the “Best”</a:t>
            </a:r>
            <a:endParaRPr lang="en-US" sz="3600" dirty="0">
              <a:solidFill>
                <a:srgbClr val="982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形 10" descr="文凭卷筒 纯色填充">
            <a:extLst>
              <a:ext uri="{FF2B5EF4-FFF2-40B4-BE49-F238E27FC236}">
                <a16:creationId xmlns:a16="http://schemas.microsoft.com/office/drawing/2014/main" id="{9AB5F2F1-0753-4260-A34B-C4F7F3EF51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86838" y="590404"/>
            <a:ext cx="770793" cy="77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1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85B2EBE-59BD-E886-4ED5-DF655E91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C317-5B01-43CD-AAB6-A32FB5AFBC0C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2DD7F8F-468A-3DE9-D42E-936AE1B664B0}"/>
              </a:ext>
            </a:extLst>
          </p:cNvPr>
          <p:cNvSpPr txBox="1"/>
          <p:nvPr/>
        </p:nvSpPr>
        <p:spPr>
          <a:xfrm>
            <a:off x="662945" y="1866064"/>
            <a:ext cx="277713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“Evolution 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Solutions”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8388C3E-B33F-4ED0-112D-AF067A741EC5}"/>
              </a:ext>
            </a:extLst>
          </p:cNvPr>
          <p:cNvSpPr txBox="1"/>
          <p:nvPr/>
        </p:nvSpPr>
        <p:spPr>
          <a:xfrm>
            <a:off x="624662" y="599073"/>
            <a:ext cx="93080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Broad Impact to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EC: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Evolution of Solutions to Evolution of Heuristics/Thoughts/Codes</a:t>
            </a:r>
          </a:p>
        </p:txBody>
      </p:sp>
      <p:pic>
        <p:nvPicPr>
          <p:cNvPr id="6" name="Graphic 7">
            <a:extLst>
              <a:ext uri="{FF2B5EF4-FFF2-40B4-BE49-F238E27FC236}">
                <a16:creationId xmlns:a16="http://schemas.microsoft.com/office/drawing/2014/main" id="{C629B703-47D3-3B69-6BC1-3F38DB532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8977" y="3341778"/>
            <a:ext cx="3343308" cy="23181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3A5C025-6B9C-299E-AD4A-013B731680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0577" y="3341778"/>
            <a:ext cx="4052446" cy="237465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2437A50-CEDE-9788-0A2D-72765606F64A}"/>
              </a:ext>
            </a:extLst>
          </p:cNvPr>
          <p:cNvSpPr txBox="1"/>
          <p:nvPr/>
        </p:nvSpPr>
        <p:spPr>
          <a:xfrm>
            <a:off x="7609010" y="2555847"/>
            <a:ext cx="43553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EoH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(EC+LLM)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(can be regarded as GP powered by LLM)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Illustration of the genetic programming mutation and crossover. The... |  Download Scientific Diagram">
            <a:extLst>
              <a:ext uri="{FF2B5EF4-FFF2-40B4-BE49-F238E27FC236}">
                <a16:creationId xmlns:a16="http://schemas.microsoft.com/office/drawing/2014/main" id="{5059F4BC-052D-1792-BE8A-9BE49B4A1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641" y="3318710"/>
            <a:ext cx="3188547" cy="2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BA296E5-3A5D-2426-DC12-D72C601C1FB6}"/>
              </a:ext>
            </a:extLst>
          </p:cNvPr>
          <p:cNvSpPr txBox="1"/>
          <p:nvPr/>
        </p:nvSpPr>
        <p:spPr>
          <a:xfrm>
            <a:off x="4095505" y="1725982"/>
            <a:ext cx="3178167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b="1"/>
            </a:lvl1pPr>
          </a:lstStyle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“Evolution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Trees/Functions/Programs”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C0AE70-91D5-322B-153C-B261430B10C5}"/>
              </a:ext>
            </a:extLst>
          </p:cNvPr>
          <p:cNvSpPr txBox="1"/>
          <p:nvPr/>
        </p:nvSpPr>
        <p:spPr>
          <a:xfrm>
            <a:off x="582293" y="2555847"/>
            <a:ext cx="2978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Genetic Algorithm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E843E7-2670-10FF-4213-8BE6C64FF199}"/>
              </a:ext>
            </a:extLst>
          </p:cNvPr>
          <p:cNvSpPr txBox="1"/>
          <p:nvPr/>
        </p:nvSpPr>
        <p:spPr>
          <a:xfrm>
            <a:off x="4487246" y="2615829"/>
            <a:ext cx="29787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Programming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39F62C3-7051-DFFB-5268-D9BADF8E23AA}"/>
              </a:ext>
            </a:extLst>
          </p:cNvPr>
          <p:cNvSpPr txBox="1"/>
          <p:nvPr/>
        </p:nvSpPr>
        <p:spPr>
          <a:xfrm>
            <a:off x="8043227" y="1715031"/>
            <a:ext cx="348693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just">
              <a:defRPr b="1"/>
            </a:lvl1pPr>
          </a:lstStyle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“Evolution of </a:t>
            </a:r>
          </a:p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Heuristics/Thoughts/Codes”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E4CFF112-4FAD-0588-713D-022CD3D5188A}"/>
              </a:ext>
            </a:extLst>
          </p:cNvPr>
          <p:cNvSpPr/>
          <p:nvPr/>
        </p:nvSpPr>
        <p:spPr>
          <a:xfrm>
            <a:off x="280768" y="2431163"/>
            <a:ext cx="3429361" cy="3645343"/>
          </a:xfrm>
          <a:prstGeom prst="roundRect">
            <a:avLst>
              <a:gd name="adj" fmla="val 5403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5A3F93BE-7D27-5136-0BA2-7C73DAFA1241}"/>
              </a:ext>
            </a:extLst>
          </p:cNvPr>
          <p:cNvSpPr/>
          <p:nvPr/>
        </p:nvSpPr>
        <p:spPr>
          <a:xfrm>
            <a:off x="3903140" y="2431162"/>
            <a:ext cx="3562899" cy="3645343"/>
          </a:xfrm>
          <a:prstGeom prst="roundRect">
            <a:avLst>
              <a:gd name="adj" fmla="val 5403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E2F3BDD-7606-5EBF-728D-589F1EFB68A8}"/>
              </a:ext>
            </a:extLst>
          </p:cNvPr>
          <p:cNvSpPr/>
          <p:nvPr/>
        </p:nvSpPr>
        <p:spPr>
          <a:xfrm>
            <a:off x="7659609" y="2431162"/>
            <a:ext cx="4254172" cy="3645343"/>
          </a:xfrm>
          <a:prstGeom prst="roundRect">
            <a:avLst>
              <a:gd name="adj" fmla="val 5403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1DB127C2-4209-ABF7-4465-172786AFFB6B}"/>
              </a:ext>
            </a:extLst>
          </p:cNvPr>
          <p:cNvSpPr/>
          <p:nvPr/>
        </p:nvSpPr>
        <p:spPr>
          <a:xfrm>
            <a:off x="3625591" y="1853936"/>
            <a:ext cx="291574" cy="369332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79AE89C2-C707-AD6C-6739-5EF740495661}"/>
              </a:ext>
            </a:extLst>
          </p:cNvPr>
          <p:cNvSpPr/>
          <p:nvPr/>
        </p:nvSpPr>
        <p:spPr>
          <a:xfrm>
            <a:off x="7466039" y="1864481"/>
            <a:ext cx="291574" cy="369332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4E517862-D29D-2107-44D1-7DEA3F9F9DAE}"/>
              </a:ext>
            </a:extLst>
          </p:cNvPr>
          <p:cNvSpPr txBox="1"/>
          <p:nvPr/>
        </p:nvSpPr>
        <p:spPr>
          <a:xfrm>
            <a:off x="402707" y="-112729"/>
            <a:ext cx="930804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>
              <a:lnSpc>
                <a:spcPct val="150000"/>
              </a:lnSpc>
            </a:pPr>
            <a:r>
              <a:rPr lang="en-US" altLang="zh-CN" sz="3600" dirty="0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this Entry is the “Best”</a:t>
            </a:r>
            <a:endParaRPr lang="en-US" sz="3600" dirty="0">
              <a:solidFill>
                <a:srgbClr val="982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1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2" grpId="0" animBg="1"/>
      <p:bldP spid="7" grpId="0"/>
      <p:bldP spid="9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85B2EBE-59BD-E886-4ED5-DF655E91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C317-5B01-43CD-AAB6-A32FB5AFBC0C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AC15736-A6B3-6428-2BD4-FB7C340CA774}"/>
              </a:ext>
            </a:extLst>
          </p:cNvPr>
          <p:cNvSpPr txBox="1"/>
          <p:nvPr/>
        </p:nvSpPr>
        <p:spPr>
          <a:xfrm>
            <a:off x="624662" y="599073"/>
            <a:ext cx="10183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Broad Impact to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EC: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Standard Approach in the Future not only for Algorithm Design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839CF-7792-D001-F916-8955E8922573}"/>
              </a:ext>
            </a:extLst>
          </p:cNvPr>
          <p:cNvSpPr txBox="1"/>
          <p:nvPr/>
        </p:nvSpPr>
        <p:spPr>
          <a:xfrm>
            <a:off x="402707" y="-112729"/>
            <a:ext cx="930804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>
              <a:lnSpc>
                <a:spcPct val="150000"/>
              </a:lnSpc>
            </a:pPr>
            <a:r>
              <a:rPr lang="en-US" altLang="zh-CN" sz="3600" dirty="0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this Entry is the “Best”</a:t>
            </a:r>
            <a:endParaRPr lang="en-US" sz="3600" dirty="0">
              <a:solidFill>
                <a:srgbClr val="982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99DA642-4A12-B765-7677-899C891824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338" y="2705593"/>
            <a:ext cx="6230320" cy="321260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0B0EE17-55AE-FD62-EDFF-88427CE77B25}"/>
              </a:ext>
            </a:extLst>
          </p:cNvPr>
          <p:cNvSpPr txBox="1"/>
          <p:nvPr/>
        </p:nvSpPr>
        <p:spPr>
          <a:xfrm>
            <a:off x="704850" y="2452086"/>
            <a:ext cx="32944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 discovery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design challenges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planning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7AA21D4-25DD-EEB3-3F81-2F42578198DB}"/>
              </a:ext>
            </a:extLst>
          </p:cNvPr>
          <p:cNvSpPr txBox="1"/>
          <p:nvPr/>
        </p:nvSpPr>
        <p:spPr>
          <a:xfrm>
            <a:off x="5056728" y="2059262"/>
            <a:ext cx="5843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on automatic design of turbulence model for fluid dynamic using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EoH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113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C317-5B01-43CD-AAB6-A32FB5AFBC0C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7690" y="711233"/>
            <a:ext cx="5186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Open-Source EoH Platform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" y="1802765"/>
            <a:ext cx="5604510" cy="39865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39535" y="1978660"/>
            <a:ext cx="3735705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EoH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Platform:</a:t>
            </a: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  <a:hlinkClick r:id="rId3"/>
              </a:rPr>
              <a:t>https://github.com/FeiLiu36/EoH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439535" y="3007360"/>
            <a:ext cx="500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 design best-known heuristics in 30 minutes on your personal computer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 and test new heuristic search methods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on your application scenarios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912DF22-5189-BC1A-B2C4-68BE9A1E184C}"/>
              </a:ext>
            </a:extLst>
          </p:cNvPr>
          <p:cNvSpPr txBox="1"/>
          <p:nvPr/>
        </p:nvSpPr>
        <p:spPr>
          <a:xfrm>
            <a:off x="294757" y="-41544"/>
            <a:ext cx="930804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>
              <a:lnSpc>
                <a:spcPct val="150000"/>
              </a:lnSpc>
            </a:pPr>
            <a:r>
              <a:rPr lang="en-US" altLang="zh-CN" sz="3600" dirty="0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this Entry is the “Best”</a:t>
            </a:r>
            <a:endParaRPr lang="en-US" sz="3600" dirty="0">
              <a:solidFill>
                <a:srgbClr val="982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429580" y="406592"/>
            <a:ext cx="2847611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>
              <a:lnSpc>
                <a:spcPct val="150000"/>
              </a:lnSpc>
            </a:pPr>
            <a:r>
              <a:rPr lang="en-US" sz="3600" dirty="0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C317-5B01-43CD-AAB6-A32FB5AFBC0C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0726" y="1513828"/>
            <a:ext cx="6072024" cy="4061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Heuristics (EoH)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combines EC and LLM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new paradigm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owards efficient automatic algorithm design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152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Remarks 1: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EoH requires minimum human effort and no model training </a:t>
            </a:r>
          </a:p>
          <a:p>
            <a:pPr marL="73152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Remarks 2: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EoH explores new heuristics automatically leading to novel insights and outperforms human-crafted results</a:t>
            </a:r>
          </a:p>
          <a:p>
            <a:pPr marL="731520" indent="-342900" algn="just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Remarks 3: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EoH designs heuristics efficiently, in comparison to time-consuming manual crafting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ADBD7AC-E6F7-104F-E15D-E8967229D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861" y="1395968"/>
            <a:ext cx="4613468" cy="447931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13728" y="3610489"/>
            <a:ext cx="2594941" cy="12100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5740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</a:rPr>
              <a:t>Thanks!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2920" y="1988997"/>
            <a:ext cx="11303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Heuristics (</a:t>
            </a:r>
            <a:r>
              <a:rPr lang="en-US" altLang="zh-C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EoH</a:t>
            </a:r>
            <a:r>
              <a:rPr lang="en-US" altLang="zh-C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Towards Efficient Automatic Algorithm Design using Large Language Model</a:t>
            </a:r>
          </a:p>
        </p:txBody>
      </p:sp>
      <p:pic>
        <p:nvPicPr>
          <p:cNvPr id="2" name="Picture 2" descr="Humie Logo">
            <a:extLst>
              <a:ext uri="{FF2B5EF4-FFF2-40B4-BE49-F238E27FC236}">
                <a16:creationId xmlns:a16="http://schemas.microsoft.com/office/drawing/2014/main" id="{51E008DC-0D4B-AAAB-CC50-2CAFCA056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772" y="119161"/>
            <a:ext cx="1520566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GECCO 2024 logo">
            <a:extLst>
              <a:ext uri="{FF2B5EF4-FFF2-40B4-BE49-F238E27FC236}">
                <a16:creationId xmlns:a16="http://schemas.microsoft.com/office/drawing/2014/main" id="{FEE3D61E-FF0F-1199-3528-2D2BC7A5F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618" y="119161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89645EE-F52A-77D4-8241-791F7AD36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64" y="1802226"/>
            <a:ext cx="2109465" cy="133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2A59C2B-337B-25EF-E67E-A3ECD09D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26" y="4183218"/>
            <a:ext cx="1336158" cy="1354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outhern University of Science and Technology (SUSTech) - U of T - Learning  and Safety Abroad">
            <a:extLst>
              <a:ext uri="{FF2B5EF4-FFF2-40B4-BE49-F238E27FC236}">
                <a16:creationId xmlns:a16="http://schemas.microsoft.com/office/drawing/2014/main" id="{3DAEB63F-6106-5B45-A08B-5800988D5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73" y="4145045"/>
            <a:ext cx="1984633" cy="137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Zhichao Lu">
            <a:extLst>
              <a:ext uri="{FF2B5EF4-FFF2-40B4-BE49-F238E27FC236}">
                <a16:creationId xmlns:a16="http://schemas.microsoft.com/office/drawing/2014/main" id="{F8C8481A-3953-A98A-1F4C-D342BC6E8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11" y="1738430"/>
            <a:ext cx="1534080" cy="153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ei LIU | Master of Engineering | City University of Hong Kong, Kowloon |  CityU | Department of Computer Science | Research profile">
            <a:extLst>
              <a:ext uri="{FF2B5EF4-FFF2-40B4-BE49-F238E27FC236}">
                <a16:creationId xmlns:a16="http://schemas.microsoft.com/office/drawing/2014/main" id="{3684F67F-8661-10CC-13BF-EB5F0C4B8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090" y="1738428"/>
            <a:ext cx="1534081" cy="153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Xi Lin">
            <a:extLst>
              <a:ext uri="{FF2B5EF4-FFF2-40B4-BE49-F238E27FC236}">
                <a16:creationId xmlns:a16="http://schemas.microsoft.com/office/drawing/2014/main" id="{BF4C0921-859E-2BE5-8ABC-00DC29F9D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263" y="1738428"/>
            <a:ext cx="1570127" cy="147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Qingfu ZHANG - CityU Scholars | A Research Hub of Excellence">
            <a:extLst>
              <a:ext uri="{FF2B5EF4-FFF2-40B4-BE49-F238E27FC236}">
                <a16:creationId xmlns:a16="http://schemas.microsoft.com/office/drawing/2014/main" id="{70702879-9E88-CA0A-0E7C-31CEB8E7E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789" y="1759970"/>
            <a:ext cx="1475378" cy="147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FEFFB58-6448-7EEC-B0AA-F743E9A37D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199" y="4153355"/>
            <a:ext cx="1138560" cy="138399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BFD4D68-F30F-456C-90B7-CC39897D0D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392" y="4153354"/>
            <a:ext cx="1048183" cy="1369916"/>
          </a:xfrm>
          <a:prstGeom prst="rect">
            <a:avLst/>
          </a:prstGeom>
        </p:spPr>
      </p:pic>
      <p:pic>
        <p:nvPicPr>
          <p:cNvPr id="2066" name="Picture 18" descr="南科大计算机科学与工程系">
            <a:extLst>
              <a:ext uri="{FF2B5EF4-FFF2-40B4-BE49-F238E27FC236}">
                <a16:creationId xmlns:a16="http://schemas.microsoft.com/office/drawing/2014/main" id="{4AB33FF9-375C-3CA2-AB3E-021D720FD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372" y="4143617"/>
            <a:ext cx="975702" cy="13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FB1BD47-024F-67B1-4136-656B474F59A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918" y="4115181"/>
            <a:ext cx="1017526" cy="1424536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29942773-C561-882A-B052-E95601EE2F8B}"/>
              </a:ext>
            </a:extLst>
          </p:cNvPr>
          <p:cNvSpPr/>
          <p:nvPr/>
        </p:nvSpPr>
        <p:spPr>
          <a:xfrm>
            <a:off x="845288" y="1520456"/>
            <a:ext cx="10196624" cy="1945758"/>
          </a:xfrm>
          <a:prstGeom prst="roundRect">
            <a:avLst>
              <a:gd name="adj" fmla="val 1301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174163E-8821-7A9A-D809-2F6ECFE7AC44}"/>
              </a:ext>
            </a:extLst>
          </p:cNvPr>
          <p:cNvSpPr/>
          <p:nvPr/>
        </p:nvSpPr>
        <p:spPr>
          <a:xfrm>
            <a:off x="845288" y="3913451"/>
            <a:ext cx="4885662" cy="1945758"/>
          </a:xfrm>
          <a:prstGeom prst="roundRect">
            <a:avLst>
              <a:gd name="adj" fmla="val 1301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2830A878-9C17-7FA7-C877-CABADC835870}"/>
              </a:ext>
            </a:extLst>
          </p:cNvPr>
          <p:cNvSpPr/>
          <p:nvPr/>
        </p:nvSpPr>
        <p:spPr>
          <a:xfrm>
            <a:off x="6156250" y="3913451"/>
            <a:ext cx="4885662" cy="1945758"/>
          </a:xfrm>
          <a:prstGeom prst="roundRect">
            <a:avLst>
              <a:gd name="adj" fmla="val 13017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814451C-9475-5E10-6F78-CCAACDA99142}"/>
              </a:ext>
            </a:extLst>
          </p:cNvPr>
          <p:cNvSpPr txBox="1"/>
          <p:nvPr/>
        </p:nvSpPr>
        <p:spPr>
          <a:xfrm>
            <a:off x="187559" y="93735"/>
            <a:ext cx="10971311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>
              <a:lnSpc>
                <a:spcPct val="150000"/>
              </a:lnSpc>
            </a:pPr>
            <a:r>
              <a:rPr lang="en-US" altLang="zh-CN" sz="4000" dirty="0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Collaborators from Both Academia and Industry</a:t>
            </a:r>
          </a:p>
        </p:txBody>
      </p:sp>
    </p:spTree>
    <p:extLst>
      <p:ext uri="{BB962C8B-B14F-4D97-AF65-F5344CB8AC3E}">
        <p14:creationId xmlns:p14="http://schemas.microsoft.com/office/powerpoint/2010/main" val="205192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40869" y="193675"/>
            <a:ext cx="6266011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5740">
              <a:lnSpc>
                <a:spcPct val="150000"/>
              </a:lnSpc>
            </a:pPr>
            <a:r>
              <a:rPr lang="en-US" altLang="zh-CN" sz="3600" dirty="0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Crucial Role of Algorithms</a:t>
            </a: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C317-5B01-43CD-AAB6-A32FB5AFBC0C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ow Do Social Media Algorithms Work in 2024? - QuickFrame">
            <a:extLst>
              <a:ext uri="{FF2B5EF4-FFF2-40B4-BE49-F238E27FC236}">
                <a16:creationId xmlns:a16="http://schemas.microsoft.com/office/drawing/2014/main" id="{162DDD03-99FA-CD10-6979-4D4C65F90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58" y="1353420"/>
            <a:ext cx="3398621" cy="190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3D88AA9-E544-5CD2-EA7E-1753AAFAD871}"/>
              </a:ext>
            </a:extLst>
          </p:cNvPr>
          <p:cNvSpPr txBox="1"/>
          <p:nvPr/>
        </p:nvSpPr>
        <p:spPr>
          <a:xfrm>
            <a:off x="8061885" y="5484796"/>
            <a:ext cx="33986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 on Logistic and Manufacturing Problems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B5EAF99-041A-EE31-1475-5A27FA23DF7B}"/>
              </a:ext>
            </a:extLst>
          </p:cNvPr>
          <p:cNvSpPr txBox="1"/>
          <p:nvPr/>
        </p:nvSpPr>
        <p:spPr>
          <a:xfrm>
            <a:off x="8792628" y="3290500"/>
            <a:ext cx="20241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 on Social Media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7110EB-E4D0-50FA-06D3-840865E20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722" y="3756199"/>
            <a:ext cx="3610387" cy="178304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048DF15-8587-E9D9-8CEF-E4D8384F141F}"/>
              </a:ext>
            </a:extLst>
          </p:cNvPr>
          <p:cNvSpPr txBox="1"/>
          <p:nvPr/>
        </p:nvSpPr>
        <p:spPr>
          <a:xfrm>
            <a:off x="492126" y="4661109"/>
            <a:ext cx="7489177" cy="1285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  <a:r>
              <a:rPr lang="en-US" altLang="zh-CN" b="1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Algorithm Design:</a:t>
            </a:r>
            <a:endParaRPr lang="en-US" altLang="zh-CN" b="0" i="0" dirty="0">
              <a:solidFill>
                <a:srgbClr val="1820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20000"/>
              </a:lnSpc>
              <a:buFont typeface="+mj-lt"/>
              <a:buAutoNum type="arabicPeriod"/>
            </a:pPr>
            <a:r>
              <a:rPr lang="en-US" altLang="zh-CN" sz="1600" b="0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Traditional methods of designing algorithms require extensive expertise</a:t>
            </a:r>
          </a:p>
          <a:p>
            <a:pPr marL="742950" lvl="1" indent="-285750" algn="l">
              <a:lnSpc>
                <a:spcPct val="120000"/>
              </a:lnSpc>
              <a:buFont typeface="+mj-lt"/>
              <a:buAutoNum type="arabicPeriod"/>
            </a:pPr>
            <a:r>
              <a:rPr lang="en-US" altLang="zh-CN" sz="1600" b="0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Often involves a significant amount of trial-and-error</a:t>
            </a:r>
          </a:p>
          <a:p>
            <a:pPr marL="742950" lvl="1" indent="-285750" algn="l">
              <a:lnSpc>
                <a:spcPct val="120000"/>
              </a:lnSpc>
              <a:buFont typeface="+mj-lt"/>
              <a:buAutoNum type="arabicPeriod"/>
            </a:pPr>
            <a:r>
              <a:rPr lang="en-US" altLang="zh-CN" sz="1600" b="0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Time-consuming process demanding deep domain knowledge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BF44CB6-C463-9509-1F9F-2BBF2050D6F5}"/>
              </a:ext>
            </a:extLst>
          </p:cNvPr>
          <p:cNvSpPr txBox="1"/>
          <p:nvPr/>
        </p:nvSpPr>
        <p:spPr>
          <a:xfrm>
            <a:off x="385527" y="1270870"/>
            <a:ext cx="61695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 are vital for solving optimization problems and decision-making tasks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3816F14-3541-83B4-E73F-E59745DD4B87}"/>
              </a:ext>
            </a:extLst>
          </p:cNvPr>
          <p:cNvSpPr txBox="1"/>
          <p:nvPr/>
        </p:nvSpPr>
        <p:spPr>
          <a:xfrm>
            <a:off x="411544" y="1968001"/>
            <a:ext cx="7194820" cy="2762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b="1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Broad Applications:</a:t>
            </a:r>
            <a:endParaRPr lang="en-US" altLang="zh-CN" b="0" i="0" dirty="0">
              <a:solidFill>
                <a:srgbClr val="1820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b="1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 &amp; Logistics:</a:t>
            </a:r>
            <a:r>
              <a:rPr lang="en-US" altLang="zh-CN" sz="1600" b="0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Streamlining operations and improving efficiency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b="1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Social Media:</a:t>
            </a:r>
            <a:r>
              <a:rPr lang="en-US" altLang="zh-CN" sz="1600" b="0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Enhancing user experience through personalized content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b="1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Finance:</a:t>
            </a:r>
            <a:r>
              <a:rPr lang="en-US" altLang="zh-CN" sz="1600" b="0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Optimizing investment strategies and risk management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b="1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Gaming:</a:t>
            </a:r>
            <a:r>
              <a:rPr lang="en-US" altLang="zh-CN" sz="1600" b="0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Enhancing AI responsiveness and player engagement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b="1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Education:</a:t>
            </a:r>
            <a:r>
              <a:rPr lang="en-US" altLang="zh-CN" sz="1600" b="0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Personalizing learning experiences and outcomes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b="1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Agriculture:</a:t>
            </a:r>
            <a:r>
              <a:rPr lang="en-US" altLang="zh-CN" sz="1600" b="0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Maximizing yield and resource management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1820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zh-CN" sz="1600" b="0" i="0" dirty="0">
              <a:solidFill>
                <a:srgbClr val="1820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22129" y="316091"/>
            <a:ext cx="10254282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5740">
              <a:lnSpc>
                <a:spcPct val="150000"/>
              </a:lnSpc>
            </a:pPr>
            <a:r>
              <a:rPr lang="en-US" altLang="zh-CN" sz="3600" dirty="0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Enhancing Algorithm Design with Machine Learning</a:t>
            </a: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C317-5B01-43CD-AAB6-A32FB5AFBC0C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224FC7C-2C91-079C-9D6E-8942BC4B4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081" y="2156408"/>
            <a:ext cx="2998595" cy="77560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2CE8653-1193-404A-FD5D-E1D0B4D19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689" y="2216492"/>
            <a:ext cx="3299445" cy="229262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8AA0DE5-E923-3D6E-F879-9FA0EF70D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2081" y="3810349"/>
            <a:ext cx="4912455" cy="940434"/>
          </a:xfrm>
          <a:prstGeom prst="rect">
            <a:avLst/>
          </a:prstGeom>
        </p:spPr>
      </p:pic>
      <p:sp>
        <p:nvSpPr>
          <p:cNvPr id="5" name="文本框 8">
            <a:extLst>
              <a:ext uri="{FF2B5EF4-FFF2-40B4-BE49-F238E27FC236}">
                <a16:creationId xmlns:a16="http://schemas.microsoft.com/office/drawing/2014/main" id="{44E26C8D-D3FB-404A-63B0-F43851D587BB}"/>
              </a:ext>
            </a:extLst>
          </p:cNvPr>
          <p:cNvSpPr txBox="1"/>
          <p:nvPr/>
        </p:nvSpPr>
        <p:spPr>
          <a:xfrm>
            <a:off x="9363988" y="4838077"/>
            <a:ext cx="2504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ML as decision maker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10">
            <a:extLst>
              <a:ext uri="{FF2B5EF4-FFF2-40B4-BE49-F238E27FC236}">
                <a16:creationId xmlns:a16="http://schemas.microsoft.com/office/drawing/2014/main" id="{2BE28892-F5FA-8394-366A-C5091E1F5B1D}"/>
              </a:ext>
            </a:extLst>
          </p:cNvPr>
          <p:cNvSpPr txBox="1"/>
          <p:nvPr/>
        </p:nvSpPr>
        <p:spPr>
          <a:xfrm>
            <a:off x="5836634" y="4910368"/>
            <a:ext cx="2110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ML augments Alg.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12">
            <a:extLst>
              <a:ext uri="{FF2B5EF4-FFF2-40B4-BE49-F238E27FC236}">
                <a16:creationId xmlns:a16="http://schemas.microsoft.com/office/drawing/2014/main" id="{1697A277-2BB6-1563-377B-6C9ABC2E6CFE}"/>
              </a:ext>
            </a:extLst>
          </p:cNvPr>
          <p:cNvSpPr txBox="1"/>
          <p:nvPr/>
        </p:nvSpPr>
        <p:spPr>
          <a:xfrm>
            <a:off x="5890775" y="3092773"/>
            <a:ext cx="1759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ML acts alone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4">
            <a:extLst>
              <a:ext uri="{FF2B5EF4-FFF2-40B4-BE49-F238E27FC236}">
                <a16:creationId xmlns:a16="http://schemas.microsoft.com/office/drawing/2014/main" id="{737A826A-F0FE-9AAB-9FDD-3C797CDB0E8D}"/>
              </a:ext>
            </a:extLst>
          </p:cNvPr>
          <p:cNvSpPr txBox="1"/>
          <p:nvPr/>
        </p:nvSpPr>
        <p:spPr>
          <a:xfrm>
            <a:off x="4779561" y="5525686"/>
            <a:ext cx="71805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0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7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18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57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96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3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675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13" algn="l" defTabSz="9144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Bengio, Y., Lodi, A. and </a:t>
            </a:r>
            <a:r>
              <a:rPr lang="en-US" altLang="zh-CN" sz="1200" b="0" i="0" dirty="0" err="1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Prouvost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A., 2021. Machine learning for combinatorial optimization: a methodological tour d’horizon. 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European Journal of Operational Research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altLang="zh-CN" sz="1200" b="0" i="1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290</a:t>
            </a:r>
            <a:r>
              <a:rPr lang="en-US" altLang="zh-CN" sz="12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(2), pp.405-421.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0650198-8699-3C44-2CD0-EFFFB4FC6858}"/>
              </a:ext>
            </a:extLst>
          </p:cNvPr>
          <p:cNvSpPr txBox="1"/>
          <p:nvPr/>
        </p:nvSpPr>
        <p:spPr>
          <a:xfrm>
            <a:off x="354380" y="3362806"/>
            <a:ext cx="40656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Despite their widespread adoption, these methods still depend significantly on expert input and necessitate considerable customization when adapting to new settings or constraints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23E2894-962A-AC4F-2C1D-A44C72596A64}"/>
              </a:ext>
            </a:extLst>
          </p:cNvPr>
          <p:cNvSpPr txBox="1"/>
          <p:nvPr/>
        </p:nvSpPr>
        <p:spPr>
          <a:xfrm>
            <a:off x="354380" y="2003591"/>
            <a:ext cx="3977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(ML) techniques are increasingly integral to developing algorithms</a:t>
            </a:r>
          </a:p>
        </p:txBody>
      </p:sp>
    </p:spTree>
    <p:extLst>
      <p:ext uri="{BB962C8B-B14F-4D97-AF65-F5344CB8AC3E}">
        <p14:creationId xmlns:p14="http://schemas.microsoft.com/office/powerpoint/2010/main" val="219078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9153" y="268014"/>
            <a:ext cx="10061922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5740">
              <a:lnSpc>
                <a:spcPct val="150000"/>
              </a:lnSpc>
            </a:pPr>
            <a:r>
              <a:rPr lang="en-US" altLang="zh-CN" sz="3600" dirty="0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Heuristics (</a:t>
            </a:r>
            <a:r>
              <a:rPr lang="en-US" altLang="zh-CN" sz="3600" dirty="0" err="1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EoH</a:t>
            </a:r>
            <a:r>
              <a:rPr lang="en-US" altLang="zh-CN" sz="3600" dirty="0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for Algorithm Design</a:t>
            </a:r>
          </a:p>
        </p:txBody>
      </p:sp>
      <p:sp>
        <p:nvSpPr>
          <p:cNvPr id="2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C317-5B01-43CD-AAB6-A32FB5AFBC0C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34912B5-FB3A-3CAD-D7B2-AC64CB407086}"/>
              </a:ext>
            </a:extLst>
          </p:cNvPr>
          <p:cNvSpPr txBox="1"/>
          <p:nvPr/>
        </p:nvSpPr>
        <p:spPr>
          <a:xfrm>
            <a:off x="553190" y="4998160"/>
            <a:ext cx="6480000" cy="1060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20000"/>
              </a:lnSpc>
              <a:buFont typeface="+mj-lt"/>
              <a:buAutoNum type="arabicPeriod" startAt="4"/>
            </a:pPr>
            <a:r>
              <a:rPr lang="en-US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Automated and Enhanced </a:t>
            </a:r>
            <a:r>
              <a:rPr lang="en-US" altLang="zh-CN" b="1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Problem-Solving:</a:t>
            </a:r>
            <a:endParaRPr lang="en-US" altLang="zh-CN" b="0" i="0" dirty="0">
              <a:solidFill>
                <a:srgbClr val="1820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Leveraging the synergy between EC and LLMs to develop more adaptive, efficient, and robust algorithms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F10B7F7-0485-F073-4561-1214A1785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811" y="1509802"/>
            <a:ext cx="4613468" cy="447931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0068157-8E56-81B9-9B60-01CDC972D49A}"/>
              </a:ext>
            </a:extLst>
          </p:cNvPr>
          <p:cNvSpPr txBox="1"/>
          <p:nvPr/>
        </p:nvSpPr>
        <p:spPr>
          <a:xfrm>
            <a:off x="553190" y="1378916"/>
            <a:ext cx="6480000" cy="1060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20000"/>
              </a:lnSpc>
              <a:buFont typeface="+mj-lt"/>
              <a:buAutoNum type="arabicPeriod"/>
            </a:pPr>
            <a:r>
              <a:rPr lang="en-US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 + LLM</a:t>
            </a:r>
            <a:r>
              <a:rPr lang="en-US" altLang="zh-CN" b="1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b="0" i="0" dirty="0">
              <a:solidFill>
                <a:srgbClr val="1820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Combining Evolutionary Computation (EC) with Large Language Models (LLMs)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C89B1AB-57A3-0631-CFB4-1B24FF677277}"/>
              </a:ext>
            </a:extLst>
          </p:cNvPr>
          <p:cNvSpPr txBox="1"/>
          <p:nvPr/>
        </p:nvSpPr>
        <p:spPr>
          <a:xfrm>
            <a:off x="553190" y="2480881"/>
            <a:ext cx="6480000" cy="1060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20000"/>
              </a:lnSpc>
              <a:buFont typeface="+mj-lt"/>
              <a:buAutoNum type="arabicPeriod" startAt="2"/>
            </a:pPr>
            <a:r>
              <a:rPr lang="en-US" altLang="zh-CN" b="1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 Evolution of Solutions to </a:t>
            </a:r>
            <a:r>
              <a:rPr lang="en-US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Heuristics</a:t>
            </a:r>
            <a:r>
              <a:rPr lang="en-US" altLang="zh-CN" b="1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zh-CN" b="0" i="0" dirty="0">
              <a:solidFill>
                <a:srgbClr val="1820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Transitioning from </a:t>
            </a:r>
            <a:r>
              <a:rPr lang="en-US" altLang="zh-CN" b="1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evolving direct solutions</a:t>
            </a:r>
            <a:r>
              <a:rPr lang="en-US" altLang="zh-CN" b="0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zh-CN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evolving sophisticated heuristics</a:t>
            </a:r>
            <a:endParaRPr lang="en-US" altLang="zh-CN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41F1757-87FB-86BC-AF98-C4A659491654}"/>
              </a:ext>
            </a:extLst>
          </p:cNvPr>
          <p:cNvSpPr txBox="1"/>
          <p:nvPr/>
        </p:nvSpPr>
        <p:spPr>
          <a:xfrm>
            <a:off x="553190" y="3582846"/>
            <a:ext cx="6480000" cy="1392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20000"/>
              </a:lnSpc>
              <a:buFont typeface="+mj-lt"/>
              <a:buAutoNum type="arabicPeriod" startAt="3"/>
            </a:pPr>
            <a:r>
              <a:rPr lang="en-US" altLang="zh-CN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Open-</a:t>
            </a:r>
            <a:r>
              <a:rPr lang="en-US" altLang="zh-CN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endess</a:t>
            </a:r>
            <a:r>
              <a:rPr lang="en-US" altLang="zh-CN" b="1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Heuristic Development:</a:t>
            </a:r>
            <a:endParaRPr lang="en-US" altLang="zh-CN" b="0" i="0" dirty="0">
              <a:solidFill>
                <a:srgbClr val="18202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b="0" i="0" dirty="0">
                <a:solidFill>
                  <a:srgbClr val="18202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Heuristics, concepts, and strategies are created, combined, and refined through interaction with LLMs within an EC framework</a:t>
            </a:r>
          </a:p>
        </p:txBody>
      </p:sp>
    </p:spTree>
    <p:extLst>
      <p:ext uri="{BB962C8B-B14F-4D97-AF65-F5344CB8AC3E}">
        <p14:creationId xmlns:p14="http://schemas.microsoft.com/office/powerpoint/2010/main" val="309963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: Rounded Corners 81"/>
          <p:cNvSpPr/>
          <p:nvPr/>
        </p:nvSpPr>
        <p:spPr>
          <a:xfrm>
            <a:off x="8596305" y="1945388"/>
            <a:ext cx="2461687" cy="1039627"/>
          </a:xfrm>
          <a:prstGeom prst="roundRect">
            <a:avLst>
              <a:gd name="adj" fmla="val 10527"/>
            </a:avLst>
          </a:prstGeom>
          <a:solidFill>
            <a:schemeClr val="bg1">
              <a:lumMod val="95000"/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: Rounded Corners 80"/>
          <p:cNvSpPr/>
          <p:nvPr/>
        </p:nvSpPr>
        <p:spPr>
          <a:xfrm>
            <a:off x="8598778" y="3993476"/>
            <a:ext cx="2461687" cy="1039627"/>
          </a:xfrm>
          <a:prstGeom prst="roundRect">
            <a:avLst>
              <a:gd name="adj" fmla="val 10527"/>
            </a:avLst>
          </a:prstGeom>
          <a:solidFill>
            <a:schemeClr val="bg1">
              <a:lumMod val="95000"/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: Rounded Corners 79"/>
          <p:cNvSpPr/>
          <p:nvPr/>
        </p:nvSpPr>
        <p:spPr>
          <a:xfrm>
            <a:off x="8596305" y="5391968"/>
            <a:ext cx="2461687" cy="1005840"/>
          </a:xfrm>
          <a:prstGeom prst="roundRect">
            <a:avLst>
              <a:gd name="adj" fmla="val 10527"/>
            </a:avLst>
          </a:prstGeom>
          <a:solidFill>
            <a:schemeClr val="bg1">
              <a:lumMod val="95000"/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angle: Rounded Corners 78"/>
          <p:cNvSpPr/>
          <p:nvPr/>
        </p:nvSpPr>
        <p:spPr>
          <a:xfrm>
            <a:off x="828398" y="4135121"/>
            <a:ext cx="2223312" cy="1005840"/>
          </a:xfrm>
          <a:prstGeom prst="roundRect">
            <a:avLst>
              <a:gd name="adj" fmla="val 10527"/>
            </a:avLst>
          </a:prstGeom>
          <a:solidFill>
            <a:schemeClr val="bg1">
              <a:lumMod val="95000"/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807726" y="2019733"/>
            <a:ext cx="4775659" cy="1188720"/>
          </a:xfrm>
          <a:prstGeom prst="roundRect">
            <a:avLst>
              <a:gd name="adj" fmla="val 10527"/>
            </a:avLst>
          </a:prstGeom>
          <a:solidFill>
            <a:schemeClr val="bg1">
              <a:lumMod val="95000"/>
              <a:alpha val="3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13099" y="2106481"/>
            <a:ext cx="1381705" cy="4084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Heuristic</a:t>
            </a:r>
          </a:p>
        </p:txBody>
      </p:sp>
      <p:sp>
        <p:nvSpPr>
          <p:cNvPr id="19" name="Oval 18"/>
          <p:cNvSpPr/>
          <p:nvPr/>
        </p:nvSpPr>
        <p:spPr>
          <a:xfrm>
            <a:off x="2549547" y="2433895"/>
            <a:ext cx="1381705" cy="40847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Heuristic</a:t>
            </a:r>
          </a:p>
        </p:txBody>
      </p:sp>
      <p:sp>
        <p:nvSpPr>
          <p:cNvPr id="20" name="Oval 19"/>
          <p:cNvSpPr/>
          <p:nvPr/>
        </p:nvSpPr>
        <p:spPr>
          <a:xfrm>
            <a:off x="3785973" y="2086338"/>
            <a:ext cx="1381705" cy="408470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Heuristic</a:t>
            </a:r>
          </a:p>
        </p:txBody>
      </p:sp>
      <p:sp>
        <p:nvSpPr>
          <p:cNvPr id="21" name="Oval 20"/>
          <p:cNvSpPr/>
          <p:nvPr/>
        </p:nvSpPr>
        <p:spPr>
          <a:xfrm>
            <a:off x="1143434" y="2693238"/>
            <a:ext cx="1381705" cy="40847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Heuristic</a:t>
            </a:r>
          </a:p>
        </p:txBody>
      </p:sp>
      <p:sp>
        <p:nvSpPr>
          <p:cNvPr id="22" name="Oval 21"/>
          <p:cNvSpPr/>
          <p:nvPr/>
        </p:nvSpPr>
        <p:spPr>
          <a:xfrm>
            <a:off x="3893625" y="2686138"/>
            <a:ext cx="1381705" cy="40847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Heuristic</a:t>
            </a:r>
          </a:p>
        </p:txBody>
      </p:sp>
      <p:sp>
        <p:nvSpPr>
          <p:cNvPr id="23" name="Oval 22"/>
          <p:cNvSpPr/>
          <p:nvPr/>
        </p:nvSpPr>
        <p:spPr>
          <a:xfrm>
            <a:off x="1006457" y="4672311"/>
            <a:ext cx="1443219" cy="40847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Heuristic</a:t>
            </a:r>
          </a:p>
        </p:txBody>
      </p:sp>
      <p:sp>
        <p:nvSpPr>
          <p:cNvPr id="24" name="Oval 23"/>
          <p:cNvSpPr/>
          <p:nvPr/>
        </p:nvSpPr>
        <p:spPr>
          <a:xfrm>
            <a:off x="1564953" y="4190008"/>
            <a:ext cx="1381705" cy="40847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Heuristic</a:t>
            </a:r>
          </a:p>
        </p:txBody>
      </p:sp>
      <p:sp>
        <p:nvSpPr>
          <p:cNvPr id="29" name="Oval 28"/>
          <p:cNvSpPr/>
          <p:nvPr/>
        </p:nvSpPr>
        <p:spPr>
          <a:xfrm>
            <a:off x="8788908" y="4524537"/>
            <a:ext cx="1381705" cy="40847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Heuristic</a:t>
            </a:r>
          </a:p>
        </p:txBody>
      </p:sp>
      <p:sp>
        <p:nvSpPr>
          <p:cNvPr id="30" name="Oval 29"/>
          <p:cNvSpPr/>
          <p:nvPr/>
        </p:nvSpPr>
        <p:spPr>
          <a:xfrm>
            <a:off x="9558583" y="4121440"/>
            <a:ext cx="1381705" cy="408470"/>
          </a:xfrm>
          <a:prstGeom prst="ellipse">
            <a:avLst/>
          </a:prstGeom>
          <a:solidFill>
            <a:srgbClr val="C90BFD">
              <a:alpha val="69804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Heuristic</a:t>
            </a:r>
          </a:p>
        </p:txBody>
      </p:sp>
      <p:pic>
        <p:nvPicPr>
          <p:cNvPr id="2050" name="Picture 2" descr="ChatGPT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80" y="4225653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3940569" y="4118285"/>
            <a:ext cx="1324314" cy="823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Crossover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Prompting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719178" y="4114877"/>
            <a:ext cx="1094321" cy="823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Parsing</a:t>
            </a:r>
          </a:p>
        </p:txBody>
      </p:sp>
      <p:sp>
        <p:nvSpPr>
          <p:cNvPr id="33" name="Arrow: Down 32"/>
          <p:cNvSpPr/>
          <p:nvPr/>
        </p:nvSpPr>
        <p:spPr>
          <a:xfrm>
            <a:off x="1849174" y="3469161"/>
            <a:ext cx="325567" cy="476216"/>
          </a:xfrm>
          <a:prstGeom prst="downArrow">
            <a:avLst>
              <a:gd name="adj1" fmla="val 50000"/>
              <a:gd name="adj2" fmla="val 3826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Arrow: Down 40"/>
          <p:cNvSpPr/>
          <p:nvPr/>
        </p:nvSpPr>
        <p:spPr>
          <a:xfrm rot="16200000">
            <a:off x="3314140" y="4188054"/>
            <a:ext cx="309877" cy="547044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rrow: Down 43"/>
          <p:cNvSpPr/>
          <p:nvPr/>
        </p:nvSpPr>
        <p:spPr>
          <a:xfrm rot="16200000">
            <a:off x="5309748" y="4440733"/>
            <a:ext cx="295558" cy="236126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Arrow: Down 44"/>
          <p:cNvSpPr/>
          <p:nvPr/>
        </p:nvSpPr>
        <p:spPr>
          <a:xfrm rot="16200000">
            <a:off x="6390594" y="4440733"/>
            <a:ext cx="295558" cy="236126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Arrow: Down 45"/>
          <p:cNvSpPr/>
          <p:nvPr/>
        </p:nvSpPr>
        <p:spPr>
          <a:xfrm rot="16200000">
            <a:off x="8122464" y="4173927"/>
            <a:ext cx="302057" cy="547044"/>
          </a:xfrm>
          <a:prstGeom prst="downArrow">
            <a:avLst>
              <a:gd name="adj1" fmla="val 50000"/>
              <a:gd name="adj2" fmla="val 4837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/>
          <p:cNvSpPr/>
          <p:nvPr/>
        </p:nvSpPr>
        <p:spPr>
          <a:xfrm>
            <a:off x="3845230" y="4029175"/>
            <a:ext cx="4049688" cy="1005840"/>
          </a:xfrm>
          <a:prstGeom prst="roundRect">
            <a:avLst>
              <a:gd name="adj" fmla="val 9606"/>
            </a:avLst>
          </a:prstGeom>
          <a:noFill/>
          <a:ln w="1905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2" descr="ChatGPT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05" y="5726931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3940569" y="5582559"/>
            <a:ext cx="1324314" cy="823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Mutation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Prompting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719178" y="5579151"/>
            <a:ext cx="1094321" cy="8237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Parsing</a:t>
            </a:r>
          </a:p>
        </p:txBody>
      </p:sp>
      <p:sp>
        <p:nvSpPr>
          <p:cNvPr id="55" name="Arrow: Down 54"/>
          <p:cNvSpPr/>
          <p:nvPr/>
        </p:nvSpPr>
        <p:spPr>
          <a:xfrm rot="16200000">
            <a:off x="5309748" y="5905007"/>
            <a:ext cx="295558" cy="236126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Arrow: Down 55"/>
          <p:cNvSpPr/>
          <p:nvPr/>
        </p:nvSpPr>
        <p:spPr>
          <a:xfrm rot="16200000">
            <a:off x="6390594" y="5905007"/>
            <a:ext cx="295558" cy="236126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: Rounded Corners 56"/>
          <p:cNvSpPr/>
          <p:nvPr/>
        </p:nvSpPr>
        <p:spPr>
          <a:xfrm>
            <a:off x="3845230" y="5506908"/>
            <a:ext cx="4049688" cy="1005840"/>
          </a:xfrm>
          <a:prstGeom prst="roundRect">
            <a:avLst>
              <a:gd name="adj" fmla="val 9606"/>
            </a:avLst>
          </a:prstGeom>
          <a:noFill/>
          <a:ln w="1905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Arrow: Bent-Up 46"/>
          <p:cNvSpPr/>
          <p:nvPr/>
        </p:nvSpPr>
        <p:spPr>
          <a:xfrm rot="5400000">
            <a:off x="2429600" y="4794050"/>
            <a:ext cx="815987" cy="1787833"/>
          </a:xfrm>
          <a:prstGeom prst="bentUpArrow">
            <a:avLst>
              <a:gd name="adj1" fmla="val 18429"/>
              <a:gd name="adj2" fmla="val 25000"/>
              <a:gd name="adj3" fmla="val 2500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Arrow: Down 58"/>
          <p:cNvSpPr/>
          <p:nvPr/>
        </p:nvSpPr>
        <p:spPr>
          <a:xfrm rot="16200000">
            <a:off x="8122465" y="5585277"/>
            <a:ext cx="302057" cy="547044"/>
          </a:xfrm>
          <a:prstGeom prst="downArrow">
            <a:avLst>
              <a:gd name="adj1" fmla="val 50000"/>
              <a:gd name="adj2" fmla="val 4837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8727394" y="5894888"/>
            <a:ext cx="1443219" cy="4084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Heuristic</a:t>
            </a:r>
          </a:p>
        </p:txBody>
      </p:sp>
      <p:sp>
        <p:nvSpPr>
          <p:cNvPr id="61" name="Oval 60"/>
          <p:cNvSpPr/>
          <p:nvPr/>
        </p:nvSpPr>
        <p:spPr>
          <a:xfrm>
            <a:off x="9558583" y="5486418"/>
            <a:ext cx="1381705" cy="40847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Heuristic</a:t>
            </a:r>
          </a:p>
        </p:txBody>
      </p:sp>
      <p:sp>
        <p:nvSpPr>
          <p:cNvPr id="65" name="Arrow: Down 64"/>
          <p:cNvSpPr/>
          <p:nvPr/>
        </p:nvSpPr>
        <p:spPr>
          <a:xfrm rot="10800000">
            <a:off x="9529559" y="3275261"/>
            <a:ext cx="358260" cy="476216"/>
          </a:xfrm>
          <a:prstGeom prst="downArrow">
            <a:avLst>
              <a:gd name="adj1" fmla="val 50000"/>
              <a:gd name="adj2" fmla="val 3826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8807950" y="2451532"/>
            <a:ext cx="1381705" cy="408470"/>
          </a:xfrm>
          <a:prstGeom prst="ellipse">
            <a:avLst/>
          </a:prstGeom>
          <a:solidFill>
            <a:srgbClr val="C90BFD">
              <a:alpha val="69804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Heuristic</a:t>
            </a:r>
          </a:p>
        </p:txBody>
      </p:sp>
      <p:sp>
        <p:nvSpPr>
          <p:cNvPr id="67" name="Oval 66"/>
          <p:cNvSpPr/>
          <p:nvPr/>
        </p:nvSpPr>
        <p:spPr>
          <a:xfrm>
            <a:off x="9498803" y="1988540"/>
            <a:ext cx="1443219" cy="4084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Heuristic</a:t>
            </a:r>
          </a:p>
        </p:txBody>
      </p:sp>
      <p:pic>
        <p:nvPicPr>
          <p:cNvPr id="2052" name="Picture 4" descr="Computer - Free computer ic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370" y="3148790"/>
            <a:ext cx="539858" cy="53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Arrow: Down 71"/>
          <p:cNvSpPr/>
          <p:nvPr/>
        </p:nvSpPr>
        <p:spPr>
          <a:xfrm rot="5400000">
            <a:off x="6871526" y="1423560"/>
            <a:ext cx="309877" cy="2312782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9968883" y="3328702"/>
            <a:ext cx="1143262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Evaluation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323084" y="1790826"/>
            <a:ext cx="1390838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Population </a:t>
            </a:r>
          </a:p>
          <a:p>
            <a:r>
              <a:rPr lang="en-US" dirty="0"/>
              <a:t>Management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255805" y="3487550"/>
            <a:ext cx="973343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Selection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279688" y="3588312"/>
            <a:ext cx="1070614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Crossover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316076" y="5086295"/>
            <a:ext cx="1007007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Mutation</a:t>
            </a:r>
          </a:p>
        </p:txBody>
      </p:sp>
      <p:cxnSp>
        <p:nvCxnSpPr>
          <p:cNvPr id="78" name="Connector: Elbow 77"/>
          <p:cNvCxnSpPr>
            <a:stCxn id="70" idx="2"/>
            <a:endCxn id="2052" idx="2"/>
          </p:cNvCxnSpPr>
          <p:nvPr/>
        </p:nvCxnSpPr>
        <p:spPr>
          <a:xfrm rot="16200000" flipH="1">
            <a:off x="11126710" y="3081059"/>
            <a:ext cx="21392" cy="1193785"/>
          </a:xfrm>
          <a:prstGeom prst="bentConnector3">
            <a:avLst>
              <a:gd name="adj1" fmla="val 780025"/>
            </a:avLst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/>
          <p:cNvCxnSpPr>
            <a:stCxn id="2052" idx="0"/>
            <a:endCxn id="70" idx="0"/>
          </p:cNvCxnSpPr>
          <p:nvPr/>
        </p:nvCxnSpPr>
        <p:spPr>
          <a:xfrm rot="16200000" flipH="1" flipV="1">
            <a:off x="11047451" y="2641853"/>
            <a:ext cx="179912" cy="1193785"/>
          </a:xfrm>
          <a:prstGeom prst="bentConnector3">
            <a:avLst>
              <a:gd name="adj1" fmla="val -50054"/>
            </a:avLst>
          </a:prstGeom>
          <a:ln w="19050">
            <a:solidFill>
              <a:schemeClr val="tx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7" name="Picture 2" descr="ChatGPT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43" y="1170865"/>
            <a:ext cx="589240" cy="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ectangle 107"/>
          <p:cNvSpPr/>
          <p:nvPr/>
        </p:nvSpPr>
        <p:spPr>
          <a:xfrm>
            <a:off x="1015466" y="1229068"/>
            <a:ext cx="1398895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 Prompting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4220923" y="1229068"/>
            <a:ext cx="1094321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Parsing</a:t>
            </a:r>
          </a:p>
        </p:txBody>
      </p:sp>
      <p:sp>
        <p:nvSpPr>
          <p:cNvPr id="110" name="Arrow: Down 109"/>
          <p:cNvSpPr/>
          <p:nvPr/>
        </p:nvSpPr>
        <p:spPr>
          <a:xfrm rot="16200000">
            <a:off x="2634135" y="1350422"/>
            <a:ext cx="204125" cy="228194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Arrow: Down 110"/>
          <p:cNvSpPr/>
          <p:nvPr/>
        </p:nvSpPr>
        <p:spPr>
          <a:xfrm rot="16200000">
            <a:off x="3862422" y="1371900"/>
            <a:ext cx="224239" cy="205355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Rectangle: Rounded Corners 111"/>
          <p:cNvSpPr/>
          <p:nvPr/>
        </p:nvSpPr>
        <p:spPr>
          <a:xfrm>
            <a:off x="807726" y="1150746"/>
            <a:ext cx="4753899" cy="640080"/>
          </a:xfrm>
          <a:prstGeom prst="roundRect">
            <a:avLst>
              <a:gd name="adj" fmla="val 9606"/>
            </a:avLst>
          </a:prstGeom>
          <a:noFill/>
          <a:ln w="1905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Arrow: Down 112"/>
          <p:cNvSpPr/>
          <p:nvPr/>
        </p:nvSpPr>
        <p:spPr>
          <a:xfrm>
            <a:off x="2795162" y="1829237"/>
            <a:ext cx="985473" cy="178418"/>
          </a:xfrm>
          <a:prstGeom prst="downArrow">
            <a:avLst>
              <a:gd name="adj1" fmla="val 50000"/>
              <a:gd name="adj2" fmla="val 3826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617544" y="744805"/>
            <a:ext cx="1539235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</a:t>
            </a:r>
          </a:p>
        </p:txBody>
      </p:sp>
      <p:sp>
        <p:nvSpPr>
          <p:cNvPr id="12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C317-5B01-43CD-AAB6-A32FB5AFBC0C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13619" y="-78733"/>
            <a:ext cx="6124754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5740">
              <a:lnSpc>
                <a:spcPct val="150000"/>
              </a:lnSpc>
            </a:pPr>
            <a:r>
              <a:rPr lang="en-US" altLang="zh-CN" sz="3600" dirty="0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Illustration of </a:t>
            </a:r>
            <a:r>
              <a:rPr lang="en-US" altLang="zh-CN" sz="3600" dirty="0" err="1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EoH</a:t>
            </a:r>
            <a:r>
              <a:rPr lang="en-US" altLang="zh-CN" sz="3600" dirty="0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Framework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ldLvl="0" animBg="1"/>
      <p:bldP spid="81" grpId="0" bldLvl="0" animBg="1"/>
      <p:bldP spid="80" grpId="0" bldLvl="0" animBg="1"/>
      <p:bldP spid="79" grpId="0" bldLvl="0" animBg="1"/>
      <p:bldP spid="6" grpId="0" bldLvl="0" animBg="1"/>
      <p:bldP spid="5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9" grpId="0" bldLvl="0" animBg="1"/>
      <p:bldP spid="30" grpId="0" bldLvl="0" animBg="1"/>
      <p:bldP spid="32" grpId="0" bldLvl="0" animBg="1"/>
      <p:bldP spid="34" grpId="0" bldLvl="0" animBg="1"/>
      <p:bldP spid="33" grpId="0" bldLvl="0" animBg="1"/>
      <p:bldP spid="41" grpId="0" bldLvl="0" animBg="1"/>
      <p:bldP spid="44" grpId="0" bldLvl="0" animBg="1"/>
      <p:bldP spid="45" grpId="0" bldLvl="0" animBg="1"/>
      <p:bldP spid="46" grpId="0" bldLvl="0" animBg="1"/>
      <p:bldP spid="43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47" grpId="0" bldLvl="0" animBg="1"/>
      <p:bldP spid="59" grpId="0" bldLvl="0" animBg="1"/>
      <p:bldP spid="60" grpId="0" bldLvl="0" animBg="1"/>
      <p:bldP spid="61" grpId="0" bldLvl="0" animBg="1"/>
      <p:bldP spid="65" grpId="0" bldLvl="0" animBg="1"/>
      <p:bldP spid="66" grpId="0" bldLvl="0" animBg="1"/>
      <p:bldP spid="67" grpId="0" bldLvl="0" animBg="1"/>
      <p:bldP spid="72" grpId="0" bldLvl="0" animBg="1"/>
      <p:bldP spid="70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11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5654" y="2451735"/>
            <a:ext cx="6749135" cy="3014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(Trial-and-error)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+ Model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(Model crafting and training)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 + LLM (EoH)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(Minimum human effort, no model training)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2030" y="1707642"/>
            <a:ext cx="6892759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Different Approaches for Algorithm Development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C317-5B01-43CD-AAB6-A32FB5AFBC0C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334" y="388828"/>
            <a:ext cx="9844298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5740">
              <a:lnSpc>
                <a:spcPct val="150000"/>
              </a:lnSpc>
            </a:pPr>
            <a:r>
              <a:rPr lang="en-US" altLang="zh-CN" sz="3600" dirty="0" err="1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EoH</a:t>
            </a:r>
            <a:r>
              <a:rPr lang="en-US" altLang="zh-CN" sz="3600" dirty="0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Revolutionary Algorithm Design Paradigm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585" y="3023870"/>
            <a:ext cx="5462270" cy="24428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85B2EBE-59BD-E886-4ED5-DF655E91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C317-5B01-43CD-AAB6-A32FB5AFBC0C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D105E-EC89-4C2E-AA12-9D535A410596}"/>
              </a:ext>
            </a:extLst>
          </p:cNvPr>
          <p:cNvSpPr txBox="1"/>
          <p:nvPr/>
        </p:nvSpPr>
        <p:spPr>
          <a:xfrm>
            <a:off x="437696" y="299710"/>
            <a:ext cx="930804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>
              <a:lnSpc>
                <a:spcPct val="150000"/>
              </a:lnSpc>
            </a:pPr>
            <a:r>
              <a:rPr lang="en-US" altLang="zh-CN" sz="3600" dirty="0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Representation in </a:t>
            </a:r>
            <a:r>
              <a:rPr lang="en-US" altLang="zh-CN" sz="3600" dirty="0" err="1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EoH</a:t>
            </a:r>
            <a:endParaRPr lang="en-US" sz="3600" dirty="0">
              <a:solidFill>
                <a:srgbClr val="9821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B9127B1-0C0F-FE4C-BFA6-D533ECA407BC}"/>
              </a:ext>
            </a:extLst>
          </p:cNvPr>
          <p:cNvSpPr txBox="1"/>
          <p:nvPr/>
        </p:nvSpPr>
        <p:spPr>
          <a:xfrm>
            <a:off x="702328" y="1665331"/>
            <a:ext cx="4280889" cy="3782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heuristic </a:t>
            </a:r>
            <a:r>
              <a:rPr lang="en-US" altLang="zh-CN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description (Thought)</a:t>
            </a:r>
          </a:p>
          <a:p>
            <a:pPr marL="7429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natural language</a:t>
            </a:r>
            <a:endParaRPr lang="en-US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code block (Code)</a:t>
            </a:r>
          </a:p>
          <a:p>
            <a:pPr marL="7429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code snippet with a predefined function name, specific inputs, and expected outputs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3"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fitness value</a:t>
            </a:r>
          </a:p>
          <a:p>
            <a:pPr marL="7429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based on performance across various instances.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84A1F3F-15FD-3B4E-E56A-9F8E941763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" t="3661" r="17870" b="2625"/>
          <a:stretch/>
        </p:blipFill>
        <p:spPr>
          <a:xfrm>
            <a:off x="5476754" y="2318310"/>
            <a:ext cx="5975974" cy="3365203"/>
          </a:xfrm>
          <a:prstGeom prst="rect">
            <a:avLst/>
          </a:prstGeom>
        </p:spPr>
      </p:pic>
      <p:sp>
        <p:nvSpPr>
          <p:cNvPr id="2" name="TextBox 16">
            <a:extLst>
              <a:ext uri="{FF2B5EF4-FFF2-40B4-BE49-F238E27FC236}">
                <a16:creationId xmlns:a16="http://schemas.microsoft.com/office/drawing/2014/main" id="{C274682D-8C18-BF42-456C-7FD5E23F99FF}"/>
              </a:ext>
            </a:extLst>
          </p:cNvPr>
          <p:cNvSpPr txBox="1"/>
          <p:nvPr/>
        </p:nvSpPr>
        <p:spPr>
          <a:xfrm>
            <a:off x="6222514" y="1810464"/>
            <a:ext cx="4693716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 on online bin packing problem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4584B6B6-4E70-90F5-CB1B-1BF25CD4B976}"/>
              </a:ext>
            </a:extLst>
          </p:cNvPr>
          <p:cNvSpPr/>
          <p:nvPr/>
        </p:nvSpPr>
        <p:spPr>
          <a:xfrm>
            <a:off x="5225067" y="1665331"/>
            <a:ext cx="6373520" cy="4431032"/>
          </a:xfrm>
          <a:prstGeom prst="roundRect">
            <a:avLst>
              <a:gd name="adj" fmla="val 6849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583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685B2EBE-59BD-E886-4ED5-DF655E91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BC317-5B01-43CD-AAB6-A32FB5AFBC0C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D105E-EC89-4C2E-AA12-9D535A410596}"/>
              </a:ext>
            </a:extLst>
          </p:cNvPr>
          <p:cNvSpPr txBox="1"/>
          <p:nvPr/>
        </p:nvSpPr>
        <p:spPr>
          <a:xfrm>
            <a:off x="539818" y="136525"/>
            <a:ext cx="10813982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>
              <a:lnSpc>
                <a:spcPct val="150000"/>
              </a:lnSpc>
            </a:pPr>
            <a:r>
              <a:rPr lang="en-US" sz="3600" dirty="0">
                <a:solidFill>
                  <a:srgbClr val="9821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 New Heuristic by Prompting LLM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84FC376-C41D-BE06-26A7-D0880081D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4" b="-1"/>
          <a:stretch/>
        </p:blipFill>
        <p:spPr>
          <a:xfrm>
            <a:off x="4920114" y="1587536"/>
            <a:ext cx="6460515" cy="410252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3BFCBEF-F48C-D871-3A66-D23E3C08A9A6}"/>
              </a:ext>
            </a:extLst>
          </p:cNvPr>
          <p:cNvSpPr txBox="1"/>
          <p:nvPr/>
        </p:nvSpPr>
        <p:spPr>
          <a:xfrm>
            <a:off x="696213" y="1386568"/>
            <a:ext cx="4290457" cy="38743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LLM Prompt strategies: </a:t>
            </a:r>
          </a:p>
          <a:p>
            <a:pPr marL="54864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Initialization (I1)</a:t>
            </a:r>
          </a:p>
          <a:p>
            <a:pPr marL="54864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Evolution (E1, E2, M1, M2, S1)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Prompt consists of f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ive components: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rgbClr val="BF804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description of the task</a:t>
            </a:r>
            <a:endParaRPr lang="en-US" altLang="zh-CN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864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Parent heuristic(s)</a:t>
            </a:r>
          </a:p>
          <a:p>
            <a:pPr marL="54864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Operator-specific prompts</a:t>
            </a:r>
          </a:p>
          <a:p>
            <a:pPr marL="54864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rgbClr val="5C60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dirty="0">
                <a:solidFill>
                  <a:srgbClr val="5C60F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xpected outputs</a:t>
            </a:r>
          </a:p>
          <a:p>
            <a:pPr marL="54864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zh-CN" dirty="0">
                <a:solidFill>
                  <a:srgbClr val="C90BF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386167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I0MDhjMTBiOTgyMGIyYmJmNDBjMDBhMzFkZWVmNjg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FDA133B1B7DA48985B9207CE03CF06" ma:contentTypeVersion="17" ma:contentTypeDescription="Create a new document." ma:contentTypeScope="" ma:versionID="3c527450c5167a6c25538a15c1c6d5a9">
  <xsd:schema xmlns:xsd="http://www.w3.org/2001/XMLSchema" xmlns:xs="http://www.w3.org/2001/XMLSchema" xmlns:p="http://schemas.microsoft.com/office/2006/metadata/properties" xmlns:ns3="87312e05-34fb-4f6c-8b88-2b88c0f41958" xmlns:ns4="c6c9f451-1eda-4773-a3d6-306dfc36c505" targetNamespace="http://schemas.microsoft.com/office/2006/metadata/properties" ma:root="true" ma:fieldsID="562a501bbb0a61199362bca583dd628b" ns3:_="" ns4:_="">
    <xsd:import namespace="87312e05-34fb-4f6c-8b88-2b88c0f41958"/>
    <xsd:import namespace="c6c9f451-1eda-4773-a3d6-306dfc36c5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312e05-34fb-4f6c-8b88-2b88c0f419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9f451-1eda-4773-a3d6-306dfc36c50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8DC131-9A2E-4AF5-961A-67969E65F9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312e05-34fb-4f6c-8b88-2b88c0f41958"/>
    <ds:schemaRef ds:uri="c6c9f451-1eda-4773-a3d6-306dfc36c5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62B91D-8871-4E45-895B-BD47025DCF4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FAD8E4-E7D4-4E4D-B1DC-455FF52E8759}">
  <ds:schemaRefs>
    <ds:schemaRef ds:uri="87312e05-34fb-4f6c-8b88-2b88c0f41958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c6c9f451-1eda-4773-a3d6-306dfc36c505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930</Words>
  <Application>Microsoft Office PowerPoint</Application>
  <PresentationFormat>宽屏</PresentationFormat>
  <Paragraphs>182</Paragraphs>
  <Slides>18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 Fei</dc:creator>
  <cp:lastModifiedBy>Fei Liu</cp:lastModifiedBy>
  <cp:revision>484</cp:revision>
  <dcterms:created xsi:type="dcterms:W3CDTF">2023-11-06T09:10:00Z</dcterms:created>
  <dcterms:modified xsi:type="dcterms:W3CDTF">2024-06-30T04:19:09Z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1E9A0CCB4CD64D51A053DCECC4B426DA_12</vt:lpwstr>
  </property>
  <property fmtid="{D5CDD505-2E9C-101B-9397-08002B2CF9AE}" pid="3" name="KSOProductBuildVer">
    <vt:lpwstr>2052-12.1.0.16729</vt:lpwstr>
  </property>
  <property fmtid="{D5CDD505-2E9C-101B-9397-08002B2CF9AE}" pid="4" name="ContentTypeId">
    <vt:lpwstr>0x01010058FDA133B1B7DA48985B9207CE03CF06</vt:lpwstr>
  </property>
</Properties>
</file>