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86" r:id="rId3"/>
    <p:sldId id="270" r:id="rId4"/>
    <p:sldId id="269" r:id="rId5"/>
    <p:sldId id="257" r:id="rId6"/>
    <p:sldId id="280" r:id="rId7"/>
    <p:sldId id="277" r:id="rId8"/>
    <p:sldId id="275" r:id="rId9"/>
    <p:sldId id="278" r:id="rId10"/>
    <p:sldId id="282" r:id="rId11"/>
    <p:sldId id="281" r:id="rId12"/>
    <p:sldId id="283" r:id="rId13"/>
    <p:sldId id="285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CA5946-8E7D-23D5-B402-5FE470B8BFA1}" v="7" dt="2023-06-30T04:03:56.872"/>
    <p1510:client id="{30B0E8C4-C050-3668-BAFA-F2AEEF9A32A5}" v="17" dt="2023-06-30T04:34:41.118"/>
    <p1510:client id="{4B1CFD23-93E4-21E6-F554-1A0B4E04A8DD}" v="72" dt="2023-06-30T08:31:38.461"/>
    <p1510:client id="{651CE9B0-9D09-4F28-4531-78AE0D67CD4C}" v="206" dt="2023-06-28T11:03:45.287"/>
    <p1510:client id="{8522F270-37AF-476E-BFDF-361FFFA04E0B}" v="17" dt="2023-06-30T04:02:10.866"/>
    <p1510:client id="{A72DE442-A45C-C4C3-50A9-A31E030595D9}" v="228" dt="2023-06-28T14:54:16.364"/>
    <p1510:client id="{BFCC8183-FDCD-4426-9408-7E6643814862}" v="50" dt="2023-06-28T06:29:59.840"/>
    <p1510:client id="{C8BDDE82-E35A-E0C7-F97D-0B4A6B7151B6}" v="55" dt="2023-06-30T04:19:44.498"/>
    <p1510:client id="{CC2C9DE2-F859-C093-B19A-1D27F40A4441}" v="4" dt="2023-06-30T11:35:56.460"/>
    <p1510:client id="{CCB7A56C-FC8A-8D46-DAF8-1A9FDD02C137}" v="275" dt="2023-06-28T10:02:39.621"/>
    <p1510:client id="{CF8CB8BF-911B-4F27-B001-D2ED2ED63084}" v="2318" dt="2023-06-29T17:52:33.100"/>
    <p1510:client id="{F8E12C41-2BD0-5584-E3E2-069A63AC0335}" v="7" dt="2023-06-30T04:24:10.9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twik M (CSE)" userId="S::m_ritwik@cb.amrita.edu::ddc631f9-d7c8-4e3e-9d03-54b2d6cbe735" providerId="AD" clId="Web-{CCB7A56C-FC8A-8D46-DAF8-1A9FDD02C137}"/>
    <pc:docChg chg="modSld addMainMaster delMainMaster">
      <pc:chgData name="Ritwik M (CSE)" userId="S::m_ritwik@cb.amrita.edu::ddc631f9-d7c8-4e3e-9d03-54b2d6cbe735" providerId="AD" clId="Web-{CCB7A56C-FC8A-8D46-DAF8-1A9FDD02C137}" dt="2023-06-28T10:02:39.621" v="213" actId="14100"/>
      <pc:docMkLst>
        <pc:docMk/>
      </pc:docMkLst>
      <pc:sldChg chg="addSp modSp mod modClrScheme chgLayout">
        <pc:chgData name="Ritwik M (CSE)" userId="S::m_ritwik@cb.amrita.edu::ddc631f9-d7c8-4e3e-9d03-54b2d6cbe735" providerId="AD" clId="Web-{CCB7A56C-FC8A-8D46-DAF8-1A9FDD02C137}" dt="2023-06-28T09:56:03.066" v="173" actId="14100"/>
        <pc:sldMkLst>
          <pc:docMk/>
          <pc:sldMk cId="109857222" sldId="256"/>
        </pc:sldMkLst>
        <pc:spChg chg="mod ord">
          <ac:chgData name="Ritwik M (CSE)" userId="S::m_ritwik@cb.amrita.edu::ddc631f9-d7c8-4e3e-9d03-54b2d6cbe735" providerId="AD" clId="Web-{CCB7A56C-FC8A-8D46-DAF8-1A9FDD02C137}" dt="2023-06-28T09:53:54.533" v="160" actId="20577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Ritwik M (CSE)" userId="S::m_ritwik@cb.amrita.edu::ddc631f9-d7c8-4e3e-9d03-54b2d6cbe735" providerId="AD" clId="Web-{CCB7A56C-FC8A-8D46-DAF8-1A9FDD02C137}" dt="2023-06-28T09:54:02.252" v="161" actId="20577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Ritwik M (CSE)" userId="S::m_ritwik@cb.amrita.edu::ddc631f9-d7c8-4e3e-9d03-54b2d6cbe735" providerId="AD" clId="Web-{CCB7A56C-FC8A-8D46-DAF8-1A9FDD02C137}" dt="2023-06-28T09:54:32.362" v="166" actId="20577"/>
          <ac:spMkLst>
            <pc:docMk/>
            <pc:sldMk cId="109857222" sldId="256"/>
            <ac:spMk id="4" creationId="{EB9582E4-586A-3AF4-241F-7095DBE6B26E}"/>
          </ac:spMkLst>
        </pc:spChg>
        <pc:spChg chg="add mod">
          <ac:chgData name="Ritwik M (CSE)" userId="S::m_ritwik@cb.amrita.edu::ddc631f9-d7c8-4e3e-9d03-54b2d6cbe735" providerId="AD" clId="Web-{CCB7A56C-FC8A-8D46-DAF8-1A9FDD02C137}" dt="2023-06-28T09:55:26.972" v="171" actId="1076"/>
          <ac:spMkLst>
            <pc:docMk/>
            <pc:sldMk cId="109857222" sldId="256"/>
            <ac:spMk id="7" creationId="{B9E47322-FD98-8D5D-D642-A931B078166A}"/>
          </ac:spMkLst>
        </pc:spChg>
        <pc:picChg chg="add mod modCrop">
          <ac:chgData name="Ritwik M (CSE)" userId="S::m_ritwik@cb.amrita.edu::ddc631f9-d7c8-4e3e-9d03-54b2d6cbe735" providerId="AD" clId="Web-{CCB7A56C-FC8A-8D46-DAF8-1A9FDD02C137}" dt="2023-06-28T09:44:53.068" v="89"/>
          <ac:picMkLst>
            <pc:docMk/>
            <pc:sldMk cId="109857222" sldId="256"/>
            <ac:picMk id="5" creationId="{9C02C0E3-0077-19CF-6B89-3F2ECE470D69}"/>
          </ac:picMkLst>
        </pc:picChg>
        <pc:picChg chg="add mod ord">
          <ac:chgData name="Ritwik M (CSE)" userId="S::m_ritwik@cb.amrita.edu::ddc631f9-d7c8-4e3e-9d03-54b2d6cbe735" providerId="AD" clId="Web-{CCB7A56C-FC8A-8D46-DAF8-1A9FDD02C137}" dt="2023-06-28T09:56:03.066" v="173" actId="14100"/>
          <ac:picMkLst>
            <pc:docMk/>
            <pc:sldMk cId="109857222" sldId="256"/>
            <ac:picMk id="6" creationId="{6A5B70CD-2B6D-DF79-C6E7-2B98AD5958C7}"/>
          </ac:picMkLst>
        </pc:picChg>
        <pc:picChg chg="add mod">
          <ac:chgData name="Ritwik M (CSE)" userId="S::m_ritwik@cb.amrita.edu::ddc631f9-d7c8-4e3e-9d03-54b2d6cbe735" providerId="AD" clId="Web-{CCB7A56C-FC8A-8D46-DAF8-1A9FDD02C137}" dt="2023-06-28T09:55:17.269" v="170" actId="1076"/>
          <ac:picMkLst>
            <pc:docMk/>
            <pc:sldMk cId="109857222" sldId="256"/>
            <ac:picMk id="8" creationId="{F0F43439-9481-6542-6401-DD6EB6D906ED}"/>
          </ac:picMkLst>
        </pc:picChg>
      </pc:sldChg>
      <pc:sldChg chg="addSp delSp modSp mod modClrScheme chgLayout">
        <pc:chgData name="Ritwik M (CSE)" userId="S::m_ritwik@cb.amrita.edu::ddc631f9-d7c8-4e3e-9d03-54b2d6cbe735" providerId="AD" clId="Web-{CCB7A56C-FC8A-8D46-DAF8-1A9FDD02C137}" dt="2023-06-28T10:02:39.621" v="213" actId="14100"/>
        <pc:sldMkLst>
          <pc:docMk/>
          <pc:sldMk cId="305056709" sldId="257"/>
        </pc:sldMkLst>
        <pc:spChg chg="mod ord">
          <ac:chgData name="Ritwik M (CSE)" userId="S::m_ritwik@cb.amrita.edu::ddc631f9-d7c8-4e3e-9d03-54b2d6cbe735" providerId="AD" clId="Web-{CCB7A56C-FC8A-8D46-DAF8-1A9FDD02C137}" dt="2023-06-28T10:01:14.932" v="199" actId="20577"/>
          <ac:spMkLst>
            <pc:docMk/>
            <pc:sldMk cId="305056709" sldId="257"/>
            <ac:spMk id="2" creationId="{F8DC58DF-D57B-FD7B-2C5C-935C8C97E2B6}"/>
          </ac:spMkLst>
        </pc:spChg>
        <pc:spChg chg="del mod ord">
          <ac:chgData name="Ritwik M (CSE)" userId="S::m_ritwik@cb.amrita.edu::ddc631f9-d7c8-4e3e-9d03-54b2d6cbe735" providerId="AD" clId="Web-{CCB7A56C-FC8A-8D46-DAF8-1A9FDD02C137}" dt="2023-06-28T10:01:26.932" v="200"/>
          <ac:spMkLst>
            <pc:docMk/>
            <pc:sldMk cId="305056709" sldId="257"/>
            <ac:spMk id="3" creationId="{3254CD29-4CE2-ACEA-D2C3-E332ECC5AD95}"/>
          </ac:spMkLst>
        </pc:spChg>
        <pc:picChg chg="add mod ord">
          <ac:chgData name="Ritwik M (CSE)" userId="S::m_ritwik@cb.amrita.edu::ddc631f9-d7c8-4e3e-9d03-54b2d6cbe735" providerId="AD" clId="Web-{CCB7A56C-FC8A-8D46-DAF8-1A9FDD02C137}" dt="2023-06-28T10:01:42.573" v="206" actId="1076"/>
          <ac:picMkLst>
            <pc:docMk/>
            <pc:sldMk cId="305056709" sldId="257"/>
            <ac:picMk id="4" creationId="{53C08E1B-D95C-1434-7E9D-995B61437D49}"/>
          </ac:picMkLst>
        </pc:picChg>
        <pc:picChg chg="add mod modCrop">
          <ac:chgData name="Ritwik M (CSE)" userId="S::m_ritwik@cb.amrita.edu::ddc631f9-d7c8-4e3e-9d03-54b2d6cbe735" providerId="AD" clId="Web-{CCB7A56C-FC8A-8D46-DAF8-1A9FDD02C137}" dt="2023-06-28T10:02:39.621" v="213" actId="14100"/>
          <ac:picMkLst>
            <pc:docMk/>
            <pc:sldMk cId="305056709" sldId="257"/>
            <ac:picMk id="5" creationId="{33935471-568A-D439-18A1-3B69924BBBCD}"/>
          </ac:picMkLst>
        </pc:picChg>
      </pc:sldChg>
      <pc:sldMasterChg chg="del delSldLayout">
        <pc:chgData name="Ritwik M (CSE)" userId="S::m_ritwik@cb.amrita.edu::ddc631f9-d7c8-4e3e-9d03-54b2d6cbe735" providerId="AD" clId="Web-{CCB7A56C-FC8A-8D46-DAF8-1A9FDD02C137}" dt="2023-06-28T09:34:20.102" v="33"/>
        <pc:sldMasterMkLst>
          <pc:docMk/>
          <pc:sldMasterMk cId="4146932262" sldId="2147483672"/>
        </pc:sldMasterMkLst>
        <pc:sldLayoutChg chg="del">
          <pc:chgData name="Ritwik M (CSE)" userId="S::m_ritwik@cb.amrita.edu::ddc631f9-d7c8-4e3e-9d03-54b2d6cbe735" providerId="AD" clId="Web-{CCB7A56C-FC8A-8D46-DAF8-1A9FDD02C137}" dt="2023-06-28T09:34:20.102" v="33"/>
          <pc:sldLayoutMkLst>
            <pc:docMk/>
            <pc:sldMasterMk cId="4146932262" sldId="2147483672"/>
            <pc:sldLayoutMk cId="3024137138" sldId="2147483673"/>
          </pc:sldLayoutMkLst>
        </pc:sldLayoutChg>
        <pc:sldLayoutChg chg="del">
          <pc:chgData name="Ritwik M (CSE)" userId="S::m_ritwik@cb.amrita.edu::ddc631f9-d7c8-4e3e-9d03-54b2d6cbe735" providerId="AD" clId="Web-{CCB7A56C-FC8A-8D46-DAF8-1A9FDD02C137}" dt="2023-06-28T09:34:20.102" v="33"/>
          <pc:sldLayoutMkLst>
            <pc:docMk/>
            <pc:sldMasterMk cId="4146932262" sldId="2147483672"/>
            <pc:sldLayoutMk cId="3888541827" sldId="2147483674"/>
          </pc:sldLayoutMkLst>
        </pc:sldLayoutChg>
        <pc:sldLayoutChg chg="del">
          <pc:chgData name="Ritwik M (CSE)" userId="S::m_ritwik@cb.amrita.edu::ddc631f9-d7c8-4e3e-9d03-54b2d6cbe735" providerId="AD" clId="Web-{CCB7A56C-FC8A-8D46-DAF8-1A9FDD02C137}" dt="2023-06-28T09:34:20.102" v="33"/>
          <pc:sldLayoutMkLst>
            <pc:docMk/>
            <pc:sldMasterMk cId="4146932262" sldId="2147483672"/>
            <pc:sldLayoutMk cId="3572565790" sldId="2147483675"/>
          </pc:sldLayoutMkLst>
        </pc:sldLayoutChg>
        <pc:sldLayoutChg chg="del">
          <pc:chgData name="Ritwik M (CSE)" userId="S::m_ritwik@cb.amrita.edu::ddc631f9-d7c8-4e3e-9d03-54b2d6cbe735" providerId="AD" clId="Web-{CCB7A56C-FC8A-8D46-DAF8-1A9FDD02C137}" dt="2023-06-28T09:34:20.102" v="33"/>
          <pc:sldLayoutMkLst>
            <pc:docMk/>
            <pc:sldMasterMk cId="4146932262" sldId="2147483672"/>
            <pc:sldLayoutMk cId="1073113949" sldId="2147483676"/>
          </pc:sldLayoutMkLst>
        </pc:sldLayoutChg>
        <pc:sldLayoutChg chg="del">
          <pc:chgData name="Ritwik M (CSE)" userId="S::m_ritwik@cb.amrita.edu::ddc631f9-d7c8-4e3e-9d03-54b2d6cbe735" providerId="AD" clId="Web-{CCB7A56C-FC8A-8D46-DAF8-1A9FDD02C137}" dt="2023-06-28T09:34:20.102" v="33"/>
          <pc:sldLayoutMkLst>
            <pc:docMk/>
            <pc:sldMasterMk cId="4146932262" sldId="2147483672"/>
            <pc:sldLayoutMk cId="2739014106" sldId="2147483677"/>
          </pc:sldLayoutMkLst>
        </pc:sldLayoutChg>
        <pc:sldLayoutChg chg="del">
          <pc:chgData name="Ritwik M (CSE)" userId="S::m_ritwik@cb.amrita.edu::ddc631f9-d7c8-4e3e-9d03-54b2d6cbe735" providerId="AD" clId="Web-{CCB7A56C-FC8A-8D46-DAF8-1A9FDD02C137}" dt="2023-06-28T09:34:20.102" v="33"/>
          <pc:sldLayoutMkLst>
            <pc:docMk/>
            <pc:sldMasterMk cId="4146932262" sldId="2147483672"/>
            <pc:sldLayoutMk cId="1862383816" sldId="2147483678"/>
          </pc:sldLayoutMkLst>
        </pc:sldLayoutChg>
        <pc:sldLayoutChg chg="del">
          <pc:chgData name="Ritwik M (CSE)" userId="S::m_ritwik@cb.amrita.edu::ddc631f9-d7c8-4e3e-9d03-54b2d6cbe735" providerId="AD" clId="Web-{CCB7A56C-FC8A-8D46-DAF8-1A9FDD02C137}" dt="2023-06-28T09:34:20.102" v="33"/>
          <pc:sldLayoutMkLst>
            <pc:docMk/>
            <pc:sldMasterMk cId="4146932262" sldId="2147483672"/>
            <pc:sldLayoutMk cId="175339981" sldId="2147483679"/>
          </pc:sldLayoutMkLst>
        </pc:sldLayoutChg>
        <pc:sldLayoutChg chg="del">
          <pc:chgData name="Ritwik M (CSE)" userId="S::m_ritwik@cb.amrita.edu::ddc631f9-d7c8-4e3e-9d03-54b2d6cbe735" providerId="AD" clId="Web-{CCB7A56C-FC8A-8D46-DAF8-1A9FDD02C137}" dt="2023-06-28T09:34:20.102" v="33"/>
          <pc:sldLayoutMkLst>
            <pc:docMk/>
            <pc:sldMasterMk cId="4146932262" sldId="2147483672"/>
            <pc:sldLayoutMk cId="1600052677" sldId="2147483680"/>
          </pc:sldLayoutMkLst>
        </pc:sldLayoutChg>
        <pc:sldLayoutChg chg="del">
          <pc:chgData name="Ritwik M (CSE)" userId="S::m_ritwik@cb.amrita.edu::ddc631f9-d7c8-4e3e-9d03-54b2d6cbe735" providerId="AD" clId="Web-{CCB7A56C-FC8A-8D46-DAF8-1A9FDD02C137}" dt="2023-06-28T09:34:20.102" v="33"/>
          <pc:sldLayoutMkLst>
            <pc:docMk/>
            <pc:sldMasterMk cId="4146932262" sldId="2147483672"/>
            <pc:sldLayoutMk cId="3313394463" sldId="2147483681"/>
          </pc:sldLayoutMkLst>
        </pc:sldLayoutChg>
        <pc:sldLayoutChg chg="del">
          <pc:chgData name="Ritwik M (CSE)" userId="S::m_ritwik@cb.amrita.edu::ddc631f9-d7c8-4e3e-9d03-54b2d6cbe735" providerId="AD" clId="Web-{CCB7A56C-FC8A-8D46-DAF8-1A9FDD02C137}" dt="2023-06-28T09:34:20.102" v="33"/>
          <pc:sldLayoutMkLst>
            <pc:docMk/>
            <pc:sldMasterMk cId="4146932262" sldId="2147483672"/>
            <pc:sldLayoutMk cId="3324310736" sldId="2147483682"/>
          </pc:sldLayoutMkLst>
        </pc:sldLayoutChg>
        <pc:sldLayoutChg chg="del">
          <pc:chgData name="Ritwik M (CSE)" userId="S::m_ritwik@cb.amrita.edu::ddc631f9-d7c8-4e3e-9d03-54b2d6cbe735" providerId="AD" clId="Web-{CCB7A56C-FC8A-8D46-DAF8-1A9FDD02C137}" dt="2023-06-28T09:34:20.102" v="33"/>
          <pc:sldLayoutMkLst>
            <pc:docMk/>
            <pc:sldMasterMk cId="4146932262" sldId="2147483672"/>
            <pc:sldLayoutMk cId="247962200" sldId="2147483683"/>
          </pc:sldLayoutMkLst>
        </pc:sldLayoutChg>
      </pc:sldMasterChg>
      <pc:sldMasterChg chg="add addSldLayout modSldLayout">
        <pc:chgData name="Ritwik M (CSE)" userId="S::m_ritwik@cb.amrita.edu::ddc631f9-d7c8-4e3e-9d03-54b2d6cbe735" providerId="AD" clId="Web-{CCB7A56C-FC8A-8D46-DAF8-1A9FDD02C137}" dt="2023-06-28T09:34:20.102" v="33"/>
        <pc:sldMasterMkLst>
          <pc:docMk/>
          <pc:sldMasterMk cId="806109512" sldId="2147483684"/>
        </pc:sldMasterMkLst>
        <pc:sldLayoutChg chg="add mod replId">
          <pc:chgData name="Ritwik M (CSE)" userId="S::m_ritwik@cb.amrita.edu::ddc631f9-d7c8-4e3e-9d03-54b2d6cbe735" providerId="AD" clId="Web-{CCB7A56C-FC8A-8D46-DAF8-1A9FDD02C137}" dt="2023-06-28T09:34:20.102" v="33"/>
          <pc:sldLayoutMkLst>
            <pc:docMk/>
            <pc:sldMasterMk cId="806109512" sldId="2147483684"/>
            <pc:sldLayoutMk cId="3104539057" sldId="2147483685"/>
          </pc:sldLayoutMkLst>
        </pc:sldLayoutChg>
        <pc:sldLayoutChg chg="add mod replId">
          <pc:chgData name="Ritwik M (CSE)" userId="S::m_ritwik@cb.amrita.edu::ddc631f9-d7c8-4e3e-9d03-54b2d6cbe735" providerId="AD" clId="Web-{CCB7A56C-FC8A-8D46-DAF8-1A9FDD02C137}" dt="2023-06-28T09:34:20.102" v="33"/>
          <pc:sldLayoutMkLst>
            <pc:docMk/>
            <pc:sldMasterMk cId="806109512" sldId="2147483684"/>
            <pc:sldLayoutMk cId="3210716818" sldId="2147483686"/>
          </pc:sldLayoutMkLst>
        </pc:sldLayoutChg>
        <pc:sldLayoutChg chg="add mod replId">
          <pc:chgData name="Ritwik M (CSE)" userId="S::m_ritwik@cb.amrita.edu::ddc631f9-d7c8-4e3e-9d03-54b2d6cbe735" providerId="AD" clId="Web-{CCB7A56C-FC8A-8D46-DAF8-1A9FDD02C137}" dt="2023-06-28T09:34:20.102" v="33"/>
          <pc:sldLayoutMkLst>
            <pc:docMk/>
            <pc:sldMasterMk cId="806109512" sldId="2147483684"/>
            <pc:sldLayoutMk cId="1610736232" sldId="2147483687"/>
          </pc:sldLayoutMkLst>
        </pc:sldLayoutChg>
        <pc:sldLayoutChg chg="add mod replId">
          <pc:chgData name="Ritwik M (CSE)" userId="S::m_ritwik@cb.amrita.edu::ddc631f9-d7c8-4e3e-9d03-54b2d6cbe735" providerId="AD" clId="Web-{CCB7A56C-FC8A-8D46-DAF8-1A9FDD02C137}" dt="2023-06-28T09:34:20.102" v="33"/>
          <pc:sldLayoutMkLst>
            <pc:docMk/>
            <pc:sldMasterMk cId="806109512" sldId="2147483684"/>
            <pc:sldLayoutMk cId="465752640" sldId="2147483688"/>
          </pc:sldLayoutMkLst>
        </pc:sldLayoutChg>
        <pc:sldLayoutChg chg="add mod replId">
          <pc:chgData name="Ritwik M (CSE)" userId="S::m_ritwik@cb.amrita.edu::ddc631f9-d7c8-4e3e-9d03-54b2d6cbe735" providerId="AD" clId="Web-{CCB7A56C-FC8A-8D46-DAF8-1A9FDD02C137}" dt="2023-06-28T09:34:20.102" v="33"/>
          <pc:sldLayoutMkLst>
            <pc:docMk/>
            <pc:sldMasterMk cId="806109512" sldId="2147483684"/>
            <pc:sldLayoutMk cId="2064595530" sldId="2147483689"/>
          </pc:sldLayoutMkLst>
        </pc:sldLayoutChg>
        <pc:sldLayoutChg chg="add mod replId">
          <pc:chgData name="Ritwik M (CSE)" userId="S::m_ritwik@cb.amrita.edu::ddc631f9-d7c8-4e3e-9d03-54b2d6cbe735" providerId="AD" clId="Web-{CCB7A56C-FC8A-8D46-DAF8-1A9FDD02C137}" dt="2023-06-28T09:34:20.102" v="33"/>
          <pc:sldLayoutMkLst>
            <pc:docMk/>
            <pc:sldMasterMk cId="806109512" sldId="2147483684"/>
            <pc:sldLayoutMk cId="3319621484" sldId="2147483690"/>
          </pc:sldLayoutMkLst>
        </pc:sldLayoutChg>
        <pc:sldLayoutChg chg="add mod replId">
          <pc:chgData name="Ritwik M (CSE)" userId="S::m_ritwik@cb.amrita.edu::ddc631f9-d7c8-4e3e-9d03-54b2d6cbe735" providerId="AD" clId="Web-{CCB7A56C-FC8A-8D46-DAF8-1A9FDD02C137}" dt="2023-06-28T09:34:20.102" v="33"/>
          <pc:sldLayoutMkLst>
            <pc:docMk/>
            <pc:sldMasterMk cId="806109512" sldId="2147483684"/>
            <pc:sldLayoutMk cId="1993901381" sldId="2147483691"/>
          </pc:sldLayoutMkLst>
        </pc:sldLayoutChg>
        <pc:sldLayoutChg chg="add mod replId">
          <pc:chgData name="Ritwik M (CSE)" userId="S::m_ritwik@cb.amrita.edu::ddc631f9-d7c8-4e3e-9d03-54b2d6cbe735" providerId="AD" clId="Web-{CCB7A56C-FC8A-8D46-DAF8-1A9FDD02C137}" dt="2023-06-28T09:34:20.102" v="33"/>
          <pc:sldLayoutMkLst>
            <pc:docMk/>
            <pc:sldMasterMk cId="806109512" sldId="2147483684"/>
            <pc:sldLayoutMk cId="2657535813" sldId="2147483692"/>
          </pc:sldLayoutMkLst>
        </pc:sldLayoutChg>
        <pc:sldLayoutChg chg="add mod replId">
          <pc:chgData name="Ritwik M (CSE)" userId="S::m_ritwik@cb.amrita.edu::ddc631f9-d7c8-4e3e-9d03-54b2d6cbe735" providerId="AD" clId="Web-{CCB7A56C-FC8A-8D46-DAF8-1A9FDD02C137}" dt="2023-06-28T09:34:20.102" v="33"/>
          <pc:sldLayoutMkLst>
            <pc:docMk/>
            <pc:sldMasterMk cId="806109512" sldId="2147483684"/>
            <pc:sldLayoutMk cId="560977194" sldId="2147483693"/>
          </pc:sldLayoutMkLst>
        </pc:sldLayoutChg>
        <pc:sldLayoutChg chg="add mod replId">
          <pc:chgData name="Ritwik M (CSE)" userId="S::m_ritwik@cb.amrita.edu::ddc631f9-d7c8-4e3e-9d03-54b2d6cbe735" providerId="AD" clId="Web-{CCB7A56C-FC8A-8D46-DAF8-1A9FDD02C137}" dt="2023-06-28T09:34:20.102" v="33"/>
          <pc:sldLayoutMkLst>
            <pc:docMk/>
            <pc:sldMasterMk cId="806109512" sldId="2147483684"/>
            <pc:sldLayoutMk cId="1784841468" sldId="2147483694"/>
          </pc:sldLayoutMkLst>
        </pc:sldLayoutChg>
        <pc:sldLayoutChg chg="add mod replId">
          <pc:chgData name="Ritwik M (CSE)" userId="S::m_ritwik@cb.amrita.edu::ddc631f9-d7c8-4e3e-9d03-54b2d6cbe735" providerId="AD" clId="Web-{CCB7A56C-FC8A-8D46-DAF8-1A9FDD02C137}" dt="2023-06-28T09:34:20.102" v="33"/>
          <pc:sldLayoutMkLst>
            <pc:docMk/>
            <pc:sldMasterMk cId="806109512" sldId="2147483684"/>
            <pc:sldLayoutMk cId="2305007630" sldId="2147483695"/>
          </pc:sldLayoutMkLst>
        </pc:sldLayoutChg>
      </pc:sldMasterChg>
    </pc:docChg>
  </pc:docChgLst>
  <pc:docChgLst>
    <pc:chgData name="Ritwik M (CSE)" userId="S::m_ritwik@cb.amrita.edu::ddc631f9-d7c8-4e3e-9d03-54b2d6cbe735" providerId="AD" clId="Web-{A72DE442-A45C-C4C3-50A9-A31E030595D9}"/>
    <pc:docChg chg="addSld delSld modSld sldOrd">
      <pc:chgData name="Ritwik M (CSE)" userId="S::m_ritwik@cb.amrita.edu::ddc631f9-d7c8-4e3e-9d03-54b2d6cbe735" providerId="AD" clId="Web-{A72DE442-A45C-C4C3-50A9-A31E030595D9}" dt="2023-06-28T14:54:10.223" v="221" actId="20577"/>
      <pc:docMkLst>
        <pc:docMk/>
      </pc:docMkLst>
      <pc:sldChg chg="addSp modSp">
        <pc:chgData name="Ritwik M (CSE)" userId="S::m_ritwik@cb.amrita.edu::ddc631f9-d7c8-4e3e-9d03-54b2d6cbe735" providerId="AD" clId="Web-{A72DE442-A45C-C4C3-50A9-A31E030595D9}" dt="2023-06-28T13:12:58.600" v="46" actId="1076"/>
        <pc:sldMkLst>
          <pc:docMk/>
          <pc:sldMk cId="305056709" sldId="257"/>
        </pc:sldMkLst>
        <pc:spChg chg="mod">
          <ac:chgData name="Ritwik M (CSE)" userId="S::m_ritwik@cb.amrita.edu::ddc631f9-d7c8-4e3e-9d03-54b2d6cbe735" providerId="AD" clId="Web-{A72DE442-A45C-C4C3-50A9-A31E030595D9}" dt="2023-06-28T13:02:24.419" v="45" actId="20577"/>
          <ac:spMkLst>
            <pc:docMk/>
            <pc:sldMk cId="305056709" sldId="257"/>
            <ac:spMk id="2" creationId="{F8DC58DF-D57B-FD7B-2C5C-935C8C97E2B6}"/>
          </ac:spMkLst>
        </pc:spChg>
        <pc:spChg chg="mod">
          <ac:chgData name="Ritwik M (CSE)" userId="S::m_ritwik@cb.amrita.edu::ddc631f9-d7c8-4e3e-9d03-54b2d6cbe735" providerId="AD" clId="Web-{A72DE442-A45C-C4C3-50A9-A31E030595D9}" dt="2023-06-28T13:02:12.779" v="30" actId="1076"/>
          <ac:spMkLst>
            <pc:docMk/>
            <pc:sldMk cId="305056709" sldId="257"/>
            <ac:spMk id="10" creationId="{936879AC-770A-954D-EE93-D2CB875B9E31}"/>
          </ac:spMkLst>
        </pc:spChg>
        <pc:spChg chg="mod">
          <ac:chgData name="Ritwik M (CSE)" userId="S::m_ritwik@cb.amrita.edu::ddc631f9-d7c8-4e3e-9d03-54b2d6cbe735" providerId="AD" clId="Web-{A72DE442-A45C-C4C3-50A9-A31E030595D9}" dt="2023-06-28T13:02:12.779" v="31" actId="1076"/>
          <ac:spMkLst>
            <pc:docMk/>
            <pc:sldMk cId="305056709" sldId="257"/>
            <ac:spMk id="11" creationId="{685472B9-B7E3-C723-4A68-F1DC057CF645}"/>
          </ac:spMkLst>
        </pc:spChg>
        <pc:spChg chg="mod">
          <ac:chgData name="Ritwik M (CSE)" userId="S::m_ritwik@cb.amrita.edu::ddc631f9-d7c8-4e3e-9d03-54b2d6cbe735" providerId="AD" clId="Web-{A72DE442-A45C-C4C3-50A9-A31E030595D9}" dt="2023-06-28T13:02:12.779" v="32" actId="1076"/>
          <ac:spMkLst>
            <pc:docMk/>
            <pc:sldMk cId="305056709" sldId="257"/>
            <ac:spMk id="12" creationId="{C2783417-AA2C-7B9C-A663-042756761978}"/>
          </ac:spMkLst>
        </pc:spChg>
        <pc:spChg chg="mod">
          <ac:chgData name="Ritwik M (CSE)" userId="S::m_ritwik@cb.amrita.edu::ddc631f9-d7c8-4e3e-9d03-54b2d6cbe735" providerId="AD" clId="Web-{A72DE442-A45C-C4C3-50A9-A31E030595D9}" dt="2023-06-28T13:02:12.779" v="33" actId="1076"/>
          <ac:spMkLst>
            <pc:docMk/>
            <pc:sldMk cId="305056709" sldId="257"/>
            <ac:spMk id="13" creationId="{AD17422F-ABD1-0DAE-5A05-81D309B2FA6E}"/>
          </ac:spMkLst>
        </pc:spChg>
        <pc:spChg chg="mod">
          <ac:chgData name="Ritwik M (CSE)" userId="S::m_ritwik@cb.amrita.edu::ddc631f9-d7c8-4e3e-9d03-54b2d6cbe735" providerId="AD" clId="Web-{A72DE442-A45C-C4C3-50A9-A31E030595D9}" dt="2023-06-28T13:02:12.794" v="34" actId="1076"/>
          <ac:spMkLst>
            <pc:docMk/>
            <pc:sldMk cId="305056709" sldId="257"/>
            <ac:spMk id="14" creationId="{BBF77289-444A-C3F9-A898-2E475B67A75F}"/>
          </ac:spMkLst>
        </pc:spChg>
        <pc:picChg chg="add mod">
          <ac:chgData name="Ritwik M (CSE)" userId="S::m_ritwik@cb.amrita.edu::ddc631f9-d7c8-4e3e-9d03-54b2d6cbe735" providerId="AD" clId="Web-{A72DE442-A45C-C4C3-50A9-A31E030595D9}" dt="2023-06-28T13:02:12.857" v="43" actId="1076"/>
          <ac:picMkLst>
            <pc:docMk/>
            <pc:sldMk cId="305056709" sldId="257"/>
            <ac:picMk id="3" creationId="{C65FFFD1-5BC8-8FDD-C815-F2DAB0DC4C90}"/>
          </ac:picMkLst>
        </pc:picChg>
        <pc:picChg chg="mod">
          <ac:chgData name="Ritwik M (CSE)" userId="S::m_ritwik@cb.amrita.edu::ddc631f9-d7c8-4e3e-9d03-54b2d6cbe735" providerId="AD" clId="Web-{A72DE442-A45C-C4C3-50A9-A31E030595D9}" dt="2023-06-28T13:02:12.716" v="25" actId="1076"/>
          <ac:picMkLst>
            <pc:docMk/>
            <pc:sldMk cId="305056709" sldId="257"/>
            <ac:picMk id="4" creationId="{53C08E1B-D95C-1434-7E9D-995B61437D49}"/>
          </ac:picMkLst>
        </pc:picChg>
        <pc:picChg chg="mod">
          <ac:chgData name="Ritwik M (CSE)" userId="S::m_ritwik@cb.amrita.edu::ddc631f9-d7c8-4e3e-9d03-54b2d6cbe735" providerId="AD" clId="Web-{A72DE442-A45C-C4C3-50A9-A31E030595D9}" dt="2023-06-28T13:02:12.732" v="26" actId="1076"/>
          <ac:picMkLst>
            <pc:docMk/>
            <pc:sldMk cId="305056709" sldId="257"/>
            <ac:picMk id="5" creationId="{33935471-568A-D439-18A1-3B69924BBBCD}"/>
          </ac:picMkLst>
        </pc:picChg>
        <pc:picChg chg="mod">
          <ac:chgData name="Ritwik M (CSE)" userId="S::m_ritwik@cb.amrita.edu::ddc631f9-d7c8-4e3e-9d03-54b2d6cbe735" providerId="AD" clId="Web-{A72DE442-A45C-C4C3-50A9-A31E030595D9}" dt="2023-06-28T13:02:12.747" v="27" actId="1076"/>
          <ac:picMkLst>
            <pc:docMk/>
            <pc:sldMk cId="305056709" sldId="257"/>
            <ac:picMk id="7" creationId="{A129E720-C40B-F8C6-5676-0D93317E8AF1}"/>
          </ac:picMkLst>
        </pc:picChg>
        <pc:picChg chg="mod">
          <ac:chgData name="Ritwik M (CSE)" userId="S::m_ritwik@cb.amrita.edu::ddc631f9-d7c8-4e3e-9d03-54b2d6cbe735" providerId="AD" clId="Web-{A72DE442-A45C-C4C3-50A9-A31E030595D9}" dt="2023-06-28T13:02:12.747" v="28" actId="1076"/>
          <ac:picMkLst>
            <pc:docMk/>
            <pc:sldMk cId="305056709" sldId="257"/>
            <ac:picMk id="8" creationId="{382D145D-70A7-6B30-2790-18500ADA999C}"/>
          </ac:picMkLst>
        </pc:picChg>
        <pc:picChg chg="mod">
          <ac:chgData name="Ritwik M (CSE)" userId="S::m_ritwik@cb.amrita.edu::ddc631f9-d7c8-4e3e-9d03-54b2d6cbe735" providerId="AD" clId="Web-{A72DE442-A45C-C4C3-50A9-A31E030595D9}" dt="2023-06-28T13:12:58.600" v="46" actId="1076"/>
          <ac:picMkLst>
            <pc:docMk/>
            <pc:sldMk cId="305056709" sldId="257"/>
            <ac:picMk id="9" creationId="{442A4EB7-FD93-A541-8E60-08C16A19E03E}"/>
          </ac:picMkLst>
        </pc:picChg>
        <pc:picChg chg="mod">
          <ac:chgData name="Ritwik M (CSE)" userId="S::m_ritwik@cb.amrita.edu::ddc631f9-d7c8-4e3e-9d03-54b2d6cbe735" providerId="AD" clId="Web-{A72DE442-A45C-C4C3-50A9-A31E030595D9}" dt="2023-06-28T13:02:12.810" v="35" actId="1076"/>
          <ac:picMkLst>
            <pc:docMk/>
            <pc:sldMk cId="305056709" sldId="257"/>
            <ac:picMk id="15" creationId="{E9D4EE26-8FA3-7641-2C8D-7BD9A89C167F}"/>
          </ac:picMkLst>
        </pc:picChg>
        <pc:picChg chg="mod">
          <ac:chgData name="Ritwik M (CSE)" userId="S::m_ritwik@cb.amrita.edu::ddc631f9-d7c8-4e3e-9d03-54b2d6cbe735" providerId="AD" clId="Web-{A72DE442-A45C-C4C3-50A9-A31E030595D9}" dt="2023-06-28T13:02:12.841" v="38" actId="1076"/>
          <ac:picMkLst>
            <pc:docMk/>
            <pc:sldMk cId="305056709" sldId="257"/>
            <ac:picMk id="20" creationId="{0739C841-934F-7D9D-9A66-CD2B97734214}"/>
          </ac:picMkLst>
        </pc:picChg>
        <pc:inkChg chg="mod">
          <ac:chgData name="Ritwik M (CSE)" userId="S::m_ritwik@cb.amrita.edu::ddc631f9-d7c8-4e3e-9d03-54b2d6cbe735" providerId="AD" clId="Web-{A72DE442-A45C-C4C3-50A9-A31E030595D9}" dt="2023-06-28T13:02:12.810" v="36" actId="1076"/>
          <ac:inkMkLst>
            <pc:docMk/>
            <pc:sldMk cId="305056709" sldId="257"/>
            <ac:inkMk id="16" creationId="{07C441EF-66E3-DE81-6257-B70B658E3FE5}"/>
          </ac:inkMkLst>
        </pc:inkChg>
        <pc:inkChg chg="mod">
          <ac:chgData name="Ritwik M (CSE)" userId="S::m_ritwik@cb.amrita.edu::ddc631f9-d7c8-4e3e-9d03-54b2d6cbe735" providerId="AD" clId="Web-{A72DE442-A45C-C4C3-50A9-A31E030595D9}" dt="2023-06-28T13:02:12.826" v="37" actId="1076"/>
          <ac:inkMkLst>
            <pc:docMk/>
            <pc:sldMk cId="305056709" sldId="257"/>
            <ac:inkMk id="17" creationId="{28C2705D-7B99-672B-3805-BF83411C9726}"/>
          </ac:inkMkLst>
        </pc:inkChg>
        <pc:inkChg chg="mod">
          <ac:chgData name="Ritwik M (CSE)" userId="S::m_ritwik@cb.amrita.edu::ddc631f9-d7c8-4e3e-9d03-54b2d6cbe735" providerId="AD" clId="Web-{A72DE442-A45C-C4C3-50A9-A31E030595D9}" dt="2023-06-28T13:02:12.841" v="39" actId="1076"/>
          <ac:inkMkLst>
            <pc:docMk/>
            <pc:sldMk cId="305056709" sldId="257"/>
            <ac:inkMk id="26" creationId="{6DEA75F9-1B88-1DA4-B557-900F4302B13E}"/>
          </ac:inkMkLst>
        </pc:inkChg>
        <pc:inkChg chg="mod">
          <ac:chgData name="Ritwik M (CSE)" userId="S::m_ritwik@cb.amrita.edu::ddc631f9-d7c8-4e3e-9d03-54b2d6cbe735" providerId="AD" clId="Web-{A72DE442-A45C-C4C3-50A9-A31E030595D9}" dt="2023-06-28T13:02:12.841" v="40" actId="1076"/>
          <ac:inkMkLst>
            <pc:docMk/>
            <pc:sldMk cId="305056709" sldId="257"/>
            <ac:inkMk id="27" creationId="{0135EFAC-C476-D11C-CAF0-A134ED7F8445}"/>
          </ac:inkMkLst>
        </pc:inkChg>
        <pc:inkChg chg="mod">
          <ac:chgData name="Ritwik M (CSE)" userId="S::m_ritwik@cb.amrita.edu::ddc631f9-d7c8-4e3e-9d03-54b2d6cbe735" providerId="AD" clId="Web-{A72DE442-A45C-C4C3-50A9-A31E030595D9}" dt="2023-06-28T13:02:12.857" v="41" actId="1076"/>
          <ac:inkMkLst>
            <pc:docMk/>
            <pc:sldMk cId="305056709" sldId="257"/>
            <ac:inkMk id="29" creationId="{3CB8614F-64FF-BFDD-E235-350EBE26ECF9}"/>
          </ac:inkMkLst>
        </pc:inkChg>
        <pc:inkChg chg="mod">
          <ac:chgData name="Ritwik M (CSE)" userId="S::m_ritwik@cb.amrita.edu::ddc631f9-d7c8-4e3e-9d03-54b2d6cbe735" providerId="AD" clId="Web-{A72DE442-A45C-C4C3-50A9-A31E030595D9}" dt="2023-06-28T13:02:12.857" v="42" actId="1076"/>
          <ac:inkMkLst>
            <pc:docMk/>
            <pc:sldMk cId="305056709" sldId="257"/>
            <ac:inkMk id="30" creationId="{DC958BB4-02F4-B235-A452-6F2B70F120EB}"/>
          </ac:inkMkLst>
        </pc:inkChg>
      </pc:sldChg>
      <pc:sldChg chg="modSp new del">
        <pc:chgData name="Ritwik M (CSE)" userId="S::m_ritwik@cb.amrita.edu::ddc631f9-d7c8-4e3e-9d03-54b2d6cbe735" providerId="AD" clId="Web-{A72DE442-A45C-C4C3-50A9-A31E030595D9}" dt="2023-06-28T13:19:58.419" v="130"/>
        <pc:sldMkLst>
          <pc:docMk/>
          <pc:sldMk cId="3712138766" sldId="258"/>
        </pc:sldMkLst>
        <pc:spChg chg="mod">
          <ac:chgData name="Ritwik M (CSE)" userId="S::m_ritwik@cb.amrita.edu::ddc631f9-d7c8-4e3e-9d03-54b2d6cbe735" providerId="AD" clId="Web-{A72DE442-A45C-C4C3-50A9-A31E030595D9}" dt="2023-06-28T13:14:20.539" v="53" actId="20577"/>
          <ac:spMkLst>
            <pc:docMk/>
            <pc:sldMk cId="3712138766" sldId="258"/>
            <ac:spMk id="2" creationId="{6BD47931-E761-0654-53BD-8B7110BAE56D}"/>
          </ac:spMkLst>
        </pc:spChg>
        <pc:spChg chg="mod">
          <ac:chgData name="Ritwik M (CSE)" userId="S::m_ritwik@cb.amrita.edu::ddc631f9-d7c8-4e3e-9d03-54b2d6cbe735" providerId="AD" clId="Web-{A72DE442-A45C-C4C3-50A9-A31E030595D9}" dt="2023-06-28T13:19:48.668" v="121" actId="20577"/>
          <ac:spMkLst>
            <pc:docMk/>
            <pc:sldMk cId="3712138766" sldId="258"/>
            <ac:spMk id="3" creationId="{0698F0E9-35B1-8144-9041-CEB2C9AAA3FA}"/>
          </ac:spMkLst>
        </pc:spChg>
      </pc:sldChg>
      <pc:sldChg chg="modSp new">
        <pc:chgData name="Ritwik M (CSE)" userId="S::m_ritwik@cb.amrita.edu::ddc631f9-d7c8-4e3e-9d03-54b2d6cbe735" providerId="AD" clId="Web-{A72DE442-A45C-C4C3-50A9-A31E030595D9}" dt="2023-06-28T13:16:42.322" v="107" actId="20577"/>
        <pc:sldMkLst>
          <pc:docMk/>
          <pc:sldMk cId="2032595427" sldId="259"/>
        </pc:sldMkLst>
        <pc:spChg chg="mod">
          <ac:chgData name="Ritwik M (CSE)" userId="S::m_ritwik@cb.amrita.edu::ddc631f9-d7c8-4e3e-9d03-54b2d6cbe735" providerId="AD" clId="Web-{A72DE442-A45C-C4C3-50A9-A31E030595D9}" dt="2023-06-28T13:14:28.383" v="69" actId="20577"/>
          <ac:spMkLst>
            <pc:docMk/>
            <pc:sldMk cId="2032595427" sldId="259"/>
            <ac:spMk id="2" creationId="{A499D1A2-E2CE-AE4F-7111-C2ECC959FE7A}"/>
          </ac:spMkLst>
        </pc:spChg>
        <pc:spChg chg="mod">
          <ac:chgData name="Ritwik M (CSE)" userId="S::m_ritwik@cb.amrita.edu::ddc631f9-d7c8-4e3e-9d03-54b2d6cbe735" providerId="AD" clId="Web-{A72DE442-A45C-C4C3-50A9-A31E030595D9}" dt="2023-06-28T13:16:42.322" v="107" actId="20577"/>
          <ac:spMkLst>
            <pc:docMk/>
            <pc:sldMk cId="2032595427" sldId="259"/>
            <ac:spMk id="3" creationId="{C67BCED6-D489-0A54-1CBC-9DEC2E83281D}"/>
          </ac:spMkLst>
        </pc:spChg>
      </pc:sldChg>
      <pc:sldChg chg="modSp new del">
        <pc:chgData name="Ritwik M (CSE)" userId="S::m_ritwik@cb.amrita.edu::ddc631f9-d7c8-4e3e-9d03-54b2d6cbe735" providerId="AD" clId="Web-{A72DE442-A45C-C4C3-50A9-A31E030595D9}" dt="2023-06-28T13:32:35.820" v="186"/>
        <pc:sldMkLst>
          <pc:docMk/>
          <pc:sldMk cId="546353570" sldId="260"/>
        </pc:sldMkLst>
        <pc:spChg chg="mod">
          <ac:chgData name="Ritwik M (CSE)" userId="S::m_ritwik@cb.amrita.edu::ddc631f9-d7c8-4e3e-9d03-54b2d6cbe735" providerId="AD" clId="Web-{A72DE442-A45C-C4C3-50A9-A31E030595D9}" dt="2023-06-28T13:19:55.793" v="129" actId="20577"/>
          <ac:spMkLst>
            <pc:docMk/>
            <pc:sldMk cId="546353570" sldId="260"/>
            <ac:spMk id="2" creationId="{00A875E5-6CEB-09FE-2501-7460B30708E1}"/>
          </ac:spMkLst>
        </pc:spChg>
        <pc:spChg chg="mod">
          <ac:chgData name="Ritwik M (CSE)" userId="S::m_ritwik@cb.amrita.edu::ddc631f9-d7c8-4e3e-9d03-54b2d6cbe735" providerId="AD" clId="Web-{A72DE442-A45C-C4C3-50A9-A31E030595D9}" dt="2023-06-28T13:19:53.637" v="124" actId="20577"/>
          <ac:spMkLst>
            <pc:docMk/>
            <pc:sldMk cId="546353570" sldId="260"/>
            <ac:spMk id="3" creationId="{2749BEB5-C719-7F6E-EBA5-F142789DDE83}"/>
          </ac:spMkLst>
        </pc:spChg>
      </pc:sldChg>
      <pc:sldChg chg="modSp new del">
        <pc:chgData name="Ritwik M (CSE)" userId="S::m_ritwik@cb.amrita.edu::ddc631f9-d7c8-4e3e-9d03-54b2d6cbe735" providerId="AD" clId="Web-{A72DE442-A45C-C4C3-50A9-A31E030595D9}" dt="2023-06-28T13:19:45.465" v="119"/>
        <pc:sldMkLst>
          <pc:docMk/>
          <pc:sldMk cId="1840898230" sldId="260"/>
        </pc:sldMkLst>
        <pc:spChg chg="mod">
          <ac:chgData name="Ritwik M (CSE)" userId="S::m_ritwik@cb.amrita.edu::ddc631f9-d7c8-4e3e-9d03-54b2d6cbe735" providerId="AD" clId="Web-{A72DE442-A45C-C4C3-50A9-A31E030595D9}" dt="2023-06-28T13:19:35.778" v="113" actId="20577"/>
          <ac:spMkLst>
            <pc:docMk/>
            <pc:sldMk cId="1840898230" sldId="260"/>
            <ac:spMk id="2" creationId="{1949EB23-C3DA-DA8B-1A99-A34666968946}"/>
          </ac:spMkLst>
        </pc:spChg>
        <pc:spChg chg="mod">
          <ac:chgData name="Ritwik M (CSE)" userId="S::m_ritwik@cb.amrita.edu::ddc631f9-d7c8-4e3e-9d03-54b2d6cbe735" providerId="AD" clId="Web-{A72DE442-A45C-C4C3-50A9-A31E030595D9}" dt="2023-06-28T13:19:42.200" v="118" actId="20577"/>
          <ac:spMkLst>
            <pc:docMk/>
            <pc:sldMk cId="1840898230" sldId="260"/>
            <ac:spMk id="3" creationId="{C8AA8477-A7D7-461D-56E6-3DD9AE77E1F1}"/>
          </ac:spMkLst>
        </pc:spChg>
      </pc:sldChg>
      <pc:sldChg chg="modSp new ord">
        <pc:chgData name="Ritwik M (CSE)" userId="S::m_ritwik@cb.amrita.edu::ddc631f9-d7c8-4e3e-9d03-54b2d6cbe735" providerId="AD" clId="Web-{A72DE442-A45C-C4C3-50A9-A31E030595D9}" dt="2023-06-28T14:54:10.223" v="221" actId="20577"/>
        <pc:sldMkLst>
          <pc:docMk/>
          <pc:sldMk cId="436704141" sldId="261"/>
        </pc:sldMkLst>
        <pc:spChg chg="mod">
          <ac:chgData name="Ritwik M (CSE)" userId="S::m_ritwik@cb.amrita.edu::ddc631f9-d7c8-4e3e-9d03-54b2d6cbe735" providerId="AD" clId="Web-{A72DE442-A45C-C4C3-50A9-A31E030595D9}" dt="2023-06-28T14:54:10.223" v="221" actId="20577"/>
          <ac:spMkLst>
            <pc:docMk/>
            <pc:sldMk cId="436704141" sldId="261"/>
            <ac:spMk id="2" creationId="{0F2B5D92-35B5-68F6-9FEC-ECDBE886195F}"/>
          </ac:spMkLst>
        </pc:spChg>
        <pc:spChg chg="mod">
          <ac:chgData name="Ritwik M (CSE)" userId="S::m_ritwik@cb.amrita.edu::ddc631f9-d7c8-4e3e-9d03-54b2d6cbe735" providerId="AD" clId="Web-{A72DE442-A45C-C4C3-50A9-A31E030595D9}" dt="2023-06-28T14:52:41.644" v="210" actId="1076"/>
          <ac:spMkLst>
            <pc:docMk/>
            <pc:sldMk cId="436704141" sldId="261"/>
            <ac:spMk id="3" creationId="{5F5F41FB-4D7D-1082-1D52-9DC1D8AC1B38}"/>
          </ac:spMkLst>
        </pc:spChg>
      </pc:sldChg>
      <pc:sldChg chg="modSp add replId">
        <pc:chgData name="Ritwik M (CSE)" userId="S::m_ritwik@cb.amrita.edu::ddc631f9-d7c8-4e3e-9d03-54b2d6cbe735" providerId="AD" clId="Web-{A72DE442-A45C-C4C3-50A9-A31E030595D9}" dt="2023-06-28T13:21:10.779" v="151" actId="20577"/>
        <pc:sldMkLst>
          <pc:docMk/>
          <pc:sldMk cId="4052678763" sldId="262"/>
        </pc:sldMkLst>
        <pc:spChg chg="mod">
          <ac:chgData name="Ritwik M (CSE)" userId="S::m_ritwik@cb.amrita.edu::ddc631f9-d7c8-4e3e-9d03-54b2d6cbe735" providerId="AD" clId="Web-{A72DE442-A45C-C4C3-50A9-A31E030595D9}" dt="2023-06-28T13:21:10.779" v="151" actId="20577"/>
          <ac:spMkLst>
            <pc:docMk/>
            <pc:sldMk cId="4052678763" sldId="262"/>
            <ac:spMk id="2" creationId="{0F2B5D92-35B5-68F6-9FEC-ECDBE886195F}"/>
          </ac:spMkLst>
        </pc:spChg>
      </pc:sldChg>
      <pc:sldChg chg="modSp add replId">
        <pc:chgData name="Ritwik M (CSE)" userId="S::m_ritwik@cb.amrita.edu::ddc631f9-d7c8-4e3e-9d03-54b2d6cbe735" providerId="AD" clId="Web-{A72DE442-A45C-C4C3-50A9-A31E030595D9}" dt="2023-06-28T13:29:04.270" v="164" actId="20577"/>
        <pc:sldMkLst>
          <pc:docMk/>
          <pc:sldMk cId="1420273795" sldId="263"/>
        </pc:sldMkLst>
        <pc:spChg chg="mod">
          <ac:chgData name="Ritwik M (CSE)" userId="S::m_ritwik@cb.amrita.edu::ddc631f9-d7c8-4e3e-9d03-54b2d6cbe735" providerId="AD" clId="Web-{A72DE442-A45C-C4C3-50A9-A31E030595D9}" dt="2023-06-28T13:29:04.270" v="164" actId="20577"/>
          <ac:spMkLst>
            <pc:docMk/>
            <pc:sldMk cId="1420273795" sldId="263"/>
            <ac:spMk id="2" creationId="{0F2B5D92-35B5-68F6-9FEC-ECDBE886195F}"/>
          </ac:spMkLst>
        </pc:spChg>
      </pc:sldChg>
      <pc:sldChg chg="modSp add replId">
        <pc:chgData name="Ritwik M (CSE)" userId="S::m_ritwik@cb.amrita.edu::ddc631f9-d7c8-4e3e-9d03-54b2d6cbe735" providerId="AD" clId="Web-{A72DE442-A45C-C4C3-50A9-A31E030595D9}" dt="2023-06-28T13:29:32.442" v="168" actId="20577"/>
        <pc:sldMkLst>
          <pc:docMk/>
          <pc:sldMk cId="2921747322" sldId="264"/>
        </pc:sldMkLst>
        <pc:spChg chg="mod">
          <ac:chgData name="Ritwik M (CSE)" userId="S::m_ritwik@cb.amrita.edu::ddc631f9-d7c8-4e3e-9d03-54b2d6cbe735" providerId="AD" clId="Web-{A72DE442-A45C-C4C3-50A9-A31E030595D9}" dt="2023-06-28T13:29:32.442" v="168" actId="20577"/>
          <ac:spMkLst>
            <pc:docMk/>
            <pc:sldMk cId="2921747322" sldId="264"/>
            <ac:spMk id="2" creationId="{0F2B5D92-35B5-68F6-9FEC-ECDBE886195F}"/>
          </ac:spMkLst>
        </pc:spChg>
      </pc:sldChg>
      <pc:sldChg chg="add replId">
        <pc:chgData name="Ritwik M (CSE)" userId="S::m_ritwik@cb.amrita.edu::ddc631f9-d7c8-4e3e-9d03-54b2d6cbe735" providerId="AD" clId="Web-{A72DE442-A45C-C4C3-50A9-A31E030595D9}" dt="2023-06-28T13:29:17.973" v="165"/>
        <pc:sldMkLst>
          <pc:docMk/>
          <pc:sldMk cId="3240515910" sldId="265"/>
        </pc:sldMkLst>
      </pc:sldChg>
      <pc:sldChg chg="addSp delSp modSp new">
        <pc:chgData name="Ritwik M (CSE)" userId="S::m_ritwik@cb.amrita.edu::ddc631f9-d7c8-4e3e-9d03-54b2d6cbe735" providerId="AD" clId="Web-{A72DE442-A45C-C4C3-50A9-A31E030595D9}" dt="2023-06-28T13:32:23.991" v="185" actId="1076"/>
        <pc:sldMkLst>
          <pc:docMk/>
          <pc:sldMk cId="107030712" sldId="266"/>
        </pc:sldMkLst>
        <pc:spChg chg="del">
          <ac:chgData name="Ritwik M (CSE)" userId="S::m_ritwik@cb.amrita.edu::ddc631f9-d7c8-4e3e-9d03-54b2d6cbe735" providerId="AD" clId="Web-{A72DE442-A45C-C4C3-50A9-A31E030595D9}" dt="2023-06-28T13:29:53.208" v="170"/>
          <ac:spMkLst>
            <pc:docMk/>
            <pc:sldMk cId="107030712" sldId="266"/>
            <ac:spMk id="2" creationId="{1CBA22CC-A8A6-FC84-A464-873984C1242C}"/>
          </ac:spMkLst>
        </pc:spChg>
        <pc:spChg chg="del">
          <ac:chgData name="Ritwik M (CSE)" userId="S::m_ritwik@cb.amrita.edu::ddc631f9-d7c8-4e3e-9d03-54b2d6cbe735" providerId="AD" clId="Web-{A72DE442-A45C-C4C3-50A9-A31E030595D9}" dt="2023-06-28T13:30:35.240" v="171"/>
          <ac:spMkLst>
            <pc:docMk/>
            <pc:sldMk cId="107030712" sldId="266"/>
            <ac:spMk id="3" creationId="{471D9C97-2D0A-2A4F-45F9-D12B1ED8161E}"/>
          </ac:spMkLst>
        </pc:spChg>
        <pc:picChg chg="add mod ord">
          <ac:chgData name="Ritwik M (CSE)" userId="S::m_ritwik@cb.amrita.edu::ddc631f9-d7c8-4e3e-9d03-54b2d6cbe735" providerId="AD" clId="Web-{A72DE442-A45C-C4C3-50A9-A31E030595D9}" dt="2023-06-28T13:32:16.616" v="182" actId="14100"/>
          <ac:picMkLst>
            <pc:docMk/>
            <pc:sldMk cId="107030712" sldId="266"/>
            <ac:picMk id="4" creationId="{CC43B6EC-BC87-195B-AA66-14483B675245}"/>
          </ac:picMkLst>
        </pc:picChg>
        <pc:picChg chg="add mod">
          <ac:chgData name="Ritwik M (CSE)" userId="S::m_ritwik@cb.amrita.edu::ddc631f9-d7c8-4e3e-9d03-54b2d6cbe735" providerId="AD" clId="Web-{A72DE442-A45C-C4C3-50A9-A31E030595D9}" dt="2023-06-28T13:32:13.648" v="180" actId="1076"/>
          <ac:picMkLst>
            <pc:docMk/>
            <pc:sldMk cId="107030712" sldId="266"/>
            <ac:picMk id="5" creationId="{8EEFC21E-BC78-EA05-BDAA-36CDDD9016E3}"/>
          </ac:picMkLst>
        </pc:picChg>
        <pc:picChg chg="add mod">
          <ac:chgData name="Ritwik M (CSE)" userId="S::m_ritwik@cb.amrita.edu::ddc631f9-d7c8-4e3e-9d03-54b2d6cbe735" providerId="AD" clId="Web-{A72DE442-A45C-C4C3-50A9-A31E030595D9}" dt="2023-06-28T13:32:23.991" v="185" actId="1076"/>
          <ac:picMkLst>
            <pc:docMk/>
            <pc:sldMk cId="107030712" sldId="266"/>
            <ac:picMk id="6" creationId="{8F4DB180-FD65-9EBE-B5B1-81D2477CD9D5}"/>
          </ac:picMkLst>
        </pc:picChg>
      </pc:sldChg>
    </pc:docChg>
  </pc:docChgLst>
  <pc:docChgLst>
    <pc:chgData name="Ritwik M (CSE)" userId="S::m_ritwik@cb.amrita.edu::ddc631f9-d7c8-4e3e-9d03-54b2d6cbe735" providerId="AD" clId="Web-{8522F270-37AF-476E-BFDF-361FFFA04E0B}"/>
    <pc:docChg chg="modSld">
      <pc:chgData name="Ritwik M (CSE)" userId="S::m_ritwik@cb.amrita.edu::ddc631f9-d7c8-4e3e-9d03-54b2d6cbe735" providerId="AD" clId="Web-{8522F270-37AF-476E-BFDF-361FFFA04E0B}" dt="2023-06-30T04:02:07.616" v="15" actId="20577"/>
      <pc:docMkLst>
        <pc:docMk/>
      </pc:docMkLst>
      <pc:sldChg chg="modSp">
        <pc:chgData name="Ritwik M (CSE)" userId="S::m_ritwik@cb.amrita.edu::ddc631f9-d7c8-4e3e-9d03-54b2d6cbe735" providerId="AD" clId="Web-{8522F270-37AF-476E-BFDF-361FFFA04E0B}" dt="2023-06-30T04:01:58.975" v="9" actId="20577"/>
        <pc:sldMkLst>
          <pc:docMk/>
          <pc:sldMk cId="1346343291" sldId="273"/>
        </pc:sldMkLst>
        <pc:spChg chg="mod">
          <ac:chgData name="Ritwik M (CSE)" userId="S::m_ritwik@cb.amrita.edu::ddc631f9-d7c8-4e3e-9d03-54b2d6cbe735" providerId="AD" clId="Web-{8522F270-37AF-476E-BFDF-361FFFA04E0B}" dt="2023-06-30T04:01:58.975" v="9" actId="20577"/>
          <ac:spMkLst>
            <pc:docMk/>
            <pc:sldMk cId="1346343291" sldId="273"/>
            <ac:spMk id="2" creationId="{701AB93B-FAE8-B34C-535F-20FF3B282863}"/>
          </ac:spMkLst>
        </pc:spChg>
      </pc:sldChg>
      <pc:sldChg chg="modSp">
        <pc:chgData name="Ritwik M (CSE)" userId="S::m_ritwik@cb.amrita.edu::ddc631f9-d7c8-4e3e-9d03-54b2d6cbe735" providerId="AD" clId="Web-{8522F270-37AF-476E-BFDF-361FFFA04E0B}" dt="2023-06-30T04:02:07.616" v="15" actId="20577"/>
        <pc:sldMkLst>
          <pc:docMk/>
          <pc:sldMk cId="3910120682" sldId="283"/>
        </pc:sldMkLst>
        <pc:spChg chg="mod">
          <ac:chgData name="Ritwik M (CSE)" userId="S::m_ritwik@cb.amrita.edu::ddc631f9-d7c8-4e3e-9d03-54b2d6cbe735" providerId="AD" clId="Web-{8522F270-37AF-476E-BFDF-361FFFA04E0B}" dt="2023-06-30T04:02:07.616" v="15" actId="20577"/>
          <ac:spMkLst>
            <pc:docMk/>
            <pc:sldMk cId="3910120682" sldId="283"/>
            <ac:spMk id="2" creationId="{32A2EE4D-E6E8-DBF9-953E-3F5024A99506}"/>
          </ac:spMkLst>
        </pc:spChg>
      </pc:sldChg>
    </pc:docChg>
  </pc:docChgLst>
  <pc:docChgLst>
    <pc:chgData name="Ritwik M (CSE)" userId="S::m_ritwik@cb.amrita.edu::ddc631f9-d7c8-4e3e-9d03-54b2d6cbe735" providerId="AD" clId="Web-{C8BDDE82-E35A-E0C7-F97D-0B4A6B7151B6}"/>
    <pc:docChg chg="addSld modSld addMainMaster delMainMaster">
      <pc:chgData name="Ritwik M (CSE)" userId="S::m_ritwik@cb.amrita.edu::ddc631f9-d7c8-4e3e-9d03-54b2d6cbe735" providerId="AD" clId="Web-{C8BDDE82-E35A-E0C7-F97D-0B4A6B7151B6}" dt="2023-06-30T04:20:36.983" v="74"/>
      <pc:docMkLst>
        <pc:docMk/>
      </pc:docMkLst>
      <pc:sldChg chg="modSp mod modClrScheme chgLayout">
        <pc:chgData name="Ritwik M (CSE)" userId="S::m_ritwik@cb.amrita.edu::ddc631f9-d7c8-4e3e-9d03-54b2d6cbe735" providerId="AD" clId="Web-{C8BDDE82-E35A-E0C7-F97D-0B4A6B7151B6}" dt="2023-06-30T04:16:04.011" v="39" actId="14100"/>
        <pc:sldMkLst>
          <pc:docMk/>
          <pc:sldMk cId="109857222" sldId="256"/>
        </pc:sldMkLst>
        <pc:spChg chg="mod ord">
          <ac:chgData name="Ritwik M (CSE)" userId="S::m_ritwik@cb.amrita.edu::ddc631f9-d7c8-4e3e-9d03-54b2d6cbe735" providerId="AD" clId="Web-{C8BDDE82-E35A-E0C7-F97D-0B4A6B7151B6}" dt="2023-06-30T04:06:04.487" v="4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Ritwik M (CSE)" userId="S::m_ritwik@cb.amrita.edu::ddc631f9-d7c8-4e3e-9d03-54b2d6cbe735" providerId="AD" clId="Web-{C8BDDE82-E35A-E0C7-F97D-0B4A6B7151B6}" dt="2023-06-30T04:15:55.542" v="38" actId="20577"/>
          <ac:spMkLst>
            <pc:docMk/>
            <pc:sldMk cId="109857222" sldId="256"/>
            <ac:spMk id="3" creationId="{00000000-0000-0000-0000-000000000000}"/>
          </ac:spMkLst>
        </pc:spChg>
        <pc:spChg chg="mod">
          <ac:chgData name="Ritwik M (CSE)" userId="S::m_ritwik@cb.amrita.edu::ddc631f9-d7c8-4e3e-9d03-54b2d6cbe735" providerId="AD" clId="Web-{C8BDDE82-E35A-E0C7-F97D-0B4A6B7151B6}" dt="2023-06-30T04:16:04.011" v="39" actId="14100"/>
          <ac:spMkLst>
            <pc:docMk/>
            <pc:sldMk cId="109857222" sldId="256"/>
            <ac:spMk id="4" creationId="{EB9582E4-586A-3AF4-241F-7095DBE6B26E}"/>
          </ac:spMkLst>
        </pc:spChg>
      </pc:sldChg>
      <pc:sldChg chg="modSp mod modClrScheme chgLayout">
        <pc:chgData name="Ritwik M (CSE)" userId="S::m_ritwik@cb.amrita.edu::ddc631f9-d7c8-4e3e-9d03-54b2d6cbe735" providerId="AD" clId="Web-{C8BDDE82-E35A-E0C7-F97D-0B4A6B7151B6}" dt="2023-06-30T04:16:34.761" v="42" actId="1076"/>
        <pc:sldMkLst>
          <pc:docMk/>
          <pc:sldMk cId="305056709" sldId="257"/>
        </pc:sldMkLst>
        <pc:spChg chg="mod ord">
          <ac:chgData name="Ritwik M (CSE)" userId="S::m_ritwik@cb.amrita.edu::ddc631f9-d7c8-4e3e-9d03-54b2d6cbe735" providerId="AD" clId="Web-{C8BDDE82-E35A-E0C7-F97D-0B4A6B7151B6}" dt="2023-06-30T04:07:43.988" v="14" actId="14100"/>
          <ac:spMkLst>
            <pc:docMk/>
            <pc:sldMk cId="305056709" sldId="257"/>
            <ac:spMk id="2" creationId="{F8DC58DF-D57B-FD7B-2C5C-935C8C97E2B6}"/>
          </ac:spMkLst>
        </pc:spChg>
        <pc:spChg chg="mod ord">
          <ac:chgData name="Ritwik M (CSE)" userId="S::m_ritwik@cb.amrita.edu::ddc631f9-d7c8-4e3e-9d03-54b2d6cbe735" providerId="AD" clId="Web-{C8BDDE82-E35A-E0C7-F97D-0B4A6B7151B6}" dt="2023-06-30T04:08:12.520" v="16"/>
          <ac:spMkLst>
            <pc:docMk/>
            <pc:sldMk cId="305056709" sldId="257"/>
            <ac:spMk id="11" creationId="{685472B9-B7E3-C723-4A68-F1DC057CF645}"/>
          </ac:spMkLst>
        </pc:spChg>
        <pc:picChg chg="mod ord">
          <ac:chgData name="Ritwik M (CSE)" userId="S::m_ritwik@cb.amrita.edu::ddc631f9-d7c8-4e3e-9d03-54b2d6cbe735" providerId="AD" clId="Web-{C8BDDE82-E35A-E0C7-F97D-0B4A6B7151B6}" dt="2023-06-30T04:06:04.487" v="4"/>
          <ac:picMkLst>
            <pc:docMk/>
            <pc:sldMk cId="305056709" sldId="257"/>
            <ac:picMk id="4" creationId="{53C08E1B-D95C-1434-7E9D-995B61437D49}"/>
          </ac:picMkLst>
        </pc:picChg>
        <pc:picChg chg="mod">
          <ac:chgData name="Ritwik M (CSE)" userId="S::m_ritwik@cb.amrita.edu::ddc631f9-d7c8-4e3e-9d03-54b2d6cbe735" providerId="AD" clId="Web-{C8BDDE82-E35A-E0C7-F97D-0B4A6B7151B6}" dt="2023-06-30T04:16:34.761" v="42" actId="1076"/>
          <ac:picMkLst>
            <pc:docMk/>
            <pc:sldMk cId="305056709" sldId="257"/>
            <ac:picMk id="5" creationId="{33935471-568A-D439-18A1-3B69924BBBCD}"/>
          </ac:picMkLst>
        </pc:picChg>
      </pc:sldChg>
      <pc:sldChg chg="modSp mod modClrScheme chgLayout">
        <pc:chgData name="Ritwik M (CSE)" userId="S::m_ritwik@cb.amrita.edu::ddc631f9-d7c8-4e3e-9d03-54b2d6cbe735" providerId="AD" clId="Web-{C8BDDE82-E35A-E0C7-F97D-0B4A6B7151B6}" dt="2023-06-30T04:07:16.519" v="13" actId="20577"/>
        <pc:sldMkLst>
          <pc:docMk/>
          <pc:sldMk cId="4265811182" sldId="269"/>
        </pc:sldMkLst>
        <pc:spChg chg="mod ord">
          <ac:chgData name="Ritwik M (CSE)" userId="S::m_ritwik@cb.amrita.edu::ddc631f9-d7c8-4e3e-9d03-54b2d6cbe735" providerId="AD" clId="Web-{C8BDDE82-E35A-E0C7-F97D-0B4A6B7151B6}" dt="2023-06-30T04:06:04.487" v="4"/>
          <ac:spMkLst>
            <pc:docMk/>
            <pc:sldMk cId="4265811182" sldId="269"/>
            <ac:spMk id="2" creationId="{C54D9993-DFDD-AFB6-84F8-0C902BCFC01C}"/>
          </ac:spMkLst>
        </pc:spChg>
        <pc:spChg chg="mod">
          <ac:chgData name="Ritwik M (CSE)" userId="S::m_ritwik@cb.amrita.edu::ddc631f9-d7c8-4e3e-9d03-54b2d6cbe735" providerId="AD" clId="Web-{C8BDDE82-E35A-E0C7-F97D-0B4A6B7151B6}" dt="2023-06-30T04:07:16.519" v="13" actId="20577"/>
          <ac:spMkLst>
            <pc:docMk/>
            <pc:sldMk cId="4265811182" sldId="269"/>
            <ac:spMk id="9" creationId="{25EB0B9B-47CD-2405-A89E-AFE657380F5F}"/>
          </ac:spMkLst>
        </pc:spChg>
        <pc:spChg chg="mod">
          <ac:chgData name="Ritwik M (CSE)" userId="S::m_ritwik@cb.amrita.edu::ddc631f9-d7c8-4e3e-9d03-54b2d6cbe735" providerId="AD" clId="Web-{C8BDDE82-E35A-E0C7-F97D-0B4A6B7151B6}" dt="2023-06-30T04:06:55.659" v="9" actId="20577"/>
          <ac:spMkLst>
            <pc:docMk/>
            <pc:sldMk cId="4265811182" sldId="269"/>
            <ac:spMk id="10" creationId="{2BEBFEF2-E1F9-2E77-437D-A42AF592D3A3}"/>
          </ac:spMkLst>
        </pc:spChg>
        <pc:spChg chg="mod ord">
          <ac:chgData name="Ritwik M (CSE)" userId="S::m_ritwik@cb.amrita.edu::ddc631f9-d7c8-4e3e-9d03-54b2d6cbe735" providerId="AD" clId="Web-{C8BDDE82-E35A-E0C7-F97D-0B4A6B7151B6}" dt="2023-06-30T04:07:10.081" v="11" actId="20577"/>
          <ac:spMkLst>
            <pc:docMk/>
            <pc:sldMk cId="4265811182" sldId="269"/>
            <ac:spMk id="11" creationId="{69521671-78D3-162D-5A9E-771D91EFB6CB}"/>
          </ac:spMkLst>
        </pc:spChg>
        <pc:picChg chg="mod ord">
          <ac:chgData name="Ritwik M (CSE)" userId="S::m_ritwik@cb.amrita.edu::ddc631f9-d7c8-4e3e-9d03-54b2d6cbe735" providerId="AD" clId="Web-{C8BDDE82-E35A-E0C7-F97D-0B4A6B7151B6}" dt="2023-06-30T04:07:03.784" v="10"/>
          <ac:picMkLst>
            <pc:docMk/>
            <pc:sldMk cId="4265811182" sldId="269"/>
            <ac:picMk id="4" creationId="{D4CF435E-B584-2452-FCB4-34738C45FCB6}"/>
          </ac:picMkLst>
        </pc:picChg>
      </pc:sldChg>
      <pc:sldChg chg="modSp mod modClrScheme chgLayout">
        <pc:chgData name="Ritwik M (CSE)" userId="S::m_ritwik@cb.amrita.edu::ddc631f9-d7c8-4e3e-9d03-54b2d6cbe735" providerId="AD" clId="Web-{C8BDDE82-E35A-E0C7-F97D-0B4A6B7151B6}" dt="2023-06-30T04:06:28.690" v="7"/>
        <pc:sldMkLst>
          <pc:docMk/>
          <pc:sldMk cId="2154505598" sldId="270"/>
        </pc:sldMkLst>
        <pc:spChg chg="mod ord">
          <ac:chgData name="Ritwik M (CSE)" userId="S::m_ritwik@cb.amrita.edu::ddc631f9-d7c8-4e3e-9d03-54b2d6cbe735" providerId="AD" clId="Web-{C8BDDE82-E35A-E0C7-F97D-0B4A6B7151B6}" dt="2023-06-30T04:06:04.487" v="4"/>
          <ac:spMkLst>
            <pc:docMk/>
            <pc:sldMk cId="2154505598" sldId="270"/>
            <ac:spMk id="2" creationId="{B8911303-8B31-2AE3-96AD-496800F6BC9F}"/>
          </ac:spMkLst>
        </pc:spChg>
        <pc:spChg chg="mod">
          <ac:chgData name="Ritwik M (CSE)" userId="S::m_ritwik@cb.amrita.edu::ddc631f9-d7c8-4e3e-9d03-54b2d6cbe735" providerId="AD" clId="Web-{C8BDDE82-E35A-E0C7-F97D-0B4A6B7151B6}" dt="2023-06-30T04:06:28.690" v="7"/>
          <ac:spMkLst>
            <pc:docMk/>
            <pc:sldMk cId="2154505598" sldId="270"/>
            <ac:spMk id="9" creationId="{0B804EF2-F357-2705-B34D-6E9A10AA2FE1}"/>
          </ac:spMkLst>
        </pc:spChg>
        <pc:picChg chg="mod ord">
          <ac:chgData name="Ritwik M (CSE)" userId="S::m_ritwik@cb.amrita.edu::ddc631f9-d7c8-4e3e-9d03-54b2d6cbe735" providerId="AD" clId="Web-{C8BDDE82-E35A-E0C7-F97D-0B4A6B7151B6}" dt="2023-06-30T04:06:04.487" v="4"/>
          <ac:picMkLst>
            <pc:docMk/>
            <pc:sldMk cId="2154505598" sldId="270"/>
            <ac:picMk id="8" creationId="{A1F95A67-43B2-E0DB-F31B-872CF6C45531}"/>
          </ac:picMkLst>
        </pc:picChg>
      </pc:sldChg>
      <pc:sldChg chg="addSp delSp modSp mod setBg modClrScheme chgLayout">
        <pc:chgData name="Ritwik M (CSE)" userId="S::m_ritwik@cb.amrita.edu::ddc631f9-d7c8-4e3e-9d03-54b2d6cbe735" providerId="AD" clId="Web-{C8BDDE82-E35A-E0C7-F97D-0B4A6B7151B6}" dt="2023-06-30T04:13:19.743" v="37" actId="1076"/>
        <pc:sldMkLst>
          <pc:docMk/>
          <pc:sldMk cId="1346343291" sldId="273"/>
        </pc:sldMkLst>
        <pc:spChg chg="mod ord">
          <ac:chgData name="Ritwik M (CSE)" userId="S::m_ritwik@cb.amrita.edu::ddc631f9-d7c8-4e3e-9d03-54b2d6cbe735" providerId="AD" clId="Web-{C8BDDE82-E35A-E0C7-F97D-0B4A6B7151B6}" dt="2023-06-30T04:13:19.743" v="37" actId="1076"/>
          <ac:spMkLst>
            <pc:docMk/>
            <pc:sldMk cId="1346343291" sldId="273"/>
            <ac:spMk id="2" creationId="{701AB93B-FAE8-B34C-535F-20FF3B282863}"/>
          </ac:spMkLst>
        </pc:spChg>
        <pc:spChg chg="add del mod ord">
          <ac:chgData name="Ritwik M (CSE)" userId="S::m_ritwik@cb.amrita.edu::ddc631f9-d7c8-4e3e-9d03-54b2d6cbe735" providerId="AD" clId="Web-{C8BDDE82-E35A-E0C7-F97D-0B4A6B7151B6}" dt="2023-06-30T04:13:13.243" v="36" actId="20577"/>
          <ac:spMkLst>
            <pc:docMk/>
            <pc:sldMk cId="1346343291" sldId="273"/>
            <ac:spMk id="3" creationId="{35BF42A5-9A7E-78FB-6DD2-1146EEACC73B}"/>
          </ac:spMkLst>
        </pc:spChg>
        <pc:graphicFrameChg chg="add del">
          <ac:chgData name="Ritwik M (CSE)" userId="S::m_ritwik@cb.amrita.edu::ddc631f9-d7c8-4e3e-9d03-54b2d6cbe735" providerId="AD" clId="Web-{C8BDDE82-E35A-E0C7-F97D-0B4A6B7151B6}" dt="2023-06-30T04:13:06.868" v="34"/>
          <ac:graphicFrameMkLst>
            <pc:docMk/>
            <pc:sldMk cId="1346343291" sldId="273"/>
            <ac:graphicFrameMk id="5" creationId="{330AB903-0214-8466-985D-107A1564F118}"/>
          </ac:graphicFrameMkLst>
        </pc:graphicFrameChg>
      </pc:sldChg>
      <pc:sldChg chg="modSp mod modClrScheme chgLayout">
        <pc:chgData name="Ritwik M (CSE)" userId="S::m_ritwik@cb.amrita.edu::ddc631f9-d7c8-4e3e-9d03-54b2d6cbe735" providerId="AD" clId="Web-{C8BDDE82-E35A-E0C7-F97D-0B4A6B7151B6}" dt="2023-06-30T04:09:37.787" v="27" actId="1076"/>
        <pc:sldMkLst>
          <pc:docMk/>
          <pc:sldMk cId="1407971100" sldId="275"/>
        </pc:sldMkLst>
        <pc:spChg chg="mod ord">
          <ac:chgData name="Ritwik M (CSE)" userId="S::m_ritwik@cb.amrita.edu::ddc631f9-d7c8-4e3e-9d03-54b2d6cbe735" providerId="AD" clId="Web-{C8BDDE82-E35A-E0C7-F97D-0B4A6B7151B6}" dt="2023-06-30T04:09:13.130" v="20" actId="1076"/>
          <ac:spMkLst>
            <pc:docMk/>
            <pc:sldMk cId="1407971100" sldId="275"/>
            <ac:spMk id="2" creationId="{56DA2959-FF23-36C4-DF37-73EC0978789F}"/>
          </ac:spMkLst>
        </pc:spChg>
        <pc:picChg chg="mod ord">
          <ac:chgData name="Ritwik M (CSE)" userId="S::m_ritwik@cb.amrita.edu::ddc631f9-d7c8-4e3e-9d03-54b2d6cbe735" providerId="AD" clId="Web-{C8BDDE82-E35A-E0C7-F97D-0B4A6B7151B6}" dt="2023-06-30T04:09:31.240" v="25" actId="1076"/>
          <ac:picMkLst>
            <pc:docMk/>
            <pc:sldMk cId="1407971100" sldId="275"/>
            <ac:picMk id="4" creationId="{06C423E3-71B5-21A1-CB7F-9236C94FE23D}"/>
          </ac:picMkLst>
        </pc:picChg>
        <pc:picChg chg="mod">
          <ac:chgData name="Ritwik M (CSE)" userId="S::m_ritwik@cb.amrita.edu::ddc631f9-d7c8-4e3e-9d03-54b2d6cbe735" providerId="AD" clId="Web-{C8BDDE82-E35A-E0C7-F97D-0B4A6B7151B6}" dt="2023-06-30T04:09:37.787" v="27" actId="1076"/>
          <ac:picMkLst>
            <pc:docMk/>
            <pc:sldMk cId="1407971100" sldId="275"/>
            <ac:picMk id="6" creationId="{3020B0ED-43D2-3750-02A1-84C92D396502}"/>
          </ac:picMkLst>
        </pc:picChg>
        <pc:picChg chg="mod">
          <ac:chgData name="Ritwik M (CSE)" userId="S::m_ritwik@cb.amrita.edu::ddc631f9-d7c8-4e3e-9d03-54b2d6cbe735" providerId="AD" clId="Web-{C8BDDE82-E35A-E0C7-F97D-0B4A6B7151B6}" dt="2023-06-30T04:09:33.849" v="26" actId="1076"/>
          <ac:picMkLst>
            <pc:docMk/>
            <pc:sldMk cId="1407971100" sldId="275"/>
            <ac:picMk id="7" creationId="{B0EECAAD-EA3D-1466-15B8-2D33432AC82B}"/>
          </ac:picMkLst>
        </pc:picChg>
      </pc:sldChg>
      <pc:sldChg chg="modSp mod modClrScheme chgLayout">
        <pc:chgData name="Ritwik M (CSE)" userId="S::m_ritwik@cb.amrita.edu::ddc631f9-d7c8-4e3e-9d03-54b2d6cbe735" providerId="AD" clId="Web-{C8BDDE82-E35A-E0C7-F97D-0B4A6B7151B6}" dt="2023-06-30T04:09:01.067" v="18" actId="14100"/>
        <pc:sldMkLst>
          <pc:docMk/>
          <pc:sldMk cId="3325020178" sldId="277"/>
        </pc:sldMkLst>
        <pc:spChg chg="mod ord">
          <ac:chgData name="Ritwik M (CSE)" userId="S::m_ritwik@cb.amrita.edu::ddc631f9-d7c8-4e3e-9d03-54b2d6cbe735" providerId="AD" clId="Web-{C8BDDE82-E35A-E0C7-F97D-0B4A6B7151B6}" dt="2023-06-30T04:08:57.036" v="17" actId="1076"/>
          <ac:spMkLst>
            <pc:docMk/>
            <pc:sldMk cId="3325020178" sldId="277"/>
            <ac:spMk id="2" creationId="{2565145D-BD0F-0508-C9D7-1961C7CE9D86}"/>
          </ac:spMkLst>
        </pc:spChg>
        <pc:spChg chg="mod">
          <ac:chgData name="Ritwik M (CSE)" userId="S::m_ritwik@cb.amrita.edu::ddc631f9-d7c8-4e3e-9d03-54b2d6cbe735" providerId="AD" clId="Web-{C8BDDE82-E35A-E0C7-F97D-0B4A6B7151B6}" dt="2023-06-30T04:09:01.067" v="18" actId="14100"/>
          <ac:spMkLst>
            <pc:docMk/>
            <pc:sldMk cId="3325020178" sldId="277"/>
            <ac:spMk id="12" creationId="{C30828BB-442E-178C-106E-D89699949494}"/>
          </ac:spMkLst>
        </pc:spChg>
        <pc:graphicFrameChg chg="mod ord">
          <ac:chgData name="Ritwik M (CSE)" userId="S::m_ritwik@cb.amrita.edu::ddc631f9-d7c8-4e3e-9d03-54b2d6cbe735" providerId="AD" clId="Web-{C8BDDE82-E35A-E0C7-F97D-0B4A6B7151B6}" dt="2023-06-30T04:06:04.487" v="4"/>
          <ac:graphicFrameMkLst>
            <pc:docMk/>
            <pc:sldMk cId="3325020178" sldId="277"/>
            <ac:graphicFrameMk id="5" creationId="{09855511-395B-88C9-6D84-0FA0330BF9D4}"/>
          </ac:graphicFrameMkLst>
        </pc:graphicFrameChg>
      </pc:sldChg>
      <pc:sldChg chg="modSp mod modClrScheme chgLayout">
        <pc:chgData name="Ritwik M (CSE)" userId="S::m_ritwik@cb.amrita.edu::ddc631f9-d7c8-4e3e-9d03-54b2d6cbe735" providerId="AD" clId="Web-{C8BDDE82-E35A-E0C7-F97D-0B4A6B7151B6}" dt="2023-06-30T04:09:53.365" v="30" actId="14100"/>
        <pc:sldMkLst>
          <pc:docMk/>
          <pc:sldMk cId="308445043" sldId="278"/>
        </pc:sldMkLst>
        <pc:spChg chg="mod ord">
          <ac:chgData name="Ritwik M (CSE)" userId="S::m_ritwik@cb.amrita.edu::ddc631f9-d7c8-4e3e-9d03-54b2d6cbe735" providerId="AD" clId="Web-{C8BDDE82-E35A-E0C7-F97D-0B4A6B7151B6}" dt="2023-06-30T04:09:48.818" v="29" actId="1076"/>
          <ac:spMkLst>
            <pc:docMk/>
            <pc:sldMk cId="308445043" sldId="278"/>
            <ac:spMk id="2" creationId="{9D5B0DC9-3724-594F-6F2F-E8F3583EBC37}"/>
          </ac:spMkLst>
        </pc:spChg>
        <pc:picChg chg="mod">
          <ac:chgData name="Ritwik M (CSE)" userId="S::m_ritwik@cb.amrita.edu::ddc631f9-d7c8-4e3e-9d03-54b2d6cbe735" providerId="AD" clId="Web-{C8BDDE82-E35A-E0C7-F97D-0B4A6B7151B6}" dt="2023-06-30T04:09:53.365" v="30" actId="14100"/>
          <ac:picMkLst>
            <pc:docMk/>
            <pc:sldMk cId="308445043" sldId="278"/>
            <ac:picMk id="4" creationId="{F8A1020C-53F5-B990-E768-CD71481F1DA1}"/>
          </ac:picMkLst>
        </pc:picChg>
      </pc:sldChg>
      <pc:sldChg chg="modSp mod modClrScheme chgLayout">
        <pc:chgData name="Ritwik M (CSE)" userId="S::m_ritwik@cb.amrita.edu::ddc631f9-d7c8-4e3e-9d03-54b2d6cbe735" providerId="AD" clId="Web-{C8BDDE82-E35A-E0C7-F97D-0B4A6B7151B6}" dt="2023-06-30T04:06:04.487" v="4"/>
        <pc:sldMkLst>
          <pc:docMk/>
          <pc:sldMk cId="3598106671" sldId="279"/>
        </pc:sldMkLst>
        <pc:spChg chg="mod ord">
          <ac:chgData name="Ritwik M (CSE)" userId="S::m_ritwik@cb.amrita.edu::ddc631f9-d7c8-4e3e-9d03-54b2d6cbe735" providerId="AD" clId="Web-{C8BDDE82-E35A-E0C7-F97D-0B4A6B7151B6}" dt="2023-06-30T04:06:04.487" v="4"/>
          <ac:spMkLst>
            <pc:docMk/>
            <pc:sldMk cId="3598106671" sldId="279"/>
            <ac:spMk id="2" creationId="{C85E1738-E52B-3269-D227-37D0E199C68A}"/>
          </ac:spMkLst>
        </pc:spChg>
      </pc:sldChg>
      <pc:sldChg chg="delSp modSp mod modClrScheme delDesignElem chgLayout">
        <pc:chgData name="Ritwik M (CSE)" userId="S::m_ritwik@cb.amrita.edu::ddc631f9-d7c8-4e3e-9d03-54b2d6cbe735" providerId="AD" clId="Web-{C8BDDE82-E35A-E0C7-F97D-0B4A6B7151B6}" dt="2023-06-30T04:06:04.487" v="4"/>
        <pc:sldMkLst>
          <pc:docMk/>
          <pc:sldMk cId="2904691564" sldId="280"/>
        </pc:sldMkLst>
        <pc:spChg chg="mod ord">
          <ac:chgData name="Ritwik M (CSE)" userId="S::m_ritwik@cb.amrita.edu::ddc631f9-d7c8-4e3e-9d03-54b2d6cbe735" providerId="AD" clId="Web-{C8BDDE82-E35A-E0C7-F97D-0B4A6B7151B6}" dt="2023-06-30T04:06:04.487" v="4"/>
          <ac:spMkLst>
            <pc:docMk/>
            <pc:sldMk cId="2904691564" sldId="280"/>
            <ac:spMk id="2" creationId="{701AB93B-FAE8-B34C-535F-20FF3B282863}"/>
          </ac:spMkLst>
        </pc:spChg>
        <pc:spChg chg="mod ord">
          <ac:chgData name="Ritwik M (CSE)" userId="S::m_ritwik@cb.amrita.edu::ddc631f9-d7c8-4e3e-9d03-54b2d6cbe735" providerId="AD" clId="Web-{C8BDDE82-E35A-E0C7-F97D-0B4A6B7151B6}" dt="2023-06-30T04:06:04.487" v="4"/>
          <ac:spMkLst>
            <pc:docMk/>
            <pc:sldMk cId="2904691564" sldId="280"/>
            <ac:spMk id="3" creationId="{35BF42A5-9A7E-78FB-6DD2-1146EEACC73B}"/>
          </ac:spMkLst>
        </pc:spChg>
        <pc:spChg chg="del">
          <ac:chgData name="Ritwik M (CSE)" userId="S::m_ritwik@cb.amrita.edu::ddc631f9-d7c8-4e3e-9d03-54b2d6cbe735" providerId="AD" clId="Web-{C8BDDE82-E35A-E0C7-F97D-0B4A6B7151B6}" dt="2023-06-30T04:04:16.360" v="0"/>
          <ac:spMkLst>
            <pc:docMk/>
            <pc:sldMk cId="2904691564" sldId="280"/>
            <ac:spMk id="8" creationId="{1ACA2EA0-FFD3-42EC-9406-B595015ED96E}"/>
          </ac:spMkLst>
        </pc:spChg>
        <pc:spChg chg="del">
          <ac:chgData name="Ritwik M (CSE)" userId="S::m_ritwik@cb.amrita.edu::ddc631f9-d7c8-4e3e-9d03-54b2d6cbe735" providerId="AD" clId="Web-{C8BDDE82-E35A-E0C7-F97D-0B4A6B7151B6}" dt="2023-06-30T04:04:16.360" v="0"/>
          <ac:spMkLst>
            <pc:docMk/>
            <pc:sldMk cId="2904691564" sldId="280"/>
            <ac:spMk id="10" creationId="{D5288BCE-665C-472A-8C43-664BCFA31E43}"/>
          </ac:spMkLst>
        </pc:spChg>
        <pc:spChg chg="del">
          <ac:chgData name="Ritwik M (CSE)" userId="S::m_ritwik@cb.amrita.edu::ddc631f9-d7c8-4e3e-9d03-54b2d6cbe735" providerId="AD" clId="Web-{C8BDDE82-E35A-E0C7-F97D-0B4A6B7151B6}" dt="2023-06-30T04:04:16.360" v="0"/>
          <ac:spMkLst>
            <pc:docMk/>
            <pc:sldMk cId="2904691564" sldId="280"/>
            <ac:spMk id="12" creationId="{46C57131-53A7-4C1A-BEA8-25F06A06AD29}"/>
          </ac:spMkLst>
        </pc:spChg>
      </pc:sldChg>
      <pc:sldChg chg="addSp delSp modSp mod setBg modClrScheme delDesignElem chgLayout">
        <pc:chgData name="Ritwik M (CSE)" userId="S::m_ritwik@cb.amrita.edu::ddc631f9-d7c8-4e3e-9d03-54b2d6cbe735" providerId="AD" clId="Web-{C8BDDE82-E35A-E0C7-F97D-0B4A6B7151B6}" dt="2023-06-30T04:17:19.387" v="43"/>
        <pc:sldMkLst>
          <pc:docMk/>
          <pc:sldMk cId="4175849850" sldId="281"/>
        </pc:sldMkLst>
        <pc:spChg chg="mod ord">
          <ac:chgData name="Ritwik M (CSE)" userId="S::m_ritwik@cb.amrita.edu::ddc631f9-d7c8-4e3e-9d03-54b2d6cbe735" providerId="AD" clId="Web-{C8BDDE82-E35A-E0C7-F97D-0B4A6B7151B6}" dt="2023-06-30T04:17:19.387" v="43"/>
          <ac:spMkLst>
            <pc:docMk/>
            <pc:sldMk cId="4175849850" sldId="281"/>
            <ac:spMk id="2" creationId="{392AD114-14D1-A1D4-1546-A34E464ED6E5}"/>
          </ac:spMkLst>
        </pc:spChg>
        <pc:spChg chg="add del">
          <ac:chgData name="Ritwik M (CSE)" userId="S::m_ritwik@cb.amrita.edu::ddc631f9-d7c8-4e3e-9d03-54b2d6cbe735" providerId="AD" clId="Web-{C8BDDE82-E35A-E0C7-F97D-0B4A6B7151B6}" dt="2023-06-30T04:17:19.387" v="43"/>
          <ac:spMkLst>
            <pc:docMk/>
            <pc:sldMk cId="4175849850" sldId="281"/>
            <ac:spMk id="20" creationId="{14D16F1A-5D78-4402-81FF-31A98AFD6BBD}"/>
          </ac:spMkLst>
        </pc:spChg>
        <pc:spChg chg="add del">
          <ac:chgData name="Ritwik M (CSE)" userId="S::m_ritwik@cb.amrita.edu::ddc631f9-d7c8-4e3e-9d03-54b2d6cbe735" providerId="AD" clId="Web-{C8BDDE82-E35A-E0C7-F97D-0B4A6B7151B6}" dt="2023-06-30T04:17:19.387" v="43"/>
          <ac:spMkLst>
            <pc:docMk/>
            <pc:sldMk cId="4175849850" sldId="281"/>
            <ac:spMk id="21" creationId="{1B2FB7F0-6A45-43E8-88A7-48E46E6D48CA}"/>
          </ac:spMkLst>
        </pc:spChg>
        <pc:spChg chg="add del">
          <ac:chgData name="Ritwik M (CSE)" userId="S::m_ritwik@cb.amrita.edu::ddc631f9-d7c8-4e3e-9d03-54b2d6cbe735" providerId="AD" clId="Web-{C8BDDE82-E35A-E0C7-F97D-0B4A6B7151B6}" dt="2023-06-30T04:17:19.387" v="43"/>
          <ac:spMkLst>
            <pc:docMk/>
            <pc:sldMk cId="4175849850" sldId="281"/>
            <ac:spMk id="22" creationId="{6BA9C607-662B-4FBB-A3F3-CF593AD736CD}"/>
          </ac:spMkLst>
        </pc:spChg>
        <pc:spChg chg="del">
          <ac:chgData name="Ritwik M (CSE)" userId="S::m_ritwik@cb.amrita.edu::ddc631f9-d7c8-4e3e-9d03-54b2d6cbe735" providerId="AD" clId="Web-{C8BDDE82-E35A-E0C7-F97D-0B4A6B7151B6}" dt="2023-06-30T04:04:16.360" v="0"/>
          <ac:spMkLst>
            <pc:docMk/>
            <pc:sldMk cId="4175849850" sldId="281"/>
            <ac:spMk id="23" creationId="{89A320C9-9735-4D13-8279-C1C674841392}"/>
          </ac:spMkLst>
        </pc:spChg>
        <pc:spChg chg="del">
          <ac:chgData name="Ritwik M (CSE)" userId="S::m_ritwik@cb.amrita.edu::ddc631f9-d7c8-4e3e-9d03-54b2d6cbe735" providerId="AD" clId="Web-{C8BDDE82-E35A-E0C7-F97D-0B4A6B7151B6}" dt="2023-06-30T04:04:16.360" v="0"/>
          <ac:spMkLst>
            <pc:docMk/>
            <pc:sldMk cId="4175849850" sldId="281"/>
            <ac:spMk id="25" creationId="{92544CF4-9B52-4A7B-A4B3-88C72729B77D}"/>
          </ac:spMkLst>
        </pc:spChg>
        <pc:spChg chg="del">
          <ac:chgData name="Ritwik M (CSE)" userId="S::m_ritwik@cb.amrita.edu::ddc631f9-d7c8-4e3e-9d03-54b2d6cbe735" providerId="AD" clId="Web-{C8BDDE82-E35A-E0C7-F97D-0B4A6B7151B6}" dt="2023-06-30T04:04:16.360" v="0"/>
          <ac:spMkLst>
            <pc:docMk/>
            <pc:sldMk cId="4175849850" sldId="281"/>
            <ac:spMk id="27" creationId="{E75862C5-5C00-4421-BC7B-9B7B86DBC80D}"/>
          </ac:spMkLst>
        </pc:spChg>
        <pc:spChg chg="del">
          <ac:chgData name="Ritwik M (CSE)" userId="S::m_ritwik@cb.amrita.edu::ddc631f9-d7c8-4e3e-9d03-54b2d6cbe735" providerId="AD" clId="Web-{C8BDDE82-E35A-E0C7-F97D-0B4A6B7151B6}" dt="2023-06-30T04:04:16.360" v="0"/>
          <ac:spMkLst>
            <pc:docMk/>
            <pc:sldMk cId="4175849850" sldId="281"/>
            <ac:spMk id="29" creationId="{089440EF-9BE9-4AE9-8C28-00B02296CDB6}"/>
          </ac:spMkLst>
        </pc:spChg>
        <pc:graphicFrameChg chg="mod ord modGraphic">
          <ac:chgData name="Ritwik M (CSE)" userId="S::m_ritwik@cb.amrita.edu::ddc631f9-d7c8-4e3e-9d03-54b2d6cbe735" providerId="AD" clId="Web-{C8BDDE82-E35A-E0C7-F97D-0B4A6B7151B6}" dt="2023-06-30T04:17:19.387" v="43"/>
          <ac:graphicFrameMkLst>
            <pc:docMk/>
            <pc:sldMk cId="4175849850" sldId="281"/>
            <ac:graphicFrameMk id="18" creationId="{60E7B920-0A60-20DB-3F76-2E02E1C550D9}"/>
          </ac:graphicFrameMkLst>
        </pc:graphicFrameChg>
      </pc:sldChg>
      <pc:sldChg chg="addSp modSp mod setBg modClrScheme chgLayout">
        <pc:chgData name="Ritwik M (CSE)" userId="S::m_ritwik@cb.amrita.edu::ddc631f9-d7c8-4e3e-9d03-54b2d6cbe735" providerId="AD" clId="Web-{C8BDDE82-E35A-E0C7-F97D-0B4A6B7151B6}" dt="2023-06-30T04:10:35.537" v="31"/>
        <pc:sldMkLst>
          <pc:docMk/>
          <pc:sldMk cId="1128999660" sldId="282"/>
        </pc:sldMkLst>
        <pc:spChg chg="mod ord">
          <ac:chgData name="Ritwik M (CSE)" userId="S::m_ritwik@cb.amrita.edu::ddc631f9-d7c8-4e3e-9d03-54b2d6cbe735" providerId="AD" clId="Web-{C8BDDE82-E35A-E0C7-F97D-0B4A6B7151B6}" dt="2023-06-30T04:10:35.537" v="31"/>
          <ac:spMkLst>
            <pc:docMk/>
            <pc:sldMk cId="1128999660" sldId="282"/>
            <ac:spMk id="2" creationId="{0685F3B7-FC47-336D-AEAE-C54590E688F0}"/>
          </ac:spMkLst>
        </pc:spChg>
        <pc:spChg chg="add">
          <ac:chgData name="Ritwik M (CSE)" userId="S::m_ritwik@cb.amrita.edu::ddc631f9-d7c8-4e3e-9d03-54b2d6cbe735" providerId="AD" clId="Web-{C8BDDE82-E35A-E0C7-F97D-0B4A6B7151B6}" dt="2023-06-30T04:10:35.537" v="31"/>
          <ac:spMkLst>
            <pc:docMk/>
            <pc:sldMk cId="1128999660" sldId="282"/>
            <ac:spMk id="12" creationId="{531A7071-A1E3-4ABD-9E3C-984F3F9D153B}"/>
          </ac:spMkLst>
        </pc:spChg>
        <pc:grpChg chg="add">
          <ac:chgData name="Ritwik M (CSE)" userId="S::m_ritwik@cb.amrita.edu::ddc631f9-d7c8-4e3e-9d03-54b2d6cbe735" providerId="AD" clId="Web-{C8BDDE82-E35A-E0C7-F97D-0B4A6B7151B6}" dt="2023-06-30T04:10:35.537" v="31"/>
          <ac:grpSpMkLst>
            <pc:docMk/>
            <pc:sldMk cId="1128999660" sldId="282"/>
            <ac:grpSpMk id="14" creationId="{D7450C65-F562-4A93-8E4C-2B1A1D6D13C8}"/>
          </ac:grpSpMkLst>
        </pc:grpChg>
        <pc:graphicFrameChg chg="mod ord modGraphic">
          <ac:chgData name="Ritwik M (CSE)" userId="S::m_ritwik@cb.amrita.edu::ddc631f9-d7c8-4e3e-9d03-54b2d6cbe735" providerId="AD" clId="Web-{C8BDDE82-E35A-E0C7-F97D-0B4A6B7151B6}" dt="2023-06-30T04:10:35.537" v="31"/>
          <ac:graphicFrameMkLst>
            <pc:docMk/>
            <pc:sldMk cId="1128999660" sldId="282"/>
            <ac:graphicFrameMk id="7" creationId="{0E3B45AE-AD09-7E29-B75F-382425DD00AA}"/>
          </ac:graphicFrameMkLst>
        </pc:graphicFrameChg>
      </pc:sldChg>
      <pc:sldChg chg="delSp modSp mod modClrScheme delDesignElem chgLayout">
        <pc:chgData name="Ritwik M (CSE)" userId="S::m_ritwik@cb.amrita.edu::ddc631f9-d7c8-4e3e-9d03-54b2d6cbe735" providerId="AD" clId="Web-{C8BDDE82-E35A-E0C7-F97D-0B4A6B7151B6}" dt="2023-06-30T04:06:04.487" v="4"/>
        <pc:sldMkLst>
          <pc:docMk/>
          <pc:sldMk cId="3910120682" sldId="283"/>
        </pc:sldMkLst>
        <pc:spChg chg="mod ord">
          <ac:chgData name="Ritwik M (CSE)" userId="S::m_ritwik@cb.amrita.edu::ddc631f9-d7c8-4e3e-9d03-54b2d6cbe735" providerId="AD" clId="Web-{C8BDDE82-E35A-E0C7-F97D-0B4A6B7151B6}" dt="2023-06-30T04:06:04.487" v="4"/>
          <ac:spMkLst>
            <pc:docMk/>
            <pc:sldMk cId="3910120682" sldId="283"/>
            <ac:spMk id="2" creationId="{32A2EE4D-E6E8-DBF9-953E-3F5024A99506}"/>
          </ac:spMkLst>
        </pc:spChg>
        <pc:spChg chg="del">
          <ac:chgData name="Ritwik M (CSE)" userId="S::m_ritwik@cb.amrita.edu::ddc631f9-d7c8-4e3e-9d03-54b2d6cbe735" providerId="AD" clId="Web-{C8BDDE82-E35A-E0C7-F97D-0B4A6B7151B6}" dt="2023-06-30T04:04:16.360" v="0"/>
          <ac:spMkLst>
            <pc:docMk/>
            <pc:sldMk cId="3910120682" sldId="283"/>
            <ac:spMk id="15" creationId="{5463EB0A-3D7C-4AA5-BFA5-8EE5B4BA5624}"/>
          </ac:spMkLst>
        </pc:spChg>
        <pc:spChg chg="del">
          <ac:chgData name="Ritwik M (CSE)" userId="S::m_ritwik@cb.amrita.edu::ddc631f9-d7c8-4e3e-9d03-54b2d6cbe735" providerId="AD" clId="Web-{C8BDDE82-E35A-E0C7-F97D-0B4A6B7151B6}" dt="2023-06-30T04:04:16.360" v="0"/>
          <ac:spMkLst>
            <pc:docMk/>
            <pc:sldMk cId="3910120682" sldId="283"/>
            <ac:spMk id="16" creationId="{7945AD00-F967-454D-A4B2-39ABA5C88C20}"/>
          </ac:spMkLst>
        </pc:spChg>
        <pc:spChg chg="del">
          <ac:chgData name="Ritwik M (CSE)" userId="S::m_ritwik@cb.amrita.edu::ddc631f9-d7c8-4e3e-9d03-54b2d6cbe735" providerId="AD" clId="Web-{C8BDDE82-E35A-E0C7-F97D-0B4A6B7151B6}" dt="2023-06-30T04:04:16.360" v="0"/>
          <ac:spMkLst>
            <pc:docMk/>
            <pc:sldMk cId="3910120682" sldId="283"/>
            <ac:spMk id="17" creationId="{E9BC5B79-B912-427C-8219-E3E50943FCDE}"/>
          </ac:spMkLst>
        </pc:spChg>
      </pc:sldChg>
      <pc:sldChg chg="addSp delSp modSp new mod setBg">
        <pc:chgData name="Ritwik M (CSE)" userId="S::m_ritwik@cb.amrita.edu::ddc631f9-d7c8-4e3e-9d03-54b2d6cbe735" providerId="AD" clId="Web-{C8BDDE82-E35A-E0C7-F97D-0B4A6B7151B6}" dt="2023-06-30T04:19:16.435" v="57" actId="20577"/>
        <pc:sldMkLst>
          <pc:docMk/>
          <pc:sldMk cId="3558101106" sldId="284"/>
        </pc:sldMkLst>
        <pc:spChg chg="mod">
          <ac:chgData name="Ritwik M (CSE)" userId="S::m_ritwik@cb.amrita.edu::ddc631f9-d7c8-4e3e-9d03-54b2d6cbe735" providerId="AD" clId="Web-{C8BDDE82-E35A-E0C7-F97D-0B4A6B7151B6}" dt="2023-06-30T04:18:24.778" v="52"/>
          <ac:spMkLst>
            <pc:docMk/>
            <pc:sldMk cId="3558101106" sldId="284"/>
            <ac:spMk id="2" creationId="{52F0AAA5-DA0D-A9BB-5E0F-88F0FD83E3C0}"/>
          </ac:spMkLst>
        </pc:spChg>
        <pc:spChg chg="del mod">
          <ac:chgData name="Ritwik M (CSE)" userId="S::m_ritwik@cb.amrita.edu::ddc631f9-d7c8-4e3e-9d03-54b2d6cbe735" providerId="AD" clId="Web-{C8BDDE82-E35A-E0C7-F97D-0B4A6B7151B6}" dt="2023-06-30T04:18:24.778" v="52"/>
          <ac:spMkLst>
            <pc:docMk/>
            <pc:sldMk cId="3558101106" sldId="284"/>
            <ac:spMk id="3" creationId="{FA779396-506A-C062-F1DE-5FEF1F355361}"/>
          </ac:spMkLst>
        </pc:spChg>
        <pc:graphicFrameChg chg="add modGraphic">
          <ac:chgData name="Ritwik M (CSE)" userId="S::m_ritwik@cb.amrita.edu::ddc631f9-d7c8-4e3e-9d03-54b2d6cbe735" providerId="AD" clId="Web-{C8BDDE82-E35A-E0C7-F97D-0B4A6B7151B6}" dt="2023-06-30T04:19:16.435" v="57" actId="20577"/>
          <ac:graphicFrameMkLst>
            <pc:docMk/>
            <pc:sldMk cId="3558101106" sldId="284"/>
            <ac:graphicFrameMk id="5" creationId="{74E98FC9-7FA5-E50E-155B-CD325D4705AD}"/>
          </ac:graphicFrameMkLst>
        </pc:graphicFrameChg>
      </pc:sldChg>
      <pc:sldChg chg="addSp modSp add replId">
        <pc:chgData name="Ritwik M (CSE)" userId="S::m_ritwik@cb.amrita.edu::ddc631f9-d7c8-4e3e-9d03-54b2d6cbe735" providerId="AD" clId="Web-{C8BDDE82-E35A-E0C7-F97D-0B4A6B7151B6}" dt="2023-06-30T04:20:36.983" v="74"/>
        <pc:sldMkLst>
          <pc:docMk/>
          <pc:sldMk cId="2559128013" sldId="285"/>
        </pc:sldMkLst>
        <pc:spChg chg="mod">
          <ac:chgData name="Ritwik M (CSE)" userId="S::m_ritwik@cb.amrita.edu::ddc631f9-d7c8-4e3e-9d03-54b2d6cbe735" providerId="AD" clId="Web-{C8BDDE82-E35A-E0C7-F97D-0B4A6B7151B6}" dt="2023-06-30T04:20:36.983" v="74"/>
          <ac:spMkLst>
            <pc:docMk/>
            <pc:sldMk cId="2559128013" sldId="285"/>
            <ac:spMk id="2" creationId="{52F0AAA5-DA0D-A9BB-5E0F-88F0FD83E3C0}"/>
          </ac:spMkLst>
        </pc:spChg>
        <pc:spChg chg="add">
          <ac:chgData name="Ritwik M (CSE)" userId="S::m_ritwik@cb.amrita.edu::ddc631f9-d7c8-4e3e-9d03-54b2d6cbe735" providerId="AD" clId="Web-{C8BDDE82-E35A-E0C7-F97D-0B4A6B7151B6}" dt="2023-06-30T04:20:36.983" v="74"/>
          <ac:spMkLst>
            <pc:docMk/>
            <pc:sldMk cId="2559128013" sldId="285"/>
            <ac:spMk id="10" creationId="{1DA27254-207B-4B52-973B-03A6D7C253A8}"/>
          </ac:spMkLst>
        </pc:spChg>
        <pc:spChg chg="add">
          <ac:chgData name="Ritwik M (CSE)" userId="S::m_ritwik@cb.amrita.edu::ddc631f9-d7c8-4e3e-9d03-54b2d6cbe735" providerId="AD" clId="Web-{C8BDDE82-E35A-E0C7-F97D-0B4A6B7151B6}" dt="2023-06-30T04:20:36.983" v="74"/>
          <ac:spMkLst>
            <pc:docMk/>
            <pc:sldMk cId="2559128013" sldId="285"/>
            <ac:spMk id="23" creationId="{D6188152-70CA-4742-AA0D-863A7FDB4793}"/>
          </ac:spMkLst>
        </pc:spChg>
        <pc:grpChg chg="add">
          <ac:chgData name="Ritwik M (CSE)" userId="S::m_ritwik@cb.amrita.edu::ddc631f9-d7c8-4e3e-9d03-54b2d6cbe735" providerId="AD" clId="Web-{C8BDDE82-E35A-E0C7-F97D-0B4A6B7151B6}" dt="2023-06-30T04:20:36.983" v="74"/>
          <ac:grpSpMkLst>
            <pc:docMk/>
            <pc:sldMk cId="2559128013" sldId="285"/>
            <ac:grpSpMk id="12" creationId="{AE3358E8-FEB4-4E5C-903A-92C75E6BDD18}"/>
          </ac:grpSpMkLst>
        </pc:grpChg>
        <pc:graphicFrameChg chg="mod modGraphic">
          <ac:chgData name="Ritwik M (CSE)" userId="S::m_ritwik@cb.amrita.edu::ddc631f9-d7c8-4e3e-9d03-54b2d6cbe735" providerId="AD" clId="Web-{C8BDDE82-E35A-E0C7-F97D-0B4A6B7151B6}" dt="2023-06-30T04:20:36.983" v="74"/>
          <ac:graphicFrameMkLst>
            <pc:docMk/>
            <pc:sldMk cId="2559128013" sldId="285"/>
            <ac:graphicFrameMk id="5" creationId="{74E98FC9-7FA5-E50E-155B-CD325D4705AD}"/>
          </ac:graphicFrameMkLst>
        </pc:graphicFrameChg>
      </pc:sldChg>
      <pc:sldMasterChg chg="del delSldLayout">
        <pc:chgData name="Ritwik M (CSE)" userId="S::m_ritwik@cb.amrita.edu::ddc631f9-d7c8-4e3e-9d03-54b2d6cbe735" providerId="AD" clId="Web-{C8BDDE82-E35A-E0C7-F97D-0B4A6B7151B6}" dt="2023-06-30T04:04:16.360" v="0"/>
        <pc:sldMasterMkLst>
          <pc:docMk/>
          <pc:sldMasterMk cId="806109512" sldId="2147483684"/>
        </pc:sldMasterMkLst>
        <pc:sldLayoutChg chg="del">
          <pc:chgData name="Ritwik M (CSE)" userId="S::m_ritwik@cb.amrita.edu::ddc631f9-d7c8-4e3e-9d03-54b2d6cbe735" providerId="AD" clId="Web-{C8BDDE82-E35A-E0C7-F97D-0B4A6B7151B6}" dt="2023-06-30T04:04:16.360" v="0"/>
          <pc:sldLayoutMkLst>
            <pc:docMk/>
            <pc:sldMasterMk cId="806109512" sldId="2147483684"/>
            <pc:sldLayoutMk cId="3104539057" sldId="2147483685"/>
          </pc:sldLayoutMkLst>
        </pc:sldLayoutChg>
        <pc:sldLayoutChg chg="del">
          <pc:chgData name="Ritwik M (CSE)" userId="S::m_ritwik@cb.amrita.edu::ddc631f9-d7c8-4e3e-9d03-54b2d6cbe735" providerId="AD" clId="Web-{C8BDDE82-E35A-E0C7-F97D-0B4A6B7151B6}" dt="2023-06-30T04:04:16.360" v="0"/>
          <pc:sldLayoutMkLst>
            <pc:docMk/>
            <pc:sldMasterMk cId="806109512" sldId="2147483684"/>
            <pc:sldLayoutMk cId="3210716818" sldId="2147483686"/>
          </pc:sldLayoutMkLst>
        </pc:sldLayoutChg>
        <pc:sldLayoutChg chg="del">
          <pc:chgData name="Ritwik M (CSE)" userId="S::m_ritwik@cb.amrita.edu::ddc631f9-d7c8-4e3e-9d03-54b2d6cbe735" providerId="AD" clId="Web-{C8BDDE82-E35A-E0C7-F97D-0B4A6B7151B6}" dt="2023-06-30T04:04:16.360" v="0"/>
          <pc:sldLayoutMkLst>
            <pc:docMk/>
            <pc:sldMasterMk cId="806109512" sldId="2147483684"/>
            <pc:sldLayoutMk cId="1610736232" sldId="2147483687"/>
          </pc:sldLayoutMkLst>
        </pc:sldLayoutChg>
        <pc:sldLayoutChg chg="del">
          <pc:chgData name="Ritwik M (CSE)" userId="S::m_ritwik@cb.amrita.edu::ddc631f9-d7c8-4e3e-9d03-54b2d6cbe735" providerId="AD" clId="Web-{C8BDDE82-E35A-E0C7-F97D-0B4A6B7151B6}" dt="2023-06-30T04:04:16.360" v="0"/>
          <pc:sldLayoutMkLst>
            <pc:docMk/>
            <pc:sldMasterMk cId="806109512" sldId="2147483684"/>
            <pc:sldLayoutMk cId="465752640" sldId="2147483688"/>
          </pc:sldLayoutMkLst>
        </pc:sldLayoutChg>
        <pc:sldLayoutChg chg="del">
          <pc:chgData name="Ritwik M (CSE)" userId="S::m_ritwik@cb.amrita.edu::ddc631f9-d7c8-4e3e-9d03-54b2d6cbe735" providerId="AD" clId="Web-{C8BDDE82-E35A-E0C7-F97D-0B4A6B7151B6}" dt="2023-06-30T04:04:16.360" v="0"/>
          <pc:sldLayoutMkLst>
            <pc:docMk/>
            <pc:sldMasterMk cId="806109512" sldId="2147483684"/>
            <pc:sldLayoutMk cId="2064595530" sldId="2147483689"/>
          </pc:sldLayoutMkLst>
        </pc:sldLayoutChg>
        <pc:sldLayoutChg chg="del">
          <pc:chgData name="Ritwik M (CSE)" userId="S::m_ritwik@cb.amrita.edu::ddc631f9-d7c8-4e3e-9d03-54b2d6cbe735" providerId="AD" clId="Web-{C8BDDE82-E35A-E0C7-F97D-0B4A6B7151B6}" dt="2023-06-30T04:04:16.360" v="0"/>
          <pc:sldLayoutMkLst>
            <pc:docMk/>
            <pc:sldMasterMk cId="806109512" sldId="2147483684"/>
            <pc:sldLayoutMk cId="3319621484" sldId="2147483690"/>
          </pc:sldLayoutMkLst>
        </pc:sldLayoutChg>
        <pc:sldLayoutChg chg="del">
          <pc:chgData name="Ritwik M (CSE)" userId="S::m_ritwik@cb.amrita.edu::ddc631f9-d7c8-4e3e-9d03-54b2d6cbe735" providerId="AD" clId="Web-{C8BDDE82-E35A-E0C7-F97D-0B4A6B7151B6}" dt="2023-06-30T04:04:16.360" v="0"/>
          <pc:sldLayoutMkLst>
            <pc:docMk/>
            <pc:sldMasterMk cId="806109512" sldId="2147483684"/>
            <pc:sldLayoutMk cId="1993901381" sldId="2147483691"/>
          </pc:sldLayoutMkLst>
        </pc:sldLayoutChg>
        <pc:sldLayoutChg chg="del">
          <pc:chgData name="Ritwik M (CSE)" userId="S::m_ritwik@cb.amrita.edu::ddc631f9-d7c8-4e3e-9d03-54b2d6cbe735" providerId="AD" clId="Web-{C8BDDE82-E35A-E0C7-F97D-0B4A6B7151B6}" dt="2023-06-30T04:04:16.360" v="0"/>
          <pc:sldLayoutMkLst>
            <pc:docMk/>
            <pc:sldMasterMk cId="806109512" sldId="2147483684"/>
            <pc:sldLayoutMk cId="2657535813" sldId="2147483692"/>
          </pc:sldLayoutMkLst>
        </pc:sldLayoutChg>
        <pc:sldLayoutChg chg="del">
          <pc:chgData name="Ritwik M (CSE)" userId="S::m_ritwik@cb.amrita.edu::ddc631f9-d7c8-4e3e-9d03-54b2d6cbe735" providerId="AD" clId="Web-{C8BDDE82-E35A-E0C7-F97D-0B4A6B7151B6}" dt="2023-06-30T04:04:16.360" v="0"/>
          <pc:sldLayoutMkLst>
            <pc:docMk/>
            <pc:sldMasterMk cId="806109512" sldId="2147483684"/>
            <pc:sldLayoutMk cId="560977194" sldId="2147483693"/>
          </pc:sldLayoutMkLst>
        </pc:sldLayoutChg>
        <pc:sldLayoutChg chg="del">
          <pc:chgData name="Ritwik M (CSE)" userId="S::m_ritwik@cb.amrita.edu::ddc631f9-d7c8-4e3e-9d03-54b2d6cbe735" providerId="AD" clId="Web-{C8BDDE82-E35A-E0C7-F97D-0B4A6B7151B6}" dt="2023-06-30T04:04:16.360" v="0"/>
          <pc:sldLayoutMkLst>
            <pc:docMk/>
            <pc:sldMasterMk cId="806109512" sldId="2147483684"/>
            <pc:sldLayoutMk cId="1784841468" sldId="2147483694"/>
          </pc:sldLayoutMkLst>
        </pc:sldLayoutChg>
        <pc:sldLayoutChg chg="del">
          <pc:chgData name="Ritwik M (CSE)" userId="S::m_ritwik@cb.amrita.edu::ddc631f9-d7c8-4e3e-9d03-54b2d6cbe735" providerId="AD" clId="Web-{C8BDDE82-E35A-E0C7-F97D-0B4A6B7151B6}" dt="2023-06-30T04:04:16.360" v="0"/>
          <pc:sldLayoutMkLst>
            <pc:docMk/>
            <pc:sldMasterMk cId="806109512" sldId="2147483684"/>
            <pc:sldLayoutMk cId="2305007630" sldId="2147483695"/>
          </pc:sldLayoutMkLst>
        </pc:sldLayoutChg>
      </pc:sldMasterChg>
      <pc:sldMasterChg chg="add del addSldLayout delSldLayout modSldLayout">
        <pc:chgData name="Ritwik M (CSE)" userId="S::m_ritwik@cb.amrita.edu::ddc631f9-d7c8-4e3e-9d03-54b2d6cbe735" providerId="AD" clId="Web-{C8BDDE82-E35A-E0C7-F97D-0B4A6B7151B6}" dt="2023-06-30T04:05:16.783" v="2"/>
        <pc:sldMasterMkLst>
          <pc:docMk/>
          <pc:sldMasterMk cId="3381142044" sldId="2147483696"/>
        </pc:sldMasterMkLst>
        <pc:sldLayoutChg chg="add del mod replId">
          <pc:chgData name="Ritwik M (CSE)" userId="S::m_ritwik@cb.amrita.edu::ddc631f9-d7c8-4e3e-9d03-54b2d6cbe735" providerId="AD" clId="Web-{C8BDDE82-E35A-E0C7-F97D-0B4A6B7151B6}" dt="2023-06-30T04:05:16.783" v="2"/>
          <pc:sldLayoutMkLst>
            <pc:docMk/>
            <pc:sldMasterMk cId="3381142044" sldId="2147483696"/>
            <pc:sldLayoutMk cId="798775064" sldId="2147483697"/>
          </pc:sldLayoutMkLst>
        </pc:sldLayoutChg>
        <pc:sldLayoutChg chg="add del mod replId">
          <pc:chgData name="Ritwik M (CSE)" userId="S::m_ritwik@cb.amrita.edu::ddc631f9-d7c8-4e3e-9d03-54b2d6cbe735" providerId="AD" clId="Web-{C8BDDE82-E35A-E0C7-F97D-0B4A6B7151B6}" dt="2023-06-30T04:05:16.783" v="2"/>
          <pc:sldLayoutMkLst>
            <pc:docMk/>
            <pc:sldMasterMk cId="3381142044" sldId="2147483696"/>
            <pc:sldLayoutMk cId="1485226698" sldId="2147483698"/>
          </pc:sldLayoutMkLst>
        </pc:sldLayoutChg>
        <pc:sldLayoutChg chg="add del mod replId">
          <pc:chgData name="Ritwik M (CSE)" userId="S::m_ritwik@cb.amrita.edu::ddc631f9-d7c8-4e3e-9d03-54b2d6cbe735" providerId="AD" clId="Web-{C8BDDE82-E35A-E0C7-F97D-0B4A6B7151B6}" dt="2023-06-30T04:05:16.783" v="2"/>
          <pc:sldLayoutMkLst>
            <pc:docMk/>
            <pc:sldMasterMk cId="3381142044" sldId="2147483696"/>
            <pc:sldLayoutMk cId="3603361922" sldId="2147483699"/>
          </pc:sldLayoutMkLst>
        </pc:sldLayoutChg>
        <pc:sldLayoutChg chg="add del mod replId">
          <pc:chgData name="Ritwik M (CSE)" userId="S::m_ritwik@cb.amrita.edu::ddc631f9-d7c8-4e3e-9d03-54b2d6cbe735" providerId="AD" clId="Web-{C8BDDE82-E35A-E0C7-F97D-0B4A6B7151B6}" dt="2023-06-30T04:05:16.783" v="2"/>
          <pc:sldLayoutMkLst>
            <pc:docMk/>
            <pc:sldMasterMk cId="3381142044" sldId="2147483696"/>
            <pc:sldLayoutMk cId="4184890507" sldId="2147483700"/>
          </pc:sldLayoutMkLst>
        </pc:sldLayoutChg>
        <pc:sldLayoutChg chg="add del mod replId">
          <pc:chgData name="Ritwik M (CSE)" userId="S::m_ritwik@cb.amrita.edu::ddc631f9-d7c8-4e3e-9d03-54b2d6cbe735" providerId="AD" clId="Web-{C8BDDE82-E35A-E0C7-F97D-0B4A6B7151B6}" dt="2023-06-30T04:05:16.783" v="2"/>
          <pc:sldLayoutMkLst>
            <pc:docMk/>
            <pc:sldMasterMk cId="3381142044" sldId="2147483696"/>
            <pc:sldLayoutMk cId="2741231685" sldId="2147483701"/>
          </pc:sldLayoutMkLst>
        </pc:sldLayoutChg>
        <pc:sldLayoutChg chg="add del mod replId">
          <pc:chgData name="Ritwik M (CSE)" userId="S::m_ritwik@cb.amrita.edu::ddc631f9-d7c8-4e3e-9d03-54b2d6cbe735" providerId="AD" clId="Web-{C8BDDE82-E35A-E0C7-F97D-0B4A6B7151B6}" dt="2023-06-30T04:05:16.783" v="2"/>
          <pc:sldLayoutMkLst>
            <pc:docMk/>
            <pc:sldMasterMk cId="3381142044" sldId="2147483696"/>
            <pc:sldLayoutMk cId="959372232" sldId="2147483702"/>
          </pc:sldLayoutMkLst>
        </pc:sldLayoutChg>
        <pc:sldLayoutChg chg="add del mod replId">
          <pc:chgData name="Ritwik M (CSE)" userId="S::m_ritwik@cb.amrita.edu::ddc631f9-d7c8-4e3e-9d03-54b2d6cbe735" providerId="AD" clId="Web-{C8BDDE82-E35A-E0C7-F97D-0B4A6B7151B6}" dt="2023-06-30T04:05:16.783" v="2"/>
          <pc:sldLayoutMkLst>
            <pc:docMk/>
            <pc:sldMasterMk cId="3381142044" sldId="2147483696"/>
            <pc:sldLayoutMk cId="2101646117" sldId="2147483703"/>
          </pc:sldLayoutMkLst>
        </pc:sldLayoutChg>
        <pc:sldLayoutChg chg="add del mod replId">
          <pc:chgData name="Ritwik M (CSE)" userId="S::m_ritwik@cb.amrita.edu::ddc631f9-d7c8-4e3e-9d03-54b2d6cbe735" providerId="AD" clId="Web-{C8BDDE82-E35A-E0C7-F97D-0B4A6B7151B6}" dt="2023-06-30T04:05:16.783" v="2"/>
          <pc:sldLayoutMkLst>
            <pc:docMk/>
            <pc:sldMasterMk cId="3381142044" sldId="2147483696"/>
            <pc:sldLayoutMk cId="3231425247" sldId="2147483704"/>
          </pc:sldLayoutMkLst>
        </pc:sldLayoutChg>
        <pc:sldLayoutChg chg="add del mod replId">
          <pc:chgData name="Ritwik M (CSE)" userId="S::m_ritwik@cb.amrita.edu::ddc631f9-d7c8-4e3e-9d03-54b2d6cbe735" providerId="AD" clId="Web-{C8BDDE82-E35A-E0C7-F97D-0B4A6B7151B6}" dt="2023-06-30T04:05:16.783" v="2"/>
          <pc:sldLayoutMkLst>
            <pc:docMk/>
            <pc:sldMasterMk cId="3381142044" sldId="2147483696"/>
            <pc:sldLayoutMk cId="2686444714" sldId="2147483705"/>
          </pc:sldLayoutMkLst>
        </pc:sldLayoutChg>
        <pc:sldLayoutChg chg="add del mod replId">
          <pc:chgData name="Ritwik M (CSE)" userId="S::m_ritwik@cb.amrita.edu::ddc631f9-d7c8-4e3e-9d03-54b2d6cbe735" providerId="AD" clId="Web-{C8BDDE82-E35A-E0C7-F97D-0B4A6B7151B6}" dt="2023-06-30T04:05:16.783" v="2"/>
          <pc:sldLayoutMkLst>
            <pc:docMk/>
            <pc:sldMasterMk cId="3381142044" sldId="2147483696"/>
            <pc:sldLayoutMk cId="4076507450" sldId="2147483706"/>
          </pc:sldLayoutMkLst>
        </pc:sldLayoutChg>
        <pc:sldLayoutChg chg="add del mod replId">
          <pc:chgData name="Ritwik M (CSE)" userId="S::m_ritwik@cb.amrita.edu::ddc631f9-d7c8-4e3e-9d03-54b2d6cbe735" providerId="AD" clId="Web-{C8BDDE82-E35A-E0C7-F97D-0B4A6B7151B6}" dt="2023-06-30T04:05:16.783" v="2"/>
          <pc:sldLayoutMkLst>
            <pc:docMk/>
            <pc:sldMasterMk cId="3381142044" sldId="2147483696"/>
            <pc:sldLayoutMk cId="13278400" sldId="2147483707"/>
          </pc:sldLayoutMkLst>
        </pc:sldLayoutChg>
        <pc:sldLayoutChg chg="add del mod replId">
          <pc:chgData name="Ritwik M (CSE)" userId="S::m_ritwik@cb.amrita.edu::ddc631f9-d7c8-4e3e-9d03-54b2d6cbe735" providerId="AD" clId="Web-{C8BDDE82-E35A-E0C7-F97D-0B4A6B7151B6}" dt="2023-06-30T04:05:16.783" v="2"/>
          <pc:sldLayoutMkLst>
            <pc:docMk/>
            <pc:sldMasterMk cId="3381142044" sldId="2147483696"/>
            <pc:sldLayoutMk cId="1854461195" sldId="2147483708"/>
          </pc:sldLayoutMkLst>
        </pc:sldLayoutChg>
        <pc:sldLayoutChg chg="add del mod replId">
          <pc:chgData name="Ritwik M (CSE)" userId="S::m_ritwik@cb.amrita.edu::ddc631f9-d7c8-4e3e-9d03-54b2d6cbe735" providerId="AD" clId="Web-{C8BDDE82-E35A-E0C7-F97D-0B4A6B7151B6}" dt="2023-06-30T04:05:16.783" v="2"/>
          <pc:sldLayoutMkLst>
            <pc:docMk/>
            <pc:sldMasterMk cId="3381142044" sldId="2147483696"/>
            <pc:sldLayoutMk cId="367519099" sldId="2147483709"/>
          </pc:sldLayoutMkLst>
        </pc:sldLayoutChg>
        <pc:sldLayoutChg chg="add del mod replId">
          <pc:chgData name="Ritwik M (CSE)" userId="S::m_ritwik@cb.amrita.edu::ddc631f9-d7c8-4e3e-9d03-54b2d6cbe735" providerId="AD" clId="Web-{C8BDDE82-E35A-E0C7-F97D-0B4A6B7151B6}" dt="2023-06-30T04:05:16.783" v="2"/>
          <pc:sldLayoutMkLst>
            <pc:docMk/>
            <pc:sldMasterMk cId="3381142044" sldId="2147483696"/>
            <pc:sldLayoutMk cId="2058898001" sldId="2147483710"/>
          </pc:sldLayoutMkLst>
        </pc:sldLayoutChg>
        <pc:sldLayoutChg chg="add del mod replId">
          <pc:chgData name="Ritwik M (CSE)" userId="S::m_ritwik@cb.amrita.edu::ddc631f9-d7c8-4e3e-9d03-54b2d6cbe735" providerId="AD" clId="Web-{C8BDDE82-E35A-E0C7-F97D-0B4A6B7151B6}" dt="2023-06-30T04:05:16.783" v="2"/>
          <pc:sldLayoutMkLst>
            <pc:docMk/>
            <pc:sldMasterMk cId="3381142044" sldId="2147483696"/>
            <pc:sldLayoutMk cId="1559255789" sldId="2147483711"/>
          </pc:sldLayoutMkLst>
        </pc:sldLayoutChg>
        <pc:sldLayoutChg chg="add del mod replId">
          <pc:chgData name="Ritwik M (CSE)" userId="S::m_ritwik@cb.amrita.edu::ddc631f9-d7c8-4e3e-9d03-54b2d6cbe735" providerId="AD" clId="Web-{C8BDDE82-E35A-E0C7-F97D-0B4A6B7151B6}" dt="2023-06-30T04:05:16.783" v="2"/>
          <pc:sldLayoutMkLst>
            <pc:docMk/>
            <pc:sldMasterMk cId="3381142044" sldId="2147483696"/>
            <pc:sldLayoutMk cId="2566564411" sldId="2147483712"/>
          </pc:sldLayoutMkLst>
        </pc:sldLayoutChg>
        <pc:sldLayoutChg chg="add del mod replId">
          <pc:chgData name="Ritwik M (CSE)" userId="S::m_ritwik@cb.amrita.edu::ddc631f9-d7c8-4e3e-9d03-54b2d6cbe735" providerId="AD" clId="Web-{C8BDDE82-E35A-E0C7-F97D-0B4A6B7151B6}" dt="2023-06-30T04:05:16.783" v="2"/>
          <pc:sldLayoutMkLst>
            <pc:docMk/>
            <pc:sldMasterMk cId="3381142044" sldId="2147483696"/>
            <pc:sldLayoutMk cId="3038566482" sldId="2147483713"/>
          </pc:sldLayoutMkLst>
        </pc:sldLayoutChg>
      </pc:sldMasterChg>
      <pc:sldMasterChg chg="add del addSldLayout delSldLayout modSldLayout">
        <pc:chgData name="Ritwik M (CSE)" userId="S::m_ritwik@cb.amrita.edu::ddc631f9-d7c8-4e3e-9d03-54b2d6cbe735" providerId="AD" clId="Web-{C8BDDE82-E35A-E0C7-F97D-0B4A6B7151B6}" dt="2023-06-30T04:05:34.564" v="3"/>
        <pc:sldMasterMkLst>
          <pc:docMk/>
          <pc:sldMasterMk cId="1284153041" sldId="2147483714"/>
        </pc:sldMasterMkLst>
        <pc:sldLayoutChg chg="add del mod replId">
          <pc:chgData name="Ritwik M (CSE)" userId="S::m_ritwik@cb.amrita.edu::ddc631f9-d7c8-4e3e-9d03-54b2d6cbe735" providerId="AD" clId="Web-{C8BDDE82-E35A-E0C7-F97D-0B4A6B7151B6}" dt="2023-06-30T04:05:34.564" v="3"/>
          <pc:sldLayoutMkLst>
            <pc:docMk/>
            <pc:sldMasterMk cId="1284153041" sldId="2147483714"/>
            <pc:sldLayoutMk cId="30020139" sldId="2147483715"/>
          </pc:sldLayoutMkLst>
        </pc:sldLayoutChg>
        <pc:sldLayoutChg chg="add del mod replId">
          <pc:chgData name="Ritwik M (CSE)" userId="S::m_ritwik@cb.amrita.edu::ddc631f9-d7c8-4e3e-9d03-54b2d6cbe735" providerId="AD" clId="Web-{C8BDDE82-E35A-E0C7-F97D-0B4A6B7151B6}" dt="2023-06-30T04:05:34.564" v="3"/>
          <pc:sldLayoutMkLst>
            <pc:docMk/>
            <pc:sldMasterMk cId="1284153041" sldId="2147483714"/>
            <pc:sldLayoutMk cId="2418154840" sldId="2147483716"/>
          </pc:sldLayoutMkLst>
        </pc:sldLayoutChg>
        <pc:sldLayoutChg chg="add del mod replId">
          <pc:chgData name="Ritwik M (CSE)" userId="S::m_ritwik@cb.amrita.edu::ddc631f9-d7c8-4e3e-9d03-54b2d6cbe735" providerId="AD" clId="Web-{C8BDDE82-E35A-E0C7-F97D-0B4A6B7151B6}" dt="2023-06-30T04:05:34.564" v="3"/>
          <pc:sldLayoutMkLst>
            <pc:docMk/>
            <pc:sldMasterMk cId="1284153041" sldId="2147483714"/>
            <pc:sldLayoutMk cId="2743151497" sldId="2147483717"/>
          </pc:sldLayoutMkLst>
        </pc:sldLayoutChg>
        <pc:sldLayoutChg chg="add del mod replId">
          <pc:chgData name="Ritwik M (CSE)" userId="S::m_ritwik@cb.amrita.edu::ddc631f9-d7c8-4e3e-9d03-54b2d6cbe735" providerId="AD" clId="Web-{C8BDDE82-E35A-E0C7-F97D-0B4A6B7151B6}" dt="2023-06-30T04:05:34.564" v="3"/>
          <pc:sldLayoutMkLst>
            <pc:docMk/>
            <pc:sldMasterMk cId="1284153041" sldId="2147483714"/>
            <pc:sldLayoutMk cId="2600685555" sldId="2147483718"/>
          </pc:sldLayoutMkLst>
        </pc:sldLayoutChg>
        <pc:sldLayoutChg chg="add del mod replId">
          <pc:chgData name="Ritwik M (CSE)" userId="S::m_ritwik@cb.amrita.edu::ddc631f9-d7c8-4e3e-9d03-54b2d6cbe735" providerId="AD" clId="Web-{C8BDDE82-E35A-E0C7-F97D-0B4A6B7151B6}" dt="2023-06-30T04:05:34.564" v="3"/>
          <pc:sldLayoutMkLst>
            <pc:docMk/>
            <pc:sldMasterMk cId="1284153041" sldId="2147483714"/>
            <pc:sldLayoutMk cId="4272166926" sldId="2147483719"/>
          </pc:sldLayoutMkLst>
        </pc:sldLayoutChg>
        <pc:sldLayoutChg chg="add del mod replId">
          <pc:chgData name="Ritwik M (CSE)" userId="S::m_ritwik@cb.amrita.edu::ddc631f9-d7c8-4e3e-9d03-54b2d6cbe735" providerId="AD" clId="Web-{C8BDDE82-E35A-E0C7-F97D-0B4A6B7151B6}" dt="2023-06-30T04:05:34.564" v="3"/>
          <pc:sldLayoutMkLst>
            <pc:docMk/>
            <pc:sldMasterMk cId="1284153041" sldId="2147483714"/>
            <pc:sldLayoutMk cId="469647357" sldId="2147483720"/>
          </pc:sldLayoutMkLst>
        </pc:sldLayoutChg>
        <pc:sldLayoutChg chg="add del mod replId">
          <pc:chgData name="Ritwik M (CSE)" userId="S::m_ritwik@cb.amrita.edu::ddc631f9-d7c8-4e3e-9d03-54b2d6cbe735" providerId="AD" clId="Web-{C8BDDE82-E35A-E0C7-F97D-0B4A6B7151B6}" dt="2023-06-30T04:05:34.564" v="3"/>
          <pc:sldLayoutMkLst>
            <pc:docMk/>
            <pc:sldMasterMk cId="1284153041" sldId="2147483714"/>
            <pc:sldLayoutMk cId="174651817" sldId="2147483721"/>
          </pc:sldLayoutMkLst>
        </pc:sldLayoutChg>
        <pc:sldLayoutChg chg="add del mod replId">
          <pc:chgData name="Ritwik M (CSE)" userId="S::m_ritwik@cb.amrita.edu::ddc631f9-d7c8-4e3e-9d03-54b2d6cbe735" providerId="AD" clId="Web-{C8BDDE82-E35A-E0C7-F97D-0B4A6B7151B6}" dt="2023-06-30T04:05:34.564" v="3"/>
          <pc:sldLayoutMkLst>
            <pc:docMk/>
            <pc:sldMasterMk cId="1284153041" sldId="2147483714"/>
            <pc:sldLayoutMk cId="1354707539" sldId="2147483722"/>
          </pc:sldLayoutMkLst>
        </pc:sldLayoutChg>
        <pc:sldLayoutChg chg="add del mod replId">
          <pc:chgData name="Ritwik M (CSE)" userId="S::m_ritwik@cb.amrita.edu::ddc631f9-d7c8-4e3e-9d03-54b2d6cbe735" providerId="AD" clId="Web-{C8BDDE82-E35A-E0C7-F97D-0B4A6B7151B6}" dt="2023-06-30T04:05:34.564" v="3"/>
          <pc:sldLayoutMkLst>
            <pc:docMk/>
            <pc:sldMasterMk cId="1284153041" sldId="2147483714"/>
            <pc:sldLayoutMk cId="4179318618" sldId="2147483723"/>
          </pc:sldLayoutMkLst>
        </pc:sldLayoutChg>
        <pc:sldLayoutChg chg="add del mod replId">
          <pc:chgData name="Ritwik M (CSE)" userId="S::m_ritwik@cb.amrita.edu::ddc631f9-d7c8-4e3e-9d03-54b2d6cbe735" providerId="AD" clId="Web-{C8BDDE82-E35A-E0C7-F97D-0B4A6B7151B6}" dt="2023-06-30T04:05:34.564" v="3"/>
          <pc:sldLayoutMkLst>
            <pc:docMk/>
            <pc:sldMasterMk cId="1284153041" sldId="2147483714"/>
            <pc:sldLayoutMk cId="763327832" sldId="2147483724"/>
          </pc:sldLayoutMkLst>
        </pc:sldLayoutChg>
        <pc:sldLayoutChg chg="add del mod replId">
          <pc:chgData name="Ritwik M (CSE)" userId="S::m_ritwik@cb.amrita.edu::ddc631f9-d7c8-4e3e-9d03-54b2d6cbe735" providerId="AD" clId="Web-{C8BDDE82-E35A-E0C7-F97D-0B4A6B7151B6}" dt="2023-06-30T04:05:34.564" v="3"/>
          <pc:sldLayoutMkLst>
            <pc:docMk/>
            <pc:sldMasterMk cId="1284153041" sldId="2147483714"/>
            <pc:sldLayoutMk cId="2712554015" sldId="2147483725"/>
          </pc:sldLayoutMkLst>
        </pc:sldLayoutChg>
        <pc:sldLayoutChg chg="add del mod replId">
          <pc:chgData name="Ritwik M (CSE)" userId="S::m_ritwik@cb.amrita.edu::ddc631f9-d7c8-4e3e-9d03-54b2d6cbe735" providerId="AD" clId="Web-{C8BDDE82-E35A-E0C7-F97D-0B4A6B7151B6}" dt="2023-06-30T04:05:34.564" v="3"/>
          <pc:sldLayoutMkLst>
            <pc:docMk/>
            <pc:sldMasterMk cId="1284153041" sldId="2147483714"/>
            <pc:sldLayoutMk cId="502205563" sldId="2147483726"/>
          </pc:sldLayoutMkLst>
        </pc:sldLayoutChg>
        <pc:sldLayoutChg chg="add del mod replId">
          <pc:chgData name="Ritwik M (CSE)" userId="S::m_ritwik@cb.amrita.edu::ddc631f9-d7c8-4e3e-9d03-54b2d6cbe735" providerId="AD" clId="Web-{C8BDDE82-E35A-E0C7-F97D-0B4A6B7151B6}" dt="2023-06-30T04:05:34.564" v="3"/>
          <pc:sldLayoutMkLst>
            <pc:docMk/>
            <pc:sldMasterMk cId="1284153041" sldId="2147483714"/>
            <pc:sldLayoutMk cId="1900138639" sldId="2147483727"/>
          </pc:sldLayoutMkLst>
        </pc:sldLayoutChg>
        <pc:sldLayoutChg chg="add del mod replId">
          <pc:chgData name="Ritwik M (CSE)" userId="S::m_ritwik@cb.amrita.edu::ddc631f9-d7c8-4e3e-9d03-54b2d6cbe735" providerId="AD" clId="Web-{C8BDDE82-E35A-E0C7-F97D-0B4A6B7151B6}" dt="2023-06-30T04:05:34.564" v="3"/>
          <pc:sldLayoutMkLst>
            <pc:docMk/>
            <pc:sldMasterMk cId="1284153041" sldId="2147483714"/>
            <pc:sldLayoutMk cId="807098829" sldId="2147483728"/>
          </pc:sldLayoutMkLst>
        </pc:sldLayoutChg>
        <pc:sldLayoutChg chg="add del mod replId">
          <pc:chgData name="Ritwik M (CSE)" userId="S::m_ritwik@cb.amrita.edu::ddc631f9-d7c8-4e3e-9d03-54b2d6cbe735" providerId="AD" clId="Web-{C8BDDE82-E35A-E0C7-F97D-0B4A6B7151B6}" dt="2023-06-30T04:05:34.564" v="3"/>
          <pc:sldLayoutMkLst>
            <pc:docMk/>
            <pc:sldMasterMk cId="1284153041" sldId="2147483714"/>
            <pc:sldLayoutMk cId="1785005049" sldId="2147483729"/>
          </pc:sldLayoutMkLst>
        </pc:sldLayoutChg>
        <pc:sldLayoutChg chg="add del mod replId">
          <pc:chgData name="Ritwik M (CSE)" userId="S::m_ritwik@cb.amrita.edu::ddc631f9-d7c8-4e3e-9d03-54b2d6cbe735" providerId="AD" clId="Web-{C8BDDE82-E35A-E0C7-F97D-0B4A6B7151B6}" dt="2023-06-30T04:05:34.564" v="3"/>
          <pc:sldLayoutMkLst>
            <pc:docMk/>
            <pc:sldMasterMk cId="1284153041" sldId="2147483714"/>
            <pc:sldLayoutMk cId="2585015532" sldId="2147483730"/>
          </pc:sldLayoutMkLst>
        </pc:sldLayoutChg>
        <pc:sldLayoutChg chg="add del mod replId">
          <pc:chgData name="Ritwik M (CSE)" userId="S::m_ritwik@cb.amrita.edu::ddc631f9-d7c8-4e3e-9d03-54b2d6cbe735" providerId="AD" clId="Web-{C8BDDE82-E35A-E0C7-F97D-0B4A6B7151B6}" dt="2023-06-30T04:05:34.564" v="3"/>
          <pc:sldLayoutMkLst>
            <pc:docMk/>
            <pc:sldMasterMk cId="1284153041" sldId="2147483714"/>
            <pc:sldLayoutMk cId="1031500689" sldId="2147483731"/>
          </pc:sldLayoutMkLst>
        </pc:sldLayoutChg>
      </pc:sldMasterChg>
      <pc:sldMasterChg chg="add del addSldLayout delSldLayout modSldLayout">
        <pc:chgData name="Ritwik M (CSE)" userId="S::m_ritwik@cb.amrita.edu::ddc631f9-d7c8-4e3e-9d03-54b2d6cbe735" providerId="AD" clId="Web-{C8BDDE82-E35A-E0C7-F97D-0B4A6B7151B6}" dt="2023-06-30T04:06:04.487" v="4"/>
        <pc:sldMasterMkLst>
          <pc:docMk/>
          <pc:sldMasterMk cId="3135817643" sldId="2147483732"/>
        </pc:sldMasterMkLst>
        <pc:sldLayoutChg chg="add del mod replId">
          <pc:chgData name="Ritwik M (CSE)" userId="S::m_ritwik@cb.amrita.edu::ddc631f9-d7c8-4e3e-9d03-54b2d6cbe735" providerId="AD" clId="Web-{C8BDDE82-E35A-E0C7-F97D-0B4A6B7151B6}" dt="2023-06-30T04:06:04.487" v="4"/>
          <pc:sldLayoutMkLst>
            <pc:docMk/>
            <pc:sldMasterMk cId="3135817643" sldId="2147483732"/>
            <pc:sldLayoutMk cId="3278276665" sldId="2147483733"/>
          </pc:sldLayoutMkLst>
        </pc:sldLayoutChg>
        <pc:sldLayoutChg chg="add del mod replId">
          <pc:chgData name="Ritwik M (CSE)" userId="S::m_ritwik@cb.amrita.edu::ddc631f9-d7c8-4e3e-9d03-54b2d6cbe735" providerId="AD" clId="Web-{C8BDDE82-E35A-E0C7-F97D-0B4A6B7151B6}" dt="2023-06-30T04:06:04.487" v="4"/>
          <pc:sldLayoutMkLst>
            <pc:docMk/>
            <pc:sldMasterMk cId="3135817643" sldId="2147483732"/>
            <pc:sldLayoutMk cId="2234872706" sldId="2147483734"/>
          </pc:sldLayoutMkLst>
        </pc:sldLayoutChg>
        <pc:sldLayoutChg chg="add del mod replId">
          <pc:chgData name="Ritwik M (CSE)" userId="S::m_ritwik@cb.amrita.edu::ddc631f9-d7c8-4e3e-9d03-54b2d6cbe735" providerId="AD" clId="Web-{C8BDDE82-E35A-E0C7-F97D-0B4A6B7151B6}" dt="2023-06-30T04:06:04.487" v="4"/>
          <pc:sldLayoutMkLst>
            <pc:docMk/>
            <pc:sldMasterMk cId="3135817643" sldId="2147483732"/>
            <pc:sldLayoutMk cId="109395911" sldId="2147483735"/>
          </pc:sldLayoutMkLst>
        </pc:sldLayoutChg>
        <pc:sldLayoutChg chg="add del mod replId">
          <pc:chgData name="Ritwik M (CSE)" userId="S::m_ritwik@cb.amrita.edu::ddc631f9-d7c8-4e3e-9d03-54b2d6cbe735" providerId="AD" clId="Web-{C8BDDE82-E35A-E0C7-F97D-0B4A6B7151B6}" dt="2023-06-30T04:06:04.487" v="4"/>
          <pc:sldLayoutMkLst>
            <pc:docMk/>
            <pc:sldMasterMk cId="3135817643" sldId="2147483732"/>
            <pc:sldLayoutMk cId="309134654" sldId="2147483736"/>
          </pc:sldLayoutMkLst>
        </pc:sldLayoutChg>
        <pc:sldLayoutChg chg="add del mod replId">
          <pc:chgData name="Ritwik M (CSE)" userId="S::m_ritwik@cb.amrita.edu::ddc631f9-d7c8-4e3e-9d03-54b2d6cbe735" providerId="AD" clId="Web-{C8BDDE82-E35A-E0C7-F97D-0B4A6B7151B6}" dt="2023-06-30T04:06:04.487" v="4"/>
          <pc:sldLayoutMkLst>
            <pc:docMk/>
            <pc:sldMasterMk cId="3135817643" sldId="2147483732"/>
            <pc:sldLayoutMk cId="667157086" sldId="2147483737"/>
          </pc:sldLayoutMkLst>
        </pc:sldLayoutChg>
        <pc:sldLayoutChg chg="add del mod replId">
          <pc:chgData name="Ritwik M (CSE)" userId="S::m_ritwik@cb.amrita.edu::ddc631f9-d7c8-4e3e-9d03-54b2d6cbe735" providerId="AD" clId="Web-{C8BDDE82-E35A-E0C7-F97D-0B4A6B7151B6}" dt="2023-06-30T04:06:04.487" v="4"/>
          <pc:sldLayoutMkLst>
            <pc:docMk/>
            <pc:sldMasterMk cId="3135817643" sldId="2147483732"/>
            <pc:sldLayoutMk cId="2079939494" sldId="2147483738"/>
          </pc:sldLayoutMkLst>
        </pc:sldLayoutChg>
        <pc:sldLayoutChg chg="add del mod replId">
          <pc:chgData name="Ritwik M (CSE)" userId="S::m_ritwik@cb.amrita.edu::ddc631f9-d7c8-4e3e-9d03-54b2d6cbe735" providerId="AD" clId="Web-{C8BDDE82-E35A-E0C7-F97D-0B4A6B7151B6}" dt="2023-06-30T04:06:04.487" v="4"/>
          <pc:sldLayoutMkLst>
            <pc:docMk/>
            <pc:sldMasterMk cId="3135817643" sldId="2147483732"/>
            <pc:sldLayoutMk cId="1773188325" sldId="2147483739"/>
          </pc:sldLayoutMkLst>
        </pc:sldLayoutChg>
        <pc:sldLayoutChg chg="add del mod replId">
          <pc:chgData name="Ritwik M (CSE)" userId="S::m_ritwik@cb.amrita.edu::ddc631f9-d7c8-4e3e-9d03-54b2d6cbe735" providerId="AD" clId="Web-{C8BDDE82-E35A-E0C7-F97D-0B4A6B7151B6}" dt="2023-06-30T04:06:04.487" v="4"/>
          <pc:sldLayoutMkLst>
            <pc:docMk/>
            <pc:sldMasterMk cId="3135817643" sldId="2147483732"/>
            <pc:sldLayoutMk cId="4060812714" sldId="2147483740"/>
          </pc:sldLayoutMkLst>
        </pc:sldLayoutChg>
        <pc:sldLayoutChg chg="add del mod replId">
          <pc:chgData name="Ritwik M (CSE)" userId="S::m_ritwik@cb.amrita.edu::ddc631f9-d7c8-4e3e-9d03-54b2d6cbe735" providerId="AD" clId="Web-{C8BDDE82-E35A-E0C7-F97D-0B4A6B7151B6}" dt="2023-06-30T04:06:04.487" v="4"/>
          <pc:sldLayoutMkLst>
            <pc:docMk/>
            <pc:sldMasterMk cId="3135817643" sldId="2147483732"/>
            <pc:sldLayoutMk cId="2178170597" sldId="2147483741"/>
          </pc:sldLayoutMkLst>
        </pc:sldLayoutChg>
        <pc:sldLayoutChg chg="add del mod replId">
          <pc:chgData name="Ritwik M (CSE)" userId="S::m_ritwik@cb.amrita.edu::ddc631f9-d7c8-4e3e-9d03-54b2d6cbe735" providerId="AD" clId="Web-{C8BDDE82-E35A-E0C7-F97D-0B4A6B7151B6}" dt="2023-06-30T04:06:04.487" v="4"/>
          <pc:sldLayoutMkLst>
            <pc:docMk/>
            <pc:sldMasterMk cId="3135817643" sldId="2147483732"/>
            <pc:sldLayoutMk cId="3692038462" sldId="2147483742"/>
          </pc:sldLayoutMkLst>
        </pc:sldLayoutChg>
        <pc:sldLayoutChg chg="add del mod replId">
          <pc:chgData name="Ritwik M (CSE)" userId="S::m_ritwik@cb.amrita.edu::ddc631f9-d7c8-4e3e-9d03-54b2d6cbe735" providerId="AD" clId="Web-{C8BDDE82-E35A-E0C7-F97D-0B4A6B7151B6}" dt="2023-06-30T04:06:04.487" v="4"/>
          <pc:sldLayoutMkLst>
            <pc:docMk/>
            <pc:sldMasterMk cId="3135817643" sldId="2147483732"/>
            <pc:sldLayoutMk cId="3308223683" sldId="2147483743"/>
          </pc:sldLayoutMkLst>
        </pc:sldLayoutChg>
        <pc:sldLayoutChg chg="add del mod replId">
          <pc:chgData name="Ritwik M (CSE)" userId="S::m_ritwik@cb.amrita.edu::ddc631f9-d7c8-4e3e-9d03-54b2d6cbe735" providerId="AD" clId="Web-{C8BDDE82-E35A-E0C7-F97D-0B4A6B7151B6}" dt="2023-06-30T04:06:04.487" v="4"/>
          <pc:sldLayoutMkLst>
            <pc:docMk/>
            <pc:sldMasterMk cId="3135817643" sldId="2147483732"/>
            <pc:sldLayoutMk cId="1016957521" sldId="2147483744"/>
          </pc:sldLayoutMkLst>
        </pc:sldLayoutChg>
        <pc:sldLayoutChg chg="add del mod replId">
          <pc:chgData name="Ritwik M (CSE)" userId="S::m_ritwik@cb.amrita.edu::ddc631f9-d7c8-4e3e-9d03-54b2d6cbe735" providerId="AD" clId="Web-{C8BDDE82-E35A-E0C7-F97D-0B4A6B7151B6}" dt="2023-06-30T04:06:04.487" v="4"/>
          <pc:sldLayoutMkLst>
            <pc:docMk/>
            <pc:sldMasterMk cId="3135817643" sldId="2147483732"/>
            <pc:sldLayoutMk cId="3459435564" sldId="2147483745"/>
          </pc:sldLayoutMkLst>
        </pc:sldLayoutChg>
        <pc:sldLayoutChg chg="add del mod replId">
          <pc:chgData name="Ritwik M (CSE)" userId="S::m_ritwik@cb.amrita.edu::ddc631f9-d7c8-4e3e-9d03-54b2d6cbe735" providerId="AD" clId="Web-{C8BDDE82-E35A-E0C7-F97D-0B4A6B7151B6}" dt="2023-06-30T04:06:04.487" v="4"/>
          <pc:sldLayoutMkLst>
            <pc:docMk/>
            <pc:sldMasterMk cId="3135817643" sldId="2147483732"/>
            <pc:sldLayoutMk cId="4110729291" sldId="2147483746"/>
          </pc:sldLayoutMkLst>
        </pc:sldLayoutChg>
        <pc:sldLayoutChg chg="add del mod replId">
          <pc:chgData name="Ritwik M (CSE)" userId="S::m_ritwik@cb.amrita.edu::ddc631f9-d7c8-4e3e-9d03-54b2d6cbe735" providerId="AD" clId="Web-{C8BDDE82-E35A-E0C7-F97D-0B4A6B7151B6}" dt="2023-06-30T04:06:04.487" v="4"/>
          <pc:sldLayoutMkLst>
            <pc:docMk/>
            <pc:sldMasterMk cId="3135817643" sldId="2147483732"/>
            <pc:sldLayoutMk cId="3057761886" sldId="2147483747"/>
          </pc:sldLayoutMkLst>
        </pc:sldLayoutChg>
        <pc:sldLayoutChg chg="add del mod replId">
          <pc:chgData name="Ritwik M (CSE)" userId="S::m_ritwik@cb.amrita.edu::ddc631f9-d7c8-4e3e-9d03-54b2d6cbe735" providerId="AD" clId="Web-{C8BDDE82-E35A-E0C7-F97D-0B4A6B7151B6}" dt="2023-06-30T04:06:04.487" v="4"/>
          <pc:sldLayoutMkLst>
            <pc:docMk/>
            <pc:sldMasterMk cId="3135817643" sldId="2147483732"/>
            <pc:sldLayoutMk cId="3914411702" sldId="2147483748"/>
          </pc:sldLayoutMkLst>
        </pc:sldLayoutChg>
      </pc:sldMasterChg>
      <pc:sldMasterChg chg="add addSldLayout modSldLayout">
        <pc:chgData name="Ritwik M (CSE)" userId="S::m_ritwik@cb.amrita.edu::ddc631f9-d7c8-4e3e-9d03-54b2d6cbe735" providerId="AD" clId="Web-{C8BDDE82-E35A-E0C7-F97D-0B4A6B7151B6}" dt="2023-06-30T04:06:04.487" v="4"/>
        <pc:sldMasterMkLst>
          <pc:docMk/>
          <pc:sldMasterMk cId="2069045714" sldId="2147483749"/>
        </pc:sldMasterMkLst>
        <pc:sldLayoutChg chg="add mod replId">
          <pc:chgData name="Ritwik M (CSE)" userId="S::m_ritwik@cb.amrita.edu::ddc631f9-d7c8-4e3e-9d03-54b2d6cbe735" providerId="AD" clId="Web-{C8BDDE82-E35A-E0C7-F97D-0B4A6B7151B6}" dt="2023-06-30T04:06:04.487" v="4"/>
          <pc:sldLayoutMkLst>
            <pc:docMk/>
            <pc:sldMasterMk cId="2069045714" sldId="2147483749"/>
            <pc:sldLayoutMk cId="355918523" sldId="2147483750"/>
          </pc:sldLayoutMkLst>
        </pc:sldLayoutChg>
        <pc:sldLayoutChg chg="add mod replId">
          <pc:chgData name="Ritwik M (CSE)" userId="S::m_ritwik@cb.amrita.edu::ddc631f9-d7c8-4e3e-9d03-54b2d6cbe735" providerId="AD" clId="Web-{C8BDDE82-E35A-E0C7-F97D-0B4A6B7151B6}" dt="2023-06-30T04:06:04.487" v="4"/>
          <pc:sldLayoutMkLst>
            <pc:docMk/>
            <pc:sldMasterMk cId="2069045714" sldId="2147483749"/>
            <pc:sldLayoutMk cId="1090257699" sldId="2147483751"/>
          </pc:sldLayoutMkLst>
        </pc:sldLayoutChg>
        <pc:sldLayoutChg chg="add mod replId">
          <pc:chgData name="Ritwik M (CSE)" userId="S::m_ritwik@cb.amrita.edu::ddc631f9-d7c8-4e3e-9d03-54b2d6cbe735" providerId="AD" clId="Web-{C8BDDE82-E35A-E0C7-F97D-0B4A6B7151B6}" dt="2023-06-30T04:06:04.487" v="4"/>
          <pc:sldLayoutMkLst>
            <pc:docMk/>
            <pc:sldMasterMk cId="2069045714" sldId="2147483749"/>
            <pc:sldLayoutMk cId="1481506119" sldId="2147483752"/>
          </pc:sldLayoutMkLst>
        </pc:sldLayoutChg>
        <pc:sldLayoutChg chg="add mod replId">
          <pc:chgData name="Ritwik M (CSE)" userId="S::m_ritwik@cb.amrita.edu::ddc631f9-d7c8-4e3e-9d03-54b2d6cbe735" providerId="AD" clId="Web-{C8BDDE82-E35A-E0C7-F97D-0B4A6B7151B6}" dt="2023-06-30T04:06:04.487" v="4"/>
          <pc:sldLayoutMkLst>
            <pc:docMk/>
            <pc:sldMasterMk cId="2069045714" sldId="2147483749"/>
            <pc:sldLayoutMk cId="2396798345" sldId="2147483753"/>
          </pc:sldLayoutMkLst>
        </pc:sldLayoutChg>
        <pc:sldLayoutChg chg="add mod replId">
          <pc:chgData name="Ritwik M (CSE)" userId="S::m_ritwik@cb.amrita.edu::ddc631f9-d7c8-4e3e-9d03-54b2d6cbe735" providerId="AD" clId="Web-{C8BDDE82-E35A-E0C7-F97D-0B4A6B7151B6}" dt="2023-06-30T04:06:04.487" v="4"/>
          <pc:sldLayoutMkLst>
            <pc:docMk/>
            <pc:sldMasterMk cId="2069045714" sldId="2147483749"/>
            <pc:sldLayoutMk cId="3783850346" sldId="2147483754"/>
          </pc:sldLayoutMkLst>
        </pc:sldLayoutChg>
        <pc:sldLayoutChg chg="add mod replId">
          <pc:chgData name="Ritwik M (CSE)" userId="S::m_ritwik@cb.amrita.edu::ddc631f9-d7c8-4e3e-9d03-54b2d6cbe735" providerId="AD" clId="Web-{C8BDDE82-E35A-E0C7-F97D-0B4A6B7151B6}" dt="2023-06-30T04:06:04.487" v="4"/>
          <pc:sldLayoutMkLst>
            <pc:docMk/>
            <pc:sldMasterMk cId="2069045714" sldId="2147483749"/>
            <pc:sldLayoutMk cId="2379460886" sldId="2147483755"/>
          </pc:sldLayoutMkLst>
        </pc:sldLayoutChg>
        <pc:sldLayoutChg chg="add mod replId">
          <pc:chgData name="Ritwik M (CSE)" userId="S::m_ritwik@cb.amrita.edu::ddc631f9-d7c8-4e3e-9d03-54b2d6cbe735" providerId="AD" clId="Web-{C8BDDE82-E35A-E0C7-F97D-0B4A6B7151B6}" dt="2023-06-30T04:06:04.487" v="4"/>
          <pc:sldLayoutMkLst>
            <pc:docMk/>
            <pc:sldMasterMk cId="2069045714" sldId="2147483749"/>
            <pc:sldLayoutMk cId="3451496483" sldId="2147483756"/>
          </pc:sldLayoutMkLst>
        </pc:sldLayoutChg>
        <pc:sldLayoutChg chg="add mod replId">
          <pc:chgData name="Ritwik M (CSE)" userId="S::m_ritwik@cb.amrita.edu::ddc631f9-d7c8-4e3e-9d03-54b2d6cbe735" providerId="AD" clId="Web-{C8BDDE82-E35A-E0C7-F97D-0B4A6B7151B6}" dt="2023-06-30T04:06:04.487" v="4"/>
          <pc:sldLayoutMkLst>
            <pc:docMk/>
            <pc:sldMasterMk cId="2069045714" sldId="2147483749"/>
            <pc:sldLayoutMk cId="3375907393" sldId="2147483757"/>
          </pc:sldLayoutMkLst>
        </pc:sldLayoutChg>
        <pc:sldLayoutChg chg="add mod replId">
          <pc:chgData name="Ritwik M (CSE)" userId="S::m_ritwik@cb.amrita.edu::ddc631f9-d7c8-4e3e-9d03-54b2d6cbe735" providerId="AD" clId="Web-{C8BDDE82-E35A-E0C7-F97D-0B4A6B7151B6}" dt="2023-06-30T04:06:04.487" v="4"/>
          <pc:sldLayoutMkLst>
            <pc:docMk/>
            <pc:sldMasterMk cId="2069045714" sldId="2147483749"/>
            <pc:sldLayoutMk cId="848091748" sldId="2147483758"/>
          </pc:sldLayoutMkLst>
        </pc:sldLayoutChg>
        <pc:sldLayoutChg chg="add mod replId">
          <pc:chgData name="Ritwik M (CSE)" userId="S::m_ritwik@cb.amrita.edu::ddc631f9-d7c8-4e3e-9d03-54b2d6cbe735" providerId="AD" clId="Web-{C8BDDE82-E35A-E0C7-F97D-0B4A6B7151B6}" dt="2023-06-30T04:06:04.487" v="4"/>
          <pc:sldLayoutMkLst>
            <pc:docMk/>
            <pc:sldMasterMk cId="2069045714" sldId="2147483749"/>
            <pc:sldLayoutMk cId="1879530067" sldId="2147483759"/>
          </pc:sldLayoutMkLst>
        </pc:sldLayoutChg>
        <pc:sldLayoutChg chg="add mod replId">
          <pc:chgData name="Ritwik M (CSE)" userId="S::m_ritwik@cb.amrita.edu::ddc631f9-d7c8-4e3e-9d03-54b2d6cbe735" providerId="AD" clId="Web-{C8BDDE82-E35A-E0C7-F97D-0B4A6B7151B6}" dt="2023-06-30T04:06:04.487" v="4"/>
          <pc:sldLayoutMkLst>
            <pc:docMk/>
            <pc:sldMasterMk cId="2069045714" sldId="2147483749"/>
            <pc:sldLayoutMk cId="921273249" sldId="2147483760"/>
          </pc:sldLayoutMkLst>
        </pc:sldLayoutChg>
        <pc:sldLayoutChg chg="add mod replId">
          <pc:chgData name="Ritwik M (CSE)" userId="S::m_ritwik@cb.amrita.edu::ddc631f9-d7c8-4e3e-9d03-54b2d6cbe735" providerId="AD" clId="Web-{C8BDDE82-E35A-E0C7-F97D-0B4A6B7151B6}" dt="2023-06-30T04:06:04.487" v="4"/>
          <pc:sldLayoutMkLst>
            <pc:docMk/>
            <pc:sldMasterMk cId="2069045714" sldId="2147483749"/>
            <pc:sldLayoutMk cId="2550223697" sldId="2147483761"/>
          </pc:sldLayoutMkLst>
        </pc:sldLayoutChg>
        <pc:sldLayoutChg chg="add mod replId">
          <pc:chgData name="Ritwik M (CSE)" userId="S::m_ritwik@cb.amrita.edu::ddc631f9-d7c8-4e3e-9d03-54b2d6cbe735" providerId="AD" clId="Web-{C8BDDE82-E35A-E0C7-F97D-0B4A6B7151B6}" dt="2023-06-30T04:06:04.487" v="4"/>
          <pc:sldLayoutMkLst>
            <pc:docMk/>
            <pc:sldMasterMk cId="2069045714" sldId="2147483749"/>
            <pc:sldLayoutMk cId="916847780" sldId="2147483762"/>
          </pc:sldLayoutMkLst>
        </pc:sldLayoutChg>
        <pc:sldLayoutChg chg="add mod replId">
          <pc:chgData name="Ritwik M (CSE)" userId="S::m_ritwik@cb.amrita.edu::ddc631f9-d7c8-4e3e-9d03-54b2d6cbe735" providerId="AD" clId="Web-{C8BDDE82-E35A-E0C7-F97D-0B4A6B7151B6}" dt="2023-06-30T04:06:04.487" v="4"/>
          <pc:sldLayoutMkLst>
            <pc:docMk/>
            <pc:sldMasterMk cId="2069045714" sldId="2147483749"/>
            <pc:sldLayoutMk cId="998354060" sldId="2147483763"/>
          </pc:sldLayoutMkLst>
        </pc:sldLayoutChg>
        <pc:sldLayoutChg chg="add mod replId">
          <pc:chgData name="Ritwik M (CSE)" userId="S::m_ritwik@cb.amrita.edu::ddc631f9-d7c8-4e3e-9d03-54b2d6cbe735" providerId="AD" clId="Web-{C8BDDE82-E35A-E0C7-F97D-0B4A6B7151B6}" dt="2023-06-30T04:06:04.487" v="4"/>
          <pc:sldLayoutMkLst>
            <pc:docMk/>
            <pc:sldMasterMk cId="2069045714" sldId="2147483749"/>
            <pc:sldLayoutMk cId="2893513645" sldId="2147483764"/>
          </pc:sldLayoutMkLst>
        </pc:sldLayoutChg>
        <pc:sldLayoutChg chg="add mod replId">
          <pc:chgData name="Ritwik M (CSE)" userId="S::m_ritwik@cb.amrita.edu::ddc631f9-d7c8-4e3e-9d03-54b2d6cbe735" providerId="AD" clId="Web-{C8BDDE82-E35A-E0C7-F97D-0B4A6B7151B6}" dt="2023-06-30T04:06:04.487" v="4"/>
          <pc:sldLayoutMkLst>
            <pc:docMk/>
            <pc:sldMasterMk cId="2069045714" sldId="2147483749"/>
            <pc:sldLayoutMk cId="2354518530" sldId="2147483765"/>
          </pc:sldLayoutMkLst>
        </pc:sldLayoutChg>
      </pc:sldMasterChg>
    </pc:docChg>
  </pc:docChgLst>
  <pc:docChgLst>
    <pc:chgData name="Ritwik M (CSE)" userId="S::m_ritwik@cb.amrita.edu::ddc631f9-d7c8-4e3e-9d03-54b2d6cbe735" providerId="AD" clId="Web-{30B0E8C4-C050-3668-BAFA-F2AEEF9A32A5}"/>
    <pc:docChg chg="modSld">
      <pc:chgData name="Ritwik M (CSE)" userId="S::m_ritwik@cb.amrita.edu::ddc631f9-d7c8-4e3e-9d03-54b2d6cbe735" providerId="AD" clId="Web-{30B0E8C4-C050-3668-BAFA-F2AEEF9A32A5}" dt="2023-06-30T04:34:41.118" v="23"/>
      <pc:docMkLst>
        <pc:docMk/>
      </pc:docMkLst>
      <pc:sldChg chg="modSp addAnim">
        <pc:chgData name="Ritwik M (CSE)" userId="S::m_ritwik@cb.amrita.edu::ddc631f9-d7c8-4e3e-9d03-54b2d6cbe735" providerId="AD" clId="Web-{30B0E8C4-C050-3668-BAFA-F2AEEF9A32A5}" dt="2023-06-30T04:33:37.852" v="13"/>
        <pc:sldMkLst>
          <pc:docMk/>
          <pc:sldMk cId="1407971100" sldId="275"/>
        </pc:sldMkLst>
        <pc:spChg chg="mod">
          <ac:chgData name="Ritwik M (CSE)" userId="S::m_ritwik@cb.amrita.edu::ddc631f9-d7c8-4e3e-9d03-54b2d6cbe735" providerId="AD" clId="Web-{30B0E8C4-C050-3668-BAFA-F2AEEF9A32A5}" dt="2023-06-30T04:30:48.943" v="2"/>
          <ac:spMkLst>
            <pc:docMk/>
            <pc:sldMk cId="1407971100" sldId="275"/>
            <ac:spMk id="9" creationId="{75AE8EDF-F972-12DF-9C18-3E0B7D8F2165}"/>
          </ac:spMkLst>
        </pc:spChg>
        <pc:spChg chg="mod">
          <ac:chgData name="Ritwik M (CSE)" userId="S::m_ritwik@cb.amrita.edu::ddc631f9-d7c8-4e3e-9d03-54b2d6cbe735" providerId="AD" clId="Web-{30B0E8C4-C050-3668-BAFA-F2AEEF9A32A5}" dt="2023-06-30T04:30:48.958" v="3"/>
          <ac:spMkLst>
            <pc:docMk/>
            <pc:sldMk cId="1407971100" sldId="275"/>
            <ac:spMk id="10" creationId="{257DE30D-6283-8A2C-B18C-177648F07340}"/>
          </ac:spMkLst>
        </pc:spChg>
      </pc:sldChg>
      <pc:sldChg chg="addAnim delAnim">
        <pc:chgData name="Ritwik M (CSE)" userId="S::m_ritwik@cb.amrita.edu::ddc631f9-d7c8-4e3e-9d03-54b2d6cbe735" providerId="AD" clId="Web-{30B0E8C4-C050-3668-BAFA-F2AEEF9A32A5}" dt="2023-06-30T04:33:27.289" v="12"/>
        <pc:sldMkLst>
          <pc:docMk/>
          <pc:sldMk cId="3325020178" sldId="277"/>
        </pc:sldMkLst>
      </pc:sldChg>
      <pc:sldChg chg="addAnim">
        <pc:chgData name="Ritwik M (CSE)" userId="S::m_ritwik@cb.amrita.edu::ddc631f9-d7c8-4e3e-9d03-54b2d6cbe735" providerId="AD" clId="Web-{30B0E8C4-C050-3668-BAFA-F2AEEF9A32A5}" dt="2023-06-30T04:33:43.399" v="14"/>
        <pc:sldMkLst>
          <pc:docMk/>
          <pc:sldMk cId="308445043" sldId="278"/>
        </pc:sldMkLst>
      </pc:sldChg>
      <pc:sldChg chg="modSp addAnim modAnim">
        <pc:chgData name="Ritwik M (CSE)" userId="S::m_ritwik@cb.amrita.edu::ddc631f9-d7c8-4e3e-9d03-54b2d6cbe735" providerId="AD" clId="Web-{30B0E8C4-C050-3668-BAFA-F2AEEF9A32A5}" dt="2023-06-30T04:34:41.118" v="23"/>
        <pc:sldMkLst>
          <pc:docMk/>
          <pc:sldMk cId="1128999660" sldId="282"/>
        </pc:sldMkLst>
        <pc:graphicFrameChg chg="modGraphic">
          <ac:chgData name="Ritwik M (CSE)" userId="S::m_ritwik@cb.amrita.edu::ddc631f9-d7c8-4e3e-9d03-54b2d6cbe735" providerId="AD" clId="Web-{30B0E8C4-C050-3668-BAFA-F2AEEF9A32A5}" dt="2023-06-30T04:34:25.243" v="21" actId="20577"/>
          <ac:graphicFrameMkLst>
            <pc:docMk/>
            <pc:sldMk cId="1128999660" sldId="282"/>
            <ac:graphicFrameMk id="7" creationId="{0E3B45AE-AD09-7E29-B75F-382425DD00AA}"/>
          </ac:graphicFrameMkLst>
        </pc:graphicFrameChg>
      </pc:sldChg>
      <pc:sldChg chg="addAnim delAnim modAnim">
        <pc:chgData name="Ritwik M (CSE)" userId="S::m_ritwik@cb.amrita.edu::ddc631f9-d7c8-4e3e-9d03-54b2d6cbe735" providerId="AD" clId="Web-{30B0E8C4-C050-3668-BAFA-F2AEEF9A32A5}" dt="2023-06-30T04:32:18.382" v="10"/>
        <pc:sldMkLst>
          <pc:docMk/>
          <pc:sldMk cId="2559128013" sldId="285"/>
        </pc:sldMkLst>
      </pc:sldChg>
    </pc:docChg>
  </pc:docChgLst>
  <pc:docChgLst>
    <pc:chgData name="Ritwik M (CSE)" userId="S::m_ritwik@cb.amrita.edu::ddc631f9-d7c8-4e3e-9d03-54b2d6cbe735" providerId="AD" clId="Web-{CF8CB8BF-911B-4F27-B001-D2ED2ED63084}"/>
    <pc:docChg chg="addSld delSld modSld sldOrd">
      <pc:chgData name="Ritwik M (CSE)" userId="S::m_ritwik@cb.amrita.edu::ddc631f9-d7c8-4e3e-9d03-54b2d6cbe735" providerId="AD" clId="Web-{CF8CB8BF-911B-4F27-B001-D2ED2ED63084}" dt="2023-06-29T17:52:33.100" v="2080" actId="20577"/>
      <pc:docMkLst>
        <pc:docMk/>
      </pc:docMkLst>
      <pc:sldChg chg="modSp">
        <pc:chgData name="Ritwik M (CSE)" userId="S::m_ritwik@cb.amrita.edu::ddc631f9-d7c8-4e3e-9d03-54b2d6cbe735" providerId="AD" clId="Web-{CF8CB8BF-911B-4F27-B001-D2ED2ED63084}" dt="2023-06-29T17:04:09.822" v="1766" actId="20577"/>
        <pc:sldMkLst>
          <pc:docMk/>
          <pc:sldMk cId="109857222" sldId="256"/>
        </pc:sldMkLst>
        <pc:spChg chg="mod">
          <ac:chgData name="Ritwik M (CSE)" userId="S::m_ritwik@cb.amrita.edu::ddc631f9-d7c8-4e3e-9d03-54b2d6cbe735" providerId="AD" clId="Web-{CF8CB8BF-911B-4F27-B001-D2ED2ED63084}" dt="2023-06-29T17:04:09.822" v="1766" actId="20577"/>
          <ac:spMkLst>
            <pc:docMk/>
            <pc:sldMk cId="109857222" sldId="256"/>
            <ac:spMk id="4" creationId="{EB9582E4-586A-3AF4-241F-7095DBE6B26E}"/>
          </ac:spMkLst>
        </pc:spChg>
      </pc:sldChg>
      <pc:sldChg chg="addSp delSp modSp ord">
        <pc:chgData name="Ritwik M (CSE)" userId="S::m_ritwik@cb.amrita.edu::ddc631f9-d7c8-4e3e-9d03-54b2d6cbe735" providerId="AD" clId="Web-{CF8CB8BF-911B-4F27-B001-D2ED2ED63084}" dt="2023-06-29T17:50:51.239" v="2078"/>
        <pc:sldMkLst>
          <pc:docMk/>
          <pc:sldMk cId="305056709" sldId="257"/>
        </pc:sldMkLst>
        <pc:spChg chg="add del">
          <ac:chgData name="Ritwik M (CSE)" userId="S::m_ritwik@cb.amrita.edu::ddc631f9-d7c8-4e3e-9d03-54b2d6cbe735" providerId="AD" clId="Web-{CF8CB8BF-911B-4F27-B001-D2ED2ED63084}" dt="2023-06-29T17:41:03.277" v="2010"/>
          <ac:spMkLst>
            <pc:docMk/>
            <pc:sldMk cId="305056709" sldId="257"/>
            <ac:spMk id="21" creationId="{A788645B-DA5C-02E2-56D8-BE70406AA6F2}"/>
          </ac:spMkLst>
        </pc:spChg>
        <pc:spChg chg="add del">
          <ac:chgData name="Ritwik M (CSE)" userId="S::m_ritwik@cb.amrita.edu::ddc631f9-d7c8-4e3e-9d03-54b2d6cbe735" providerId="AD" clId="Web-{CF8CB8BF-911B-4F27-B001-D2ED2ED63084}" dt="2023-06-29T17:41:16.277" v="2012"/>
          <ac:spMkLst>
            <pc:docMk/>
            <pc:sldMk cId="305056709" sldId="257"/>
            <ac:spMk id="22" creationId="{B8842B0F-CBDA-165A-E38C-6A55F06FB67B}"/>
          </ac:spMkLst>
        </pc:spChg>
        <pc:spChg chg="add del mod">
          <ac:chgData name="Ritwik M (CSE)" userId="S::m_ritwik@cb.amrita.edu::ddc631f9-d7c8-4e3e-9d03-54b2d6cbe735" providerId="AD" clId="Web-{CF8CB8BF-911B-4F27-B001-D2ED2ED63084}" dt="2023-06-29T17:43:40.045" v="2027"/>
          <ac:spMkLst>
            <pc:docMk/>
            <pc:sldMk cId="305056709" sldId="257"/>
            <ac:spMk id="25" creationId="{CA6F72CB-D8F4-17C6-B33F-F7C64C2FFE01}"/>
          </ac:spMkLst>
        </pc:spChg>
        <pc:spChg chg="add del mod">
          <ac:chgData name="Ritwik M (CSE)" userId="S::m_ritwik@cb.amrita.edu::ddc631f9-d7c8-4e3e-9d03-54b2d6cbe735" providerId="AD" clId="Web-{CF8CB8BF-911B-4F27-B001-D2ED2ED63084}" dt="2023-06-29T17:44:47.202" v="2035"/>
          <ac:spMkLst>
            <pc:docMk/>
            <pc:sldMk cId="305056709" sldId="257"/>
            <ac:spMk id="31" creationId="{048C3FDF-3EA5-446B-3942-80F019692915}"/>
          </ac:spMkLst>
        </pc:spChg>
        <pc:spChg chg="add del">
          <ac:chgData name="Ritwik M (CSE)" userId="S::m_ritwik@cb.amrita.edu::ddc631f9-d7c8-4e3e-9d03-54b2d6cbe735" providerId="AD" clId="Web-{CF8CB8BF-911B-4F27-B001-D2ED2ED63084}" dt="2023-06-29T17:45:08.937" v="2037"/>
          <ac:spMkLst>
            <pc:docMk/>
            <pc:sldMk cId="305056709" sldId="257"/>
            <ac:spMk id="32" creationId="{3D1F072F-F80A-6D57-8CF3-B4CA609CE948}"/>
          </ac:spMkLst>
        </pc:spChg>
        <pc:spChg chg="add del mod">
          <ac:chgData name="Ritwik M (CSE)" userId="S::m_ritwik@cb.amrita.edu::ddc631f9-d7c8-4e3e-9d03-54b2d6cbe735" providerId="AD" clId="Web-{CF8CB8BF-911B-4F27-B001-D2ED2ED63084}" dt="2023-06-29T17:47:05.782" v="2051"/>
          <ac:spMkLst>
            <pc:docMk/>
            <pc:sldMk cId="305056709" sldId="257"/>
            <ac:spMk id="34" creationId="{B996D9B6-5796-C773-5E64-C864A770AA8A}"/>
          </ac:spMkLst>
        </pc:spChg>
        <pc:spChg chg="add del mod">
          <ac:chgData name="Ritwik M (CSE)" userId="S::m_ritwik@cb.amrita.edu::ddc631f9-d7c8-4e3e-9d03-54b2d6cbe735" providerId="AD" clId="Web-{CF8CB8BF-911B-4F27-B001-D2ED2ED63084}" dt="2023-06-29T17:50:34.895" v="2074"/>
          <ac:spMkLst>
            <pc:docMk/>
            <pc:sldMk cId="305056709" sldId="257"/>
            <ac:spMk id="37" creationId="{3539D467-5F63-AD5B-836B-C9B4EC8EC191}"/>
          </ac:spMkLst>
        </pc:spChg>
        <pc:picChg chg="add mod">
          <ac:chgData name="Ritwik M (CSE)" userId="S::m_ritwik@cb.amrita.edu::ddc631f9-d7c8-4e3e-9d03-54b2d6cbe735" providerId="AD" clId="Web-{CF8CB8BF-911B-4F27-B001-D2ED2ED63084}" dt="2023-06-29T09:57:19.800" v="6" actId="1076"/>
          <ac:picMkLst>
            <pc:docMk/>
            <pc:sldMk cId="305056709" sldId="257"/>
            <ac:picMk id="6" creationId="{5D6EF053-7512-6FB3-8196-82DA3005CC88}"/>
          </ac:picMkLst>
        </pc:picChg>
        <pc:picChg chg="mod">
          <ac:chgData name="Ritwik M (CSE)" userId="S::m_ritwik@cb.amrita.edu::ddc631f9-d7c8-4e3e-9d03-54b2d6cbe735" providerId="AD" clId="Web-{CF8CB8BF-911B-4F27-B001-D2ED2ED63084}" dt="2023-06-29T17:50:38.863" v="2075" actId="14100"/>
          <ac:picMkLst>
            <pc:docMk/>
            <pc:sldMk cId="305056709" sldId="257"/>
            <ac:picMk id="9" creationId="{442A4EB7-FD93-A541-8E60-08C16A19E03E}"/>
          </ac:picMkLst>
        </pc:picChg>
        <pc:inkChg chg="del">
          <ac:chgData name="Ritwik M (CSE)" userId="S::m_ritwik@cb.amrita.edu::ddc631f9-d7c8-4e3e-9d03-54b2d6cbe735" providerId="AD" clId="Web-{CF8CB8BF-911B-4F27-B001-D2ED2ED63084}" dt="2023-06-29T17:40:29.995" v="2001"/>
          <ac:inkMkLst>
            <pc:docMk/>
            <pc:sldMk cId="305056709" sldId="257"/>
            <ac:inkMk id="16" creationId="{07C441EF-66E3-DE81-6257-B70B658E3FE5}"/>
          </ac:inkMkLst>
        </pc:inkChg>
        <pc:inkChg chg="del">
          <ac:chgData name="Ritwik M (CSE)" userId="S::m_ritwik@cb.amrita.edu::ddc631f9-d7c8-4e3e-9d03-54b2d6cbe735" providerId="AD" clId="Web-{CF8CB8BF-911B-4F27-B001-D2ED2ED63084}" dt="2023-06-29T17:40:42.651" v="2007"/>
          <ac:inkMkLst>
            <pc:docMk/>
            <pc:sldMk cId="305056709" sldId="257"/>
            <ac:inkMk id="17" creationId="{28C2705D-7B99-672B-3805-BF83411C9726}"/>
          </ac:inkMkLst>
        </pc:inkChg>
        <pc:inkChg chg="add del">
          <ac:chgData name="Ritwik M (CSE)" userId="S::m_ritwik@cb.amrita.edu::ddc631f9-d7c8-4e3e-9d03-54b2d6cbe735" providerId="AD" clId="Web-{CF8CB8BF-911B-4F27-B001-D2ED2ED63084}" dt="2023-06-29T17:40:34.620" v="2003"/>
          <ac:inkMkLst>
            <pc:docMk/>
            <pc:sldMk cId="305056709" sldId="257"/>
            <ac:inkMk id="18" creationId="{8D7278E6-3E90-D1F0-89E7-A9242217B607}"/>
          </ac:inkMkLst>
        </pc:inkChg>
        <pc:inkChg chg="add del">
          <ac:chgData name="Ritwik M (CSE)" userId="S::m_ritwik@cb.amrita.edu::ddc631f9-d7c8-4e3e-9d03-54b2d6cbe735" providerId="AD" clId="Web-{CF8CB8BF-911B-4F27-B001-D2ED2ED63084}" dt="2023-06-29T17:40:40.198" v="2006"/>
          <ac:inkMkLst>
            <pc:docMk/>
            <pc:sldMk cId="305056709" sldId="257"/>
            <ac:inkMk id="19" creationId="{BEE1AE7A-B59C-78CF-7772-DC7FCFCA59AA}"/>
          </ac:inkMkLst>
        </pc:inkChg>
        <pc:inkChg chg="del">
          <ac:chgData name="Ritwik M (CSE)" userId="S::m_ritwik@cb.amrita.edu::ddc631f9-d7c8-4e3e-9d03-54b2d6cbe735" providerId="AD" clId="Web-{CF8CB8BF-911B-4F27-B001-D2ED2ED63084}" dt="2023-06-29T17:40:36.511" v="2004"/>
          <ac:inkMkLst>
            <pc:docMk/>
            <pc:sldMk cId="305056709" sldId="257"/>
            <ac:inkMk id="26" creationId="{6DEA75F9-1B88-1DA4-B557-900F4302B13E}"/>
          </ac:inkMkLst>
        </pc:inkChg>
        <pc:inkChg chg="del">
          <ac:chgData name="Ritwik M (CSE)" userId="S::m_ritwik@cb.amrita.edu::ddc631f9-d7c8-4e3e-9d03-54b2d6cbe735" providerId="AD" clId="Web-{CF8CB8BF-911B-4F27-B001-D2ED2ED63084}" dt="2023-06-29T17:40:38.558" v="2005"/>
          <ac:inkMkLst>
            <pc:docMk/>
            <pc:sldMk cId="305056709" sldId="257"/>
            <ac:inkMk id="27" creationId="{0135EFAC-C476-D11C-CAF0-A134ED7F8445}"/>
          </ac:inkMkLst>
        </pc:inkChg>
        <pc:inkChg chg="del">
          <ac:chgData name="Ritwik M (CSE)" userId="S::m_ritwik@cb.amrita.edu::ddc631f9-d7c8-4e3e-9d03-54b2d6cbe735" providerId="AD" clId="Web-{CF8CB8BF-911B-4F27-B001-D2ED2ED63084}" dt="2023-06-29T17:40:32.979" v="2002"/>
          <ac:inkMkLst>
            <pc:docMk/>
            <pc:sldMk cId="305056709" sldId="257"/>
            <ac:inkMk id="29" creationId="{3CB8614F-64FF-BFDD-E235-350EBE26ECF9}"/>
          </ac:inkMkLst>
        </pc:inkChg>
        <pc:inkChg chg="del">
          <ac:chgData name="Ritwik M (CSE)" userId="S::m_ritwik@cb.amrita.edu::ddc631f9-d7c8-4e3e-9d03-54b2d6cbe735" providerId="AD" clId="Web-{CF8CB8BF-911B-4F27-B001-D2ED2ED63084}" dt="2023-06-29T17:40:44.011" v="2008"/>
          <ac:inkMkLst>
            <pc:docMk/>
            <pc:sldMk cId="305056709" sldId="257"/>
            <ac:inkMk id="30" creationId="{DC958BB4-02F4-B235-A452-6F2B70F120EB}"/>
          </ac:inkMkLst>
        </pc:inkChg>
        <pc:inkChg chg="add del">
          <ac:chgData name="Ritwik M (CSE)" userId="S::m_ritwik@cb.amrita.edu::ddc631f9-d7c8-4e3e-9d03-54b2d6cbe735" providerId="AD" clId="Web-{CF8CB8BF-911B-4F27-B001-D2ED2ED63084}" dt="2023-06-29T17:47:28.548" v="2053"/>
          <ac:inkMkLst>
            <pc:docMk/>
            <pc:sldMk cId="305056709" sldId="257"/>
            <ac:inkMk id="35" creationId="{DF6F8F8F-8DD9-0840-C5B3-7D636704613B}"/>
          </ac:inkMkLst>
        </pc:inkChg>
        <pc:inkChg chg="add del">
          <ac:chgData name="Ritwik M (CSE)" userId="S::m_ritwik@cb.amrita.edu::ddc631f9-d7c8-4e3e-9d03-54b2d6cbe735" providerId="AD" clId="Web-{CF8CB8BF-911B-4F27-B001-D2ED2ED63084}" dt="2023-06-29T17:50:22.894" v="2072"/>
          <ac:inkMkLst>
            <pc:docMk/>
            <pc:sldMk cId="305056709" sldId="257"/>
            <ac:inkMk id="36" creationId="{7284CB35-F508-00BA-9A48-9EE4AD24C6A3}"/>
          </ac:inkMkLst>
        </pc:inkChg>
        <pc:inkChg chg="add del">
          <ac:chgData name="Ritwik M (CSE)" userId="S::m_ritwik@cb.amrita.edu::ddc631f9-d7c8-4e3e-9d03-54b2d6cbe735" providerId="AD" clId="Web-{CF8CB8BF-911B-4F27-B001-D2ED2ED63084}" dt="2023-06-29T17:48:09.486" v="2057"/>
          <ac:inkMkLst>
            <pc:docMk/>
            <pc:sldMk cId="305056709" sldId="257"/>
            <ac:inkMk id="38" creationId="{4E6500ED-BDC1-3DCC-F56D-641465FD32CF}"/>
          </ac:inkMkLst>
        </pc:inkChg>
        <pc:cxnChg chg="add mod">
          <ac:chgData name="Ritwik M (CSE)" userId="S::m_ritwik@cb.amrita.edu::ddc631f9-d7c8-4e3e-9d03-54b2d6cbe735" providerId="AD" clId="Web-{CF8CB8BF-911B-4F27-B001-D2ED2ED63084}" dt="2023-06-29T17:42:13.246" v="2017"/>
          <ac:cxnSpMkLst>
            <pc:docMk/>
            <pc:sldMk cId="305056709" sldId="257"/>
            <ac:cxnSpMk id="23" creationId="{2F1C1DC2-C20B-8C91-AF0B-3AEDD9DA8FE8}"/>
          </ac:cxnSpMkLst>
        </pc:cxnChg>
        <pc:cxnChg chg="add mod">
          <ac:chgData name="Ritwik M (CSE)" userId="S::m_ritwik@cb.amrita.edu::ddc631f9-d7c8-4e3e-9d03-54b2d6cbe735" providerId="AD" clId="Web-{CF8CB8BF-911B-4F27-B001-D2ED2ED63084}" dt="2023-06-29T17:42:56.763" v="2022"/>
          <ac:cxnSpMkLst>
            <pc:docMk/>
            <pc:sldMk cId="305056709" sldId="257"/>
            <ac:cxnSpMk id="24" creationId="{BDCAB885-A3EC-5658-C5EE-426CE0F068C3}"/>
          </ac:cxnSpMkLst>
        </pc:cxnChg>
        <pc:cxnChg chg="add del mod">
          <ac:chgData name="Ritwik M (CSE)" userId="S::m_ritwik@cb.amrita.edu::ddc631f9-d7c8-4e3e-9d03-54b2d6cbe735" providerId="AD" clId="Web-{CF8CB8BF-911B-4F27-B001-D2ED2ED63084}" dt="2023-06-29T17:44:10.420" v="2032"/>
          <ac:cxnSpMkLst>
            <pc:docMk/>
            <pc:sldMk cId="305056709" sldId="257"/>
            <ac:cxnSpMk id="28" creationId="{0B02499D-7A0F-EABE-2A86-D87096DB28C1}"/>
          </ac:cxnSpMkLst>
        </pc:cxnChg>
        <pc:cxnChg chg="add mod">
          <ac:chgData name="Ritwik M (CSE)" userId="S::m_ritwik@cb.amrita.edu::ddc631f9-d7c8-4e3e-9d03-54b2d6cbe735" providerId="AD" clId="Web-{CF8CB8BF-911B-4F27-B001-D2ED2ED63084}" dt="2023-06-29T17:45:50.844" v="2043" actId="14100"/>
          <ac:cxnSpMkLst>
            <pc:docMk/>
            <pc:sldMk cId="305056709" sldId="257"/>
            <ac:cxnSpMk id="33" creationId="{74B26C07-7B32-6ADF-FDA8-525A8353A33D}"/>
          </ac:cxnSpMkLst>
        </pc:cxnChg>
        <pc:cxnChg chg="add mod">
          <ac:chgData name="Ritwik M (CSE)" userId="S::m_ritwik@cb.amrita.edu::ddc631f9-d7c8-4e3e-9d03-54b2d6cbe735" providerId="AD" clId="Web-{CF8CB8BF-911B-4F27-B001-D2ED2ED63084}" dt="2023-06-29T17:50:51.239" v="2078"/>
          <ac:cxnSpMkLst>
            <pc:docMk/>
            <pc:sldMk cId="305056709" sldId="257"/>
            <ac:cxnSpMk id="39" creationId="{CBAD689E-E6BB-E488-E251-226F053714A9}"/>
          </ac:cxnSpMkLst>
        </pc:cxnChg>
      </pc:sldChg>
      <pc:sldChg chg="del">
        <pc:chgData name="Ritwik M (CSE)" userId="S::m_ritwik@cb.amrita.edu::ddc631f9-d7c8-4e3e-9d03-54b2d6cbe735" providerId="AD" clId="Web-{CF8CB8BF-911B-4F27-B001-D2ED2ED63084}" dt="2023-06-29T13:26:51.432" v="1381"/>
        <pc:sldMkLst>
          <pc:docMk/>
          <pc:sldMk cId="2032595427" sldId="259"/>
        </pc:sldMkLst>
      </pc:sldChg>
      <pc:sldChg chg="addSp delSp modSp add del ord">
        <pc:chgData name="Ritwik M (CSE)" userId="S::m_ritwik@cb.amrita.edu::ddc631f9-d7c8-4e3e-9d03-54b2d6cbe735" providerId="AD" clId="Web-{CF8CB8BF-911B-4F27-B001-D2ED2ED63084}" dt="2023-06-29T17:13:31.752" v="1803"/>
        <pc:sldMkLst>
          <pc:docMk/>
          <pc:sldMk cId="436704141" sldId="261"/>
        </pc:sldMkLst>
        <pc:spChg chg="mod">
          <ac:chgData name="Ritwik M (CSE)" userId="S::m_ritwik@cb.amrita.edu::ddc631f9-d7c8-4e3e-9d03-54b2d6cbe735" providerId="AD" clId="Web-{CF8CB8BF-911B-4F27-B001-D2ED2ED63084}" dt="2023-06-29T14:23:52.680" v="1517" actId="20577"/>
          <ac:spMkLst>
            <pc:docMk/>
            <pc:sldMk cId="436704141" sldId="261"/>
            <ac:spMk id="2" creationId="{0F2B5D92-35B5-68F6-9FEC-ECDBE886195F}"/>
          </ac:spMkLst>
        </pc:spChg>
        <pc:spChg chg="del mod">
          <ac:chgData name="Ritwik M (CSE)" userId="S::m_ritwik@cb.amrita.edu::ddc631f9-d7c8-4e3e-9d03-54b2d6cbe735" providerId="AD" clId="Web-{CF8CB8BF-911B-4F27-B001-D2ED2ED63084}" dt="2023-06-29T12:55:25.801" v="1150"/>
          <ac:spMkLst>
            <pc:docMk/>
            <pc:sldMk cId="436704141" sldId="261"/>
            <ac:spMk id="3" creationId="{5F5F41FB-4D7D-1082-1D52-9DC1D8AC1B38}"/>
          </ac:spMkLst>
        </pc:spChg>
        <pc:spChg chg="add mod">
          <ac:chgData name="Ritwik M (CSE)" userId="S::m_ritwik@cb.amrita.edu::ddc631f9-d7c8-4e3e-9d03-54b2d6cbe735" providerId="AD" clId="Web-{CF8CB8BF-911B-4F27-B001-D2ED2ED63084}" dt="2023-06-29T12:56:24.974" v="1157" actId="14100"/>
          <ac:spMkLst>
            <pc:docMk/>
            <pc:sldMk cId="436704141" sldId="261"/>
            <ac:spMk id="5" creationId="{EE8525E2-8548-6DFD-6972-3B94D2C12B42}"/>
          </ac:spMkLst>
        </pc:spChg>
      </pc:sldChg>
      <pc:sldChg chg="del">
        <pc:chgData name="Ritwik M (CSE)" userId="S::m_ritwik@cb.amrita.edu::ddc631f9-d7c8-4e3e-9d03-54b2d6cbe735" providerId="AD" clId="Web-{CF8CB8BF-911B-4F27-B001-D2ED2ED63084}" dt="2023-06-29T13:26:46.979" v="1380"/>
        <pc:sldMkLst>
          <pc:docMk/>
          <pc:sldMk cId="4052678763" sldId="262"/>
        </pc:sldMkLst>
      </pc:sldChg>
      <pc:sldChg chg="del">
        <pc:chgData name="Ritwik M (CSE)" userId="S::m_ritwik@cb.amrita.edu::ddc631f9-d7c8-4e3e-9d03-54b2d6cbe735" providerId="AD" clId="Web-{CF8CB8BF-911B-4F27-B001-D2ED2ED63084}" dt="2023-06-29T13:26:51.432" v="1384"/>
        <pc:sldMkLst>
          <pc:docMk/>
          <pc:sldMk cId="1420273795" sldId="263"/>
        </pc:sldMkLst>
      </pc:sldChg>
      <pc:sldChg chg="del">
        <pc:chgData name="Ritwik M (CSE)" userId="S::m_ritwik@cb.amrita.edu::ddc631f9-d7c8-4e3e-9d03-54b2d6cbe735" providerId="AD" clId="Web-{CF8CB8BF-911B-4F27-B001-D2ED2ED63084}" dt="2023-06-29T13:26:51.432" v="1383"/>
        <pc:sldMkLst>
          <pc:docMk/>
          <pc:sldMk cId="2921747322" sldId="264"/>
        </pc:sldMkLst>
      </pc:sldChg>
      <pc:sldChg chg="del">
        <pc:chgData name="Ritwik M (CSE)" userId="S::m_ritwik@cb.amrita.edu::ddc631f9-d7c8-4e3e-9d03-54b2d6cbe735" providerId="AD" clId="Web-{CF8CB8BF-911B-4F27-B001-D2ED2ED63084}" dt="2023-06-29T13:26:51.432" v="1382"/>
        <pc:sldMkLst>
          <pc:docMk/>
          <pc:sldMk cId="3240515910" sldId="265"/>
        </pc:sldMkLst>
      </pc:sldChg>
      <pc:sldChg chg="del">
        <pc:chgData name="Ritwik M (CSE)" userId="S::m_ritwik@cb.amrita.edu::ddc631f9-d7c8-4e3e-9d03-54b2d6cbe735" providerId="AD" clId="Web-{CF8CB8BF-911B-4F27-B001-D2ED2ED63084}" dt="2023-06-29T13:26:46.479" v="1379"/>
        <pc:sldMkLst>
          <pc:docMk/>
          <pc:sldMk cId="107030712" sldId="266"/>
        </pc:sldMkLst>
      </pc:sldChg>
      <pc:sldChg chg="addSp delSp modSp new del ord">
        <pc:chgData name="Ritwik M (CSE)" userId="S::m_ritwik@cb.amrita.edu::ddc631f9-d7c8-4e3e-9d03-54b2d6cbe735" providerId="AD" clId="Web-{CF8CB8BF-911B-4F27-B001-D2ED2ED63084}" dt="2023-06-29T16:39:11.752" v="1597"/>
        <pc:sldMkLst>
          <pc:docMk/>
          <pc:sldMk cId="1738102593" sldId="267"/>
        </pc:sldMkLst>
        <pc:spChg chg="mod">
          <ac:chgData name="Ritwik M (CSE)" userId="S::m_ritwik@cb.amrita.edu::ddc631f9-d7c8-4e3e-9d03-54b2d6cbe735" providerId="AD" clId="Web-{CF8CB8BF-911B-4F27-B001-D2ED2ED63084}" dt="2023-06-29T10:28:05.462" v="223" actId="20577"/>
          <ac:spMkLst>
            <pc:docMk/>
            <pc:sldMk cId="1738102593" sldId="267"/>
            <ac:spMk id="2" creationId="{10F5EC85-02EF-B7D6-73AA-D4A68C4E94F3}"/>
          </ac:spMkLst>
        </pc:spChg>
        <pc:spChg chg="del">
          <ac:chgData name="Ritwik M (CSE)" userId="S::m_ritwik@cb.amrita.edu::ddc631f9-d7c8-4e3e-9d03-54b2d6cbe735" providerId="AD" clId="Web-{CF8CB8BF-911B-4F27-B001-D2ED2ED63084}" dt="2023-06-29T10:23:39.175" v="194"/>
          <ac:spMkLst>
            <pc:docMk/>
            <pc:sldMk cId="1738102593" sldId="267"/>
            <ac:spMk id="3" creationId="{CC571A54-0814-5091-63B0-EABB829CE53C}"/>
          </ac:spMkLst>
        </pc:spChg>
        <pc:spChg chg="add mod">
          <ac:chgData name="Ritwik M (CSE)" userId="S::m_ritwik@cb.amrita.edu::ddc631f9-d7c8-4e3e-9d03-54b2d6cbe735" providerId="AD" clId="Web-{CF8CB8BF-911B-4F27-B001-D2ED2ED63084}" dt="2023-06-29T11:49:48.658" v="642" actId="20577"/>
          <ac:spMkLst>
            <pc:docMk/>
            <pc:sldMk cId="1738102593" sldId="267"/>
            <ac:spMk id="10" creationId="{3E62F78A-FEEE-8E07-519F-C9C749CBFE2D}"/>
          </ac:spMkLst>
        </pc:spChg>
        <pc:picChg chg="add mod">
          <ac:chgData name="Ritwik M (CSE)" userId="S::m_ritwik@cb.amrita.edu::ddc631f9-d7c8-4e3e-9d03-54b2d6cbe735" providerId="AD" clId="Web-{CF8CB8BF-911B-4F27-B001-D2ED2ED63084}" dt="2023-06-29T10:24:13.941" v="204" actId="1076"/>
          <ac:picMkLst>
            <pc:docMk/>
            <pc:sldMk cId="1738102593" sldId="267"/>
            <ac:picMk id="5" creationId="{220C681C-4AB7-AF8E-5D22-28B004620D44}"/>
          </ac:picMkLst>
        </pc:picChg>
        <pc:picChg chg="add del mod">
          <ac:chgData name="Ritwik M (CSE)" userId="S::m_ritwik@cb.amrita.edu::ddc631f9-d7c8-4e3e-9d03-54b2d6cbe735" providerId="AD" clId="Web-{CF8CB8BF-911B-4F27-B001-D2ED2ED63084}" dt="2023-06-29T10:06:50.218" v="17"/>
          <ac:picMkLst>
            <pc:docMk/>
            <pc:sldMk cId="1738102593" sldId="267"/>
            <ac:picMk id="7" creationId="{32944FDC-DCB4-FBF5-ADD1-4DDFC80DBCA7}"/>
          </ac:picMkLst>
        </pc:picChg>
        <pc:picChg chg="add mod ord modCrop">
          <ac:chgData name="Ritwik M (CSE)" userId="S::m_ritwik@cb.amrita.edu::ddc631f9-d7c8-4e3e-9d03-54b2d6cbe735" providerId="AD" clId="Web-{CF8CB8BF-911B-4F27-B001-D2ED2ED63084}" dt="2023-06-29T11:46:44.795" v="607" actId="1076"/>
          <ac:picMkLst>
            <pc:docMk/>
            <pc:sldMk cId="1738102593" sldId="267"/>
            <ac:picMk id="8" creationId="{459FAE9B-14C0-116A-1444-A323251B978B}"/>
          </ac:picMkLst>
        </pc:picChg>
        <pc:picChg chg="add mod modCrop">
          <ac:chgData name="Ritwik M (CSE)" userId="S::m_ritwik@cb.amrita.edu::ddc631f9-d7c8-4e3e-9d03-54b2d6cbe735" providerId="AD" clId="Web-{CF8CB8BF-911B-4F27-B001-D2ED2ED63084}" dt="2023-06-29T11:48:39.766" v="616" actId="1076"/>
          <ac:picMkLst>
            <pc:docMk/>
            <pc:sldMk cId="1738102593" sldId="267"/>
            <ac:picMk id="9" creationId="{AC5C7D29-65D8-7871-6D50-8819C344B8D7}"/>
          </ac:picMkLst>
        </pc:picChg>
      </pc:sldChg>
      <pc:sldChg chg="addSp delSp modSp new del mod ord modShow">
        <pc:chgData name="Ritwik M (CSE)" userId="S::m_ritwik@cb.amrita.edu::ddc631f9-d7c8-4e3e-9d03-54b2d6cbe735" providerId="AD" clId="Web-{CF8CB8BF-911B-4F27-B001-D2ED2ED63084}" dt="2023-06-29T17:10:48.812" v="1767"/>
        <pc:sldMkLst>
          <pc:docMk/>
          <pc:sldMk cId="1279099384" sldId="268"/>
        </pc:sldMkLst>
        <pc:spChg chg="mod">
          <ac:chgData name="Ritwik M (CSE)" userId="S::m_ritwik@cb.amrita.edu::ddc631f9-d7c8-4e3e-9d03-54b2d6cbe735" providerId="AD" clId="Web-{CF8CB8BF-911B-4F27-B001-D2ED2ED63084}" dt="2023-06-29T13:09:13.911" v="1289" actId="20577"/>
          <ac:spMkLst>
            <pc:docMk/>
            <pc:sldMk cId="1279099384" sldId="268"/>
            <ac:spMk id="2" creationId="{49EED69B-0E16-8184-44CC-D8867ECD6402}"/>
          </ac:spMkLst>
        </pc:spChg>
        <pc:spChg chg="del">
          <ac:chgData name="Ritwik M (CSE)" userId="S::m_ritwik@cb.amrita.edu::ddc631f9-d7c8-4e3e-9d03-54b2d6cbe735" providerId="AD" clId="Web-{CF8CB8BF-911B-4F27-B001-D2ED2ED63084}" dt="2023-06-29T10:06:51.983" v="18"/>
          <ac:spMkLst>
            <pc:docMk/>
            <pc:sldMk cId="1279099384" sldId="268"/>
            <ac:spMk id="3" creationId="{6E8E9CC6-4EED-5FDE-826B-CBC228DF81E3}"/>
          </ac:spMkLst>
        </pc:spChg>
        <pc:spChg chg="add del mod">
          <ac:chgData name="Ritwik M (CSE)" userId="S::m_ritwik@cb.amrita.edu::ddc631f9-d7c8-4e3e-9d03-54b2d6cbe735" providerId="AD" clId="Web-{CF8CB8BF-911B-4F27-B001-D2ED2ED63084}" dt="2023-06-29T10:17:20.387" v="155"/>
          <ac:spMkLst>
            <pc:docMk/>
            <pc:sldMk cId="1279099384" sldId="268"/>
            <ac:spMk id="8" creationId="{7207B6E3-508D-8D22-94D4-CA15A2965729}"/>
          </ac:spMkLst>
        </pc:spChg>
        <pc:graphicFrameChg chg="add mod modGraphic">
          <ac:chgData name="Ritwik M (CSE)" userId="S::m_ritwik@cb.amrita.edu::ddc631f9-d7c8-4e3e-9d03-54b2d6cbe735" providerId="AD" clId="Web-{CF8CB8BF-911B-4F27-B001-D2ED2ED63084}" dt="2023-06-29T13:23:59.554" v="1378"/>
          <ac:graphicFrameMkLst>
            <pc:docMk/>
            <pc:sldMk cId="1279099384" sldId="268"/>
            <ac:graphicFrameMk id="5" creationId="{B88B3B85-907F-A538-B9E5-945F2D7C540C}"/>
          </ac:graphicFrameMkLst>
        </pc:graphicFrameChg>
        <pc:picChg chg="add del mod ord">
          <ac:chgData name="Ritwik M (CSE)" userId="S::m_ritwik@cb.amrita.edu::ddc631f9-d7c8-4e3e-9d03-54b2d6cbe735" providerId="AD" clId="Web-{CF8CB8BF-911B-4F27-B001-D2ED2ED63084}" dt="2023-06-29T10:17:15.668" v="154"/>
          <ac:picMkLst>
            <pc:docMk/>
            <pc:sldMk cId="1279099384" sldId="268"/>
            <ac:picMk id="4" creationId="{692C2076-EBFA-07A6-4251-DF2DC8AD8512}"/>
          </ac:picMkLst>
        </pc:picChg>
        <pc:picChg chg="add mod">
          <ac:chgData name="Ritwik M (CSE)" userId="S::m_ritwik@cb.amrita.edu::ddc631f9-d7c8-4e3e-9d03-54b2d6cbe735" providerId="AD" clId="Web-{CF8CB8BF-911B-4F27-B001-D2ED2ED63084}" dt="2023-06-29T10:17:13.355" v="153" actId="1076"/>
          <ac:picMkLst>
            <pc:docMk/>
            <pc:sldMk cId="1279099384" sldId="268"/>
            <ac:picMk id="6" creationId="{AA0A3B60-CE99-B43B-28D8-054E41608420}"/>
          </ac:picMkLst>
        </pc:picChg>
      </pc:sldChg>
      <pc:sldChg chg="addSp delSp modSp new ord">
        <pc:chgData name="Ritwik M (CSE)" userId="S::m_ritwik@cb.amrita.edu::ddc631f9-d7c8-4e3e-9d03-54b2d6cbe735" providerId="AD" clId="Web-{CF8CB8BF-911B-4F27-B001-D2ED2ED63084}" dt="2023-06-29T11:45:20.996" v="603"/>
        <pc:sldMkLst>
          <pc:docMk/>
          <pc:sldMk cId="4265811182" sldId="269"/>
        </pc:sldMkLst>
        <pc:spChg chg="mod">
          <ac:chgData name="Ritwik M (CSE)" userId="S::m_ritwik@cb.amrita.edu::ddc631f9-d7c8-4e3e-9d03-54b2d6cbe735" providerId="AD" clId="Web-{CF8CB8BF-911B-4F27-B001-D2ED2ED63084}" dt="2023-06-29T11:41:01.928" v="589" actId="1076"/>
          <ac:spMkLst>
            <pc:docMk/>
            <pc:sldMk cId="4265811182" sldId="269"/>
            <ac:spMk id="2" creationId="{C54D9993-DFDD-AFB6-84F8-0C902BCFC01C}"/>
          </ac:spMkLst>
        </pc:spChg>
        <pc:spChg chg="del">
          <ac:chgData name="Ritwik M (CSE)" userId="S::m_ritwik@cb.amrita.edu::ddc631f9-d7c8-4e3e-9d03-54b2d6cbe735" providerId="AD" clId="Web-{CF8CB8BF-911B-4F27-B001-D2ED2ED63084}" dt="2023-06-29T10:46:59.489" v="227"/>
          <ac:spMkLst>
            <pc:docMk/>
            <pc:sldMk cId="4265811182" sldId="269"/>
            <ac:spMk id="3" creationId="{AF241477-9AE9-D113-8B4A-988240781CE9}"/>
          </ac:spMkLst>
        </pc:spChg>
        <pc:spChg chg="add mod">
          <ac:chgData name="Ritwik M (CSE)" userId="S::m_ritwik@cb.amrita.edu::ddc631f9-d7c8-4e3e-9d03-54b2d6cbe735" providerId="AD" clId="Web-{CF8CB8BF-911B-4F27-B001-D2ED2ED63084}" dt="2023-06-29T11:44:36.808" v="593" actId="1076"/>
          <ac:spMkLst>
            <pc:docMk/>
            <pc:sldMk cId="4265811182" sldId="269"/>
            <ac:spMk id="9" creationId="{25EB0B9B-47CD-2405-A89E-AFE657380F5F}"/>
          </ac:spMkLst>
        </pc:spChg>
        <pc:spChg chg="add mod">
          <ac:chgData name="Ritwik M (CSE)" userId="S::m_ritwik@cb.amrita.edu::ddc631f9-d7c8-4e3e-9d03-54b2d6cbe735" providerId="AD" clId="Web-{CF8CB8BF-911B-4F27-B001-D2ED2ED63084}" dt="2023-06-29T11:45:20.715" v="595"/>
          <ac:spMkLst>
            <pc:docMk/>
            <pc:sldMk cId="4265811182" sldId="269"/>
            <ac:spMk id="10" creationId="{2BEBFEF2-E1F9-2E77-437D-A42AF592D3A3}"/>
          </ac:spMkLst>
        </pc:spChg>
        <pc:spChg chg="add mod">
          <ac:chgData name="Ritwik M (CSE)" userId="S::m_ritwik@cb.amrita.edu::ddc631f9-d7c8-4e3e-9d03-54b2d6cbe735" providerId="AD" clId="Web-{CF8CB8BF-911B-4F27-B001-D2ED2ED63084}" dt="2023-06-29T11:45:20.996" v="603"/>
          <ac:spMkLst>
            <pc:docMk/>
            <pc:sldMk cId="4265811182" sldId="269"/>
            <ac:spMk id="11" creationId="{69521671-78D3-162D-5A9E-771D91EFB6CB}"/>
          </ac:spMkLst>
        </pc:spChg>
        <pc:picChg chg="add mod ord">
          <ac:chgData name="Ritwik M (CSE)" userId="S::m_ritwik@cb.amrita.edu::ddc631f9-d7c8-4e3e-9d03-54b2d6cbe735" providerId="AD" clId="Web-{CF8CB8BF-911B-4F27-B001-D2ED2ED63084}" dt="2023-06-29T10:54:25.748" v="285" actId="14100"/>
          <ac:picMkLst>
            <pc:docMk/>
            <pc:sldMk cId="4265811182" sldId="269"/>
            <ac:picMk id="4" creationId="{D4CF435E-B584-2452-FCB4-34738C45FCB6}"/>
          </ac:picMkLst>
        </pc:picChg>
        <pc:picChg chg="add del mod">
          <ac:chgData name="Ritwik M (CSE)" userId="S::m_ritwik@cb.amrita.edu::ddc631f9-d7c8-4e3e-9d03-54b2d6cbe735" providerId="AD" clId="Web-{CF8CB8BF-911B-4F27-B001-D2ED2ED63084}" dt="2023-06-29T10:51:51.589" v="259"/>
          <ac:picMkLst>
            <pc:docMk/>
            <pc:sldMk cId="4265811182" sldId="269"/>
            <ac:picMk id="5" creationId="{40BA6D98-5A7F-2062-F8C1-E7B1565794D0}"/>
          </ac:picMkLst>
        </pc:picChg>
        <pc:picChg chg="add mod">
          <ac:chgData name="Ritwik M (CSE)" userId="S::m_ritwik@cb.amrita.edu::ddc631f9-d7c8-4e3e-9d03-54b2d6cbe735" providerId="AD" clId="Web-{CF8CB8BF-911B-4F27-B001-D2ED2ED63084}" dt="2023-06-29T10:52:46.824" v="270" actId="1076"/>
          <ac:picMkLst>
            <pc:docMk/>
            <pc:sldMk cId="4265811182" sldId="269"/>
            <ac:picMk id="6" creationId="{AFBF213A-723A-2B22-FA68-8603129FA625}"/>
          </ac:picMkLst>
        </pc:picChg>
        <pc:picChg chg="add del mod ord">
          <ac:chgData name="Ritwik M (CSE)" userId="S::m_ritwik@cb.amrita.edu::ddc631f9-d7c8-4e3e-9d03-54b2d6cbe735" providerId="AD" clId="Web-{CF8CB8BF-911B-4F27-B001-D2ED2ED63084}" dt="2023-06-29T10:53:54.607" v="277"/>
          <ac:picMkLst>
            <pc:docMk/>
            <pc:sldMk cId="4265811182" sldId="269"/>
            <ac:picMk id="7" creationId="{BBD3420A-1379-5B9C-E1D4-17563EC21581}"/>
          </ac:picMkLst>
        </pc:picChg>
        <pc:picChg chg="add mod ord">
          <ac:chgData name="Ritwik M (CSE)" userId="S::m_ritwik@cb.amrita.edu::ddc631f9-d7c8-4e3e-9d03-54b2d6cbe735" providerId="AD" clId="Web-{CF8CB8BF-911B-4F27-B001-D2ED2ED63084}" dt="2023-06-29T10:54:31.405" v="286" actId="1076"/>
          <ac:picMkLst>
            <pc:docMk/>
            <pc:sldMk cId="4265811182" sldId="269"/>
            <ac:picMk id="8" creationId="{AB624029-769A-6C6B-F3F6-AD605B91A660}"/>
          </ac:picMkLst>
        </pc:picChg>
      </pc:sldChg>
      <pc:sldChg chg="addSp delSp modSp new">
        <pc:chgData name="Ritwik M (CSE)" userId="S::m_ritwik@cb.amrita.edu::ddc631f9-d7c8-4e3e-9d03-54b2d6cbe735" providerId="AD" clId="Web-{CF8CB8BF-911B-4F27-B001-D2ED2ED63084}" dt="2023-06-29T16:39:32.253" v="1598" actId="1076"/>
        <pc:sldMkLst>
          <pc:docMk/>
          <pc:sldMk cId="2154505598" sldId="270"/>
        </pc:sldMkLst>
        <pc:spChg chg="mod">
          <ac:chgData name="Ritwik M (CSE)" userId="S::m_ritwik@cb.amrita.edu::ddc631f9-d7c8-4e3e-9d03-54b2d6cbe735" providerId="AD" clId="Web-{CF8CB8BF-911B-4F27-B001-D2ED2ED63084}" dt="2023-06-29T13:22:24.849" v="1346" actId="20577"/>
          <ac:spMkLst>
            <pc:docMk/>
            <pc:sldMk cId="2154505598" sldId="270"/>
            <ac:spMk id="2" creationId="{B8911303-8B31-2AE3-96AD-496800F6BC9F}"/>
          </ac:spMkLst>
        </pc:spChg>
        <pc:spChg chg="del">
          <ac:chgData name="Ritwik M (CSE)" userId="S::m_ritwik@cb.amrita.edu::ddc631f9-d7c8-4e3e-9d03-54b2d6cbe735" providerId="AD" clId="Web-{CF8CB8BF-911B-4F27-B001-D2ED2ED63084}" dt="2023-06-29T11:00:06.068" v="301"/>
          <ac:spMkLst>
            <pc:docMk/>
            <pc:sldMk cId="2154505598" sldId="270"/>
            <ac:spMk id="3" creationId="{2467E1CD-F9EA-49C5-FBAF-D2C791F40690}"/>
          </ac:spMkLst>
        </pc:spChg>
        <pc:spChg chg="add mod">
          <ac:chgData name="Ritwik M (CSE)" userId="S::m_ritwik@cb.amrita.edu::ddc631f9-d7c8-4e3e-9d03-54b2d6cbe735" providerId="AD" clId="Web-{CF8CB8BF-911B-4F27-B001-D2ED2ED63084}" dt="2023-06-29T16:39:32.253" v="1598" actId="1076"/>
          <ac:spMkLst>
            <pc:docMk/>
            <pc:sldMk cId="2154505598" sldId="270"/>
            <ac:spMk id="9" creationId="{0B804EF2-F357-2705-B34D-6E9A10AA2FE1}"/>
          </ac:spMkLst>
        </pc:spChg>
        <pc:picChg chg="add mod">
          <ac:chgData name="Ritwik M (CSE)" userId="S::m_ritwik@cb.amrita.edu::ddc631f9-d7c8-4e3e-9d03-54b2d6cbe735" providerId="AD" clId="Web-{CF8CB8BF-911B-4F27-B001-D2ED2ED63084}" dt="2023-06-29T10:56:35.173" v="292" actId="1076"/>
          <ac:picMkLst>
            <pc:docMk/>
            <pc:sldMk cId="2154505598" sldId="270"/>
            <ac:picMk id="5" creationId="{03AB20FC-7DEF-BE69-C0A0-DB85BB975904}"/>
          </ac:picMkLst>
        </pc:picChg>
        <pc:picChg chg="add del">
          <ac:chgData name="Ritwik M (CSE)" userId="S::m_ritwik@cb.amrita.edu::ddc631f9-d7c8-4e3e-9d03-54b2d6cbe735" providerId="AD" clId="Web-{CF8CB8BF-911B-4F27-B001-D2ED2ED63084}" dt="2023-06-29T10:56:28.157" v="290"/>
          <ac:picMkLst>
            <pc:docMk/>
            <pc:sldMk cId="2154505598" sldId="270"/>
            <ac:picMk id="7" creationId="{83905DBF-CFD9-DB26-3078-565A535411F9}"/>
          </ac:picMkLst>
        </pc:picChg>
        <pc:picChg chg="add mod ord">
          <ac:chgData name="Ritwik M (CSE)" userId="S::m_ritwik@cb.amrita.edu::ddc631f9-d7c8-4e3e-9d03-54b2d6cbe735" providerId="AD" clId="Web-{CF8CB8BF-911B-4F27-B001-D2ED2ED63084}" dt="2023-06-29T13:20:01.971" v="1318" actId="14100"/>
          <ac:picMkLst>
            <pc:docMk/>
            <pc:sldMk cId="2154505598" sldId="270"/>
            <ac:picMk id="8" creationId="{A1F95A67-43B2-E0DB-F31B-872CF6C45531}"/>
          </ac:picMkLst>
        </pc:picChg>
      </pc:sldChg>
      <pc:sldChg chg="addSp delSp modSp new del mod modShow">
        <pc:chgData name="Ritwik M (CSE)" userId="S::m_ritwik@cb.amrita.edu::ddc631f9-d7c8-4e3e-9d03-54b2d6cbe735" providerId="AD" clId="Web-{CF8CB8BF-911B-4F27-B001-D2ED2ED63084}" dt="2023-06-29T17:10:48.828" v="1769"/>
        <pc:sldMkLst>
          <pc:docMk/>
          <pc:sldMk cId="1762962963" sldId="271"/>
        </pc:sldMkLst>
        <pc:spChg chg="mod">
          <ac:chgData name="Ritwik M (CSE)" userId="S::m_ritwik@cb.amrita.edu::ddc631f9-d7c8-4e3e-9d03-54b2d6cbe735" providerId="AD" clId="Web-{CF8CB8BF-911B-4F27-B001-D2ED2ED63084}" dt="2023-06-29T11:25:10.488" v="467" actId="20577"/>
          <ac:spMkLst>
            <pc:docMk/>
            <pc:sldMk cId="1762962963" sldId="271"/>
            <ac:spMk id="2" creationId="{08E2849B-843E-7D6A-5CB7-AF2F3A68CB1A}"/>
          </ac:spMkLst>
        </pc:spChg>
        <pc:spChg chg="del">
          <ac:chgData name="Ritwik M (CSE)" userId="S::m_ritwik@cb.amrita.edu::ddc631f9-d7c8-4e3e-9d03-54b2d6cbe735" providerId="AD" clId="Web-{CF8CB8BF-911B-4F27-B001-D2ED2ED63084}" dt="2023-06-29T11:19:08.856" v="401"/>
          <ac:spMkLst>
            <pc:docMk/>
            <pc:sldMk cId="1762962963" sldId="271"/>
            <ac:spMk id="3" creationId="{12F320BB-FD53-50F2-D8E2-001785CE5326}"/>
          </ac:spMkLst>
        </pc:spChg>
        <pc:spChg chg="add mod">
          <ac:chgData name="Ritwik M (CSE)" userId="S::m_ritwik@cb.amrita.edu::ddc631f9-d7c8-4e3e-9d03-54b2d6cbe735" providerId="AD" clId="Web-{CF8CB8BF-911B-4F27-B001-D2ED2ED63084}" dt="2023-06-29T11:24:01.893" v="455" actId="1076"/>
          <ac:spMkLst>
            <pc:docMk/>
            <pc:sldMk cId="1762962963" sldId="271"/>
            <ac:spMk id="11" creationId="{8EB07DB2-4ACE-00ED-7442-FD9E3CD010BD}"/>
          </ac:spMkLst>
        </pc:spChg>
        <pc:spChg chg="add mod">
          <ac:chgData name="Ritwik M (CSE)" userId="S::m_ritwik@cb.amrita.edu::ddc631f9-d7c8-4e3e-9d03-54b2d6cbe735" providerId="AD" clId="Web-{CF8CB8BF-911B-4F27-B001-D2ED2ED63084}" dt="2023-06-29T11:24:01.893" v="456" actId="1076"/>
          <ac:spMkLst>
            <pc:docMk/>
            <pc:sldMk cId="1762962963" sldId="271"/>
            <ac:spMk id="13" creationId="{8846065C-B0A0-A5A6-9C8A-8B584DE70417}"/>
          </ac:spMkLst>
        </pc:spChg>
        <pc:spChg chg="add mod">
          <ac:chgData name="Ritwik M (CSE)" userId="S::m_ritwik@cb.amrita.edu::ddc631f9-d7c8-4e3e-9d03-54b2d6cbe735" providerId="AD" clId="Web-{CF8CB8BF-911B-4F27-B001-D2ED2ED63084}" dt="2023-06-29T11:24:01.893" v="457" actId="1076"/>
          <ac:spMkLst>
            <pc:docMk/>
            <pc:sldMk cId="1762962963" sldId="271"/>
            <ac:spMk id="15" creationId="{2F22F9AF-686A-7F75-AB15-06D33260F344}"/>
          </ac:spMkLst>
        </pc:spChg>
        <pc:spChg chg="add mod">
          <ac:chgData name="Ritwik M (CSE)" userId="S::m_ritwik@cb.amrita.edu::ddc631f9-d7c8-4e3e-9d03-54b2d6cbe735" providerId="AD" clId="Web-{CF8CB8BF-911B-4F27-B001-D2ED2ED63084}" dt="2023-06-29T11:24:01.908" v="458" actId="1076"/>
          <ac:spMkLst>
            <pc:docMk/>
            <pc:sldMk cId="1762962963" sldId="271"/>
            <ac:spMk id="17" creationId="{6424B999-5788-96E2-31AE-E600B19E29E1}"/>
          </ac:spMkLst>
        </pc:spChg>
        <pc:spChg chg="add mod">
          <ac:chgData name="Ritwik M (CSE)" userId="S::m_ritwik@cb.amrita.edu::ddc631f9-d7c8-4e3e-9d03-54b2d6cbe735" providerId="AD" clId="Web-{CF8CB8BF-911B-4F27-B001-D2ED2ED63084}" dt="2023-06-29T11:24:12.752" v="460" actId="1076"/>
          <ac:spMkLst>
            <pc:docMk/>
            <pc:sldMk cId="1762962963" sldId="271"/>
            <ac:spMk id="31" creationId="{2D46609C-B835-DDA1-722B-C844B3BC69CB}"/>
          </ac:spMkLst>
        </pc:spChg>
        <pc:picChg chg="add mod">
          <ac:chgData name="Ritwik M (CSE)" userId="S::m_ritwik@cb.amrita.edu::ddc631f9-d7c8-4e3e-9d03-54b2d6cbe735" providerId="AD" clId="Web-{CF8CB8BF-911B-4F27-B001-D2ED2ED63084}" dt="2023-06-29T11:24:01.877" v="453" actId="1076"/>
          <ac:picMkLst>
            <pc:docMk/>
            <pc:sldMk cId="1762962963" sldId="271"/>
            <ac:picMk id="5" creationId="{22582DB1-F8C8-AB66-5C2D-3EDCF04E2472}"/>
          </ac:picMkLst>
        </pc:picChg>
        <pc:picChg chg="add mod">
          <ac:chgData name="Ritwik M (CSE)" userId="S::m_ritwik@cb.amrita.edu::ddc631f9-d7c8-4e3e-9d03-54b2d6cbe735" providerId="AD" clId="Web-{CF8CB8BF-911B-4F27-B001-D2ED2ED63084}" dt="2023-06-29T11:24:01.877" v="454" actId="1076"/>
          <ac:picMkLst>
            <pc:docMk/>
            <pc:sldMk cId="1762962963" sldId="271"/>
            <ac:picMk id="7" creationId="{2311A929-9244-DB21-762E-B1155EBD60C0}"/>
          </ac:picMkLst>
        </pc:picChg>
        <pc:picChg chg="add del">
          <ac:chgData name="Ritwik M (CSE)" userId="S::m_ritwik@cb.amrita.edu::ddc631f9-d7c8-4e3e-9d03-54b2d6cbe735" providerId="AD" clId="Web-{CF8CB8BF-911B-4F27-B001-D2ED2ED63084}" dt="2023-06-29T11:19:04.762" v="400"/>
          <ac:picMkLst>
            <pc:docMk/>
            <pc:sldMk cId="1762962963" sldId="271"/>
            <ac:picMk id="9" creationId="{B0AD052E-91FA-4FB6-E473-1A1C5CD98A8F}"/>
          </ac:picMkLst>
        </pc:picChg>
        <pc:picChg chg="add del">
          <ac:chgData name="Ritwik M (CSE)" userId="S::m_ritwik@cb.amrita.edu::ddc631f9-d7c8-4e3e-9d03-54b2d6cbe735" providerId="AD" clId="Web-{CF8CB8BF-911B-4F27-B001-D2ED2ED63084}" dt="2023-06-29T11:19:03.621" v="399"/>
          <ac:picMkLst>
            <pc:docMk/>
            <pc:sldMk cId="1762962963" sldId="271"/>
            <ac:picMk id="19" creationId="{C272CE28-C5A5-1C0E-B314-973317EF7BF9}"/>
          </ac:picMkLst>
        </pc:picChg>
        <pc:picChg chg="add mod">
          <ac:chgData name="Ritwik M (CSE)" userId="S::m_ritwik@cb.amrita.edu::ddc631f9-d7c8-4e3e-9d03-54b2d6cbe735" providerId="AD" clId="Web-{CF8CB8BF-911B-4F27-B001-D2ED2ED63084}" dt="2023-06-29T11:24:12.752" v="459" actId="1076"/>
          <ac:picMkLst>
            <pc:docMk/>
            <pc:sldMk cId="1762962963" sldId="271"/>
            <ac:picMk id="30" creationId="{FECF695B-1009-06B4-D07C-8796C8963355}"/>
          </ac:picMkLst>
        </pc:picChg>
        <pc:inkChg chg="add del">
          <ac:chgData name="Ritwik M (CSE)" userId="S::m_ritwik@cb.amrita.edu::ddc631f9-d7c8-4e3e-9d03-54b2d6cbe735" providerId="AD" clId="Web-{CF8CB8BF-911B-4F27-B001-D2ED2ED63084}" dt="2023-06-29T11:17:55.573" v="397"/>
          <ac:inkMkLst>
            <pc:docMk/>
            <pc:sldMk cId="1762962963" sldId="271"/>
            <ac:inkMk id="21" creationId="{2AEC2656-3379-9701-FA8E-CFF827C970E3}"/>
          </ac:inkMkLst>
        </pc:inkChg>
        <pc:inkChg chg="add del">
          <ac:chgData name="Ritwik M (CSE)" userId="S::m_ritwik@cb.amrita.edu::ddc631f9-d7c8-4e3e-9d03-54b2d6cbe735" providerId="AD" clId="Web-{CF8CB8BF-911B-4F27-B001-D2ED2ED63084}" dt="2023-06-29T11:17:55.542" v="395"/>
          <ac:inkMkLst>
            <pc:docMk/>
            <pc:sldMk cId="1762962963" sldId="271"/>
            <ac:inkMk id="23" creationId="{BBDE2DA9-BAE4-7C04-051C-1106B334D238}"/>
          </ac:inkMkLst>
        </pc:inkChg>
        <pc:inkChg chg="add del">
          <ac:chgData name="Ritwik M (CSE)" userId="S::m_ritwik@cb.amrita.edu::ddc631f9-d7c8-4e3e-9d03-54b2d6cbe735" providerId="AD" clId="Web-{CF8CB8BF-911B-4F27-B001-D2ED2ED63084}" dt="2023-06-29T11:17:55.589" v="398"/>
          <ac:inkMkLst>
            <pc:docMk/>
            <pc:sldMk cId="1762962963" sldId="271"/>
            <ac:inkMk id="25" creationId="{24A0FBC6-9CEF-CEFC-7264-63FB8BEC63F5}"/>
          </ac:inkMkLst>
        </pc:inkChg>
        <pc:inkChg chg="add del">
          <ac:chgData name="Ritwik M (CSE)" userId="S::m_ritwik@cb.amrita.edu::ddc631f9-d7c8-4e3e-9d03-54b2d6cbe735" providerId="AD" clId="Web-{CF8CB8BF-911B-4F27-B001-D2ED2ED63084}" dt="2023-06-29T11:17:55.527" v="394"/>
          <ac:inkMkLst>
            <pc:docMk/>
            <pc:sldMk cId="1762962963" sldId="271"/>
            <ac:inkMk id="27" creationId="{3BA19FB8-389B-2A71-EAF9-F5D51F23A2B7}"/>
          </ac:inkMkLst>
        </pc:inkChg>
        <pc:inkChg chg="add del">
          <ac:chgData name="Ritwik M (CSE)" userId="S::m_ritwik@cb.amrita.edu::ddc631f9-d7c8-4e3e-9d03-54b2d6cbe735" providerId="AD" clId="Web-{CF8CB8BF-911B-4F27-B001-D2ED2ED63084}" dt="2023-06-29T11:17:55.557" v="396"/>
          <ac:inkMkLst>
            <pc:docMk/>
            <pc:sldMk cId="1762962963" sldId="271"/>
            <ac:inkMk id="29" creationId="{2BA1EF37-7EB9-DF70-1A34-7A1DAC9D055A}"/>
          </ac:inkMkLst>
        </pc:inkChg>
      </pc:sldChg>
      <pc:sldChg chg="addSp delSp modSp new del mod modShow">
        <pc:chgData name="Ritwik M (CSE)" userId="S::m_ritwik@cb.amrita.edu::ddc631f9-d7c8-4e3e-9d03-54b2d6cbe735" providerId="AD" clId="Web-{CF8CB8BF-911B-4F27-B001-D2ED2ED63084}" dt="2023-06-29T17:10:48.828" v="1768"/>
        <pc:sldMkLst>
          <pc:docMk/>
          <pc:sldMk cId="3196909763" sldId="272"/>
        </pc:sldMkLst>
        <pc:spChg chg="mod">
          <ac:chgData name="Ritwik M (CSE)" userId="S::m_ritwik@cb.amrita.edu::ddc631f9-d7c8-4e3e-9d03-54b2d6cbe735" providerId="AD" clId="Web-{CF8CB8BF-911B-4F27-B001-D2ED2ED63084}" dt="2023-06-29T11:36:34.142" v="537" actId="14100"/>
          <ac:spMkLst>
            <pc:docMk/>
            <pc:sldMk cId="3196909763" sldId="272"/>
            <ac:spMk id="2" creationId="{FB434A33-7E2D-F2E9-1AFD-9B2CA234CC92}"/>
          </ac:spMkLst>
        </pc:spChg>
        <pc:spChg chg="add mod">
          <ac:chgData name="Ritwik M (CSE)" userId="S::m_ritwik@cb.amrita.edu::ddc631f9-d7c8-4e3e-9d03-54b2d6cbe735" providerId="AD" clId="Web-{CF8CB8BF-911B-4F27-B001-D2ED2ED63084}" dt="2023-06-29T16:45:00.336" v="1697" actId="1076"/>
          <ac:spMkLst>
            <pc:docMk/>
            <pc:sldMk cId="3196909763" sldId="272"/>
            <ac:spMk id="3" creationId="{05A94B69-5498-6827-2A5A-4DDC465F1211}"/>
          </ac:spMkLst>
        </pc:spChg>
        <pc:spChg chg="add del">
          <ac:chgData name="Ritwik M (CSE)" userId="S::m_ritwik@cb.amrita.edu::ddc631f9-d7c8-4e3e-9d03-54b2d6cbe735" providerId="AD" clId="Web-{CF8CB8BF-911B-4F27-B001-D2ED2ED63084}" dt="2023-06-29T11:39:33.036" v="568"/>
          <ac:spMkLst>
            <pc:docMk/>
            <pc:sldMk cId="3196909763" sldId="272"/>
            <ac:spMk id="3" creationId="{4C03DB8D-06CF-B7AB-BD08-B78723CCFB77}"/>
          </ac:spMkLst>
        </pc:spChg>
        <pc:spChg chg="add mod">
          <ac:chgData name="Ritwik M (CSE)" userId="S::m_ritwik@cb.amrita.edu::ddc631f9-d7c8-4e3e-9d03-54b2d6cbe735" providerId="AD" clId="Web-{CF8CB8BF-911B-4F27-B001-D2ED2ED63084}" dt="2023-06-29T12:42:13.192" v="1031" actId="20577"/>
          <ac:spMkLst>
            <pc:docMk/>
            <pc:sldMk cId="3196909763" sldId="272"/>
            <ac:spMk id="12" creationId="{247338B5-2522-CA00-0496-B62240DF38A1}"/>
          </ac:spMkLst>
        </pc:spChg>
        <pc:spChg chg="add del mod">
          <ac:chgData name="Ritwik M (CSE)" userId="S::m_ritwik@cb.amrita.edu::ddc631f9-d7c8-4e3e-9d03-54b2d6cbe735" providerId="AD" clId="Web-{CF8CB8BF-911B-4F27-B001-D2ED2ED63084}" dt="2023-06-29T11:35:21.906" v="521"/>
          <ac:spMkLst>
            <pc:docMk/>
            <pc:sldMk cId="3196909763" sldId="272"/>
            <ac:spMk id="17" creationId="{C4DBAC2D-4D10-11E4-80CC-4A23913E5249}"/>
          </ac:spMkLst>
        </pc:spChg>
        <pc:spChg chg="add del">
          <ac:chgData name="Ritwik M (CSE)" userId="S::m_ritwik@cb.amrita.edu::ddc631f9-d7c8-4e3e-9d03-54b2d6cbe735" providerId="AD" clId="Web-{CF8CB8BF-911B-4F27-B001-D2ED2ED63084}" dt="2023-06-29T11:38:10.206" v="541"/>
          <ac:spMkLst>
            <pc:docMk/>
            <pc:sldMk cId="3196909763" sldId="272"/>
            <ac:spMk id="18" creationId="{790902A4-D9AC-F0C3-7323-0DB9097DA289}"/>
          </ac:spMkLst>
        </pc:spChg>
        <pc:spChg chg="add mod">
          <ac:chgData name="Ritwik M (CSE)" userId="S::m_ritwik@cb.amrita.edu::ddc631f9-d7c8-4e3e-9d03-54b2d6cbe735" providerId="AD" clId="Web-{CF8CB8BF-911B-4F27-B001-D2ED2ED63084}" dt="2023-06-29T12:42:17.051" v="1032" actId="20577"/>
          <ac:spMkLst>
            <pc:docMk/>
            <pc:sldMk cId="3196909763" sldId="272"/>
            <ac:spMk id="19" creationId="{347A467F-03FD-5C77-B027-370A9C5BC476}"/>
          </ac:spMkLst>
        </pc:spChg>
        <pc:spChg chg="add del">
          <ac:chgData name="Ritwik M (CSE)" userId="S::m_ritwik@cb.amrita.edu::ddc631f9-d7c8-4e3e-9d03-54b2d6cbe735" providerId="AD" clId="Web-{CF8CB8BF-911B-4F27-B001-D2ED2ED63084}" dt="2023-06-29T11:39:04.442" v="559"/>
          <ac:spMkLst>
            <pc:docMk/>
            <pc:sldMk cId="3196909763" sldId="272"/>
            <ac:spMk id="20" creationId="{6D903D12-725C-2C43-8D0C-23EFE8260251}"/>
          </ac:spMkLst>
        </pc:spChg>
        <pc:spChg chg="add del">
          <ac:chgData name="Ritwik M (CSE)" userId="S::m_ritwik@cb.amrita.edu::ddc631f9-d7c8-4e3e-9d03-54b2d6cbe735" providerId="AD" clId="Web-{CF8CB8BF-911B-4F27-B001-D2ED2ED63084}" dt="2023-06-29T11:39:10.708" v="561"/>
          <ac:spMkLst>
            <pc:docMk/>
            <pc:sldMk cId="3196909763" sldId="272"/>
            <ac:spMk id="21" creationId="{A7BD93AF-8CBD-F31F-870D-B6C7789DBE0E}"/>
          </ac:spMkLst>
        </pc:spChg>
        <pc:spChg chg="add mod">
          <ac:chgData name="Ritwik M (CSE)" userId="S::m_ritwik@cb.amrita.edu::ddc631f9-d7c8-4e3e-9d03-54b2d6cbe735" providerId="AD" clId="Web-{CF8CB8BF-911B-4F27-B001-D2ED2ED63084}" dt="2023-06-29T12:42:09.473" v="1030" actId="20577"/>
          <ac:spMkLst>
            <pc:docMk/>
            <pc:sldMk cId="3196909763" sldId="272"/>
            <ac:spMk id="22" creationId="{2D72B6E8-90FE-6C1F-6B72-5CD3357192CF}"/>
          </ac:spMkLst>
        </pc:spChg>
        <pc:graphicFrameChg chg="add del mod ord modGraphic">
          <ac:chgData name="Ritwik M (CSE)" userId="S::m_ritwik@cb.amrita.edu::ddc631f9-d7c8-4e3e-9d03-54b2d6cbe735" providerId="AD" clId="Web-{CF8CB8BF-911B-4F27-B001-D2ED2ED63084}" dt="2023-06-29T11:33:19.419" v="509"/>
          <ac:graphicFrameMkLst>
            <pc:docMk/>
            <pc:sldMk cId="3196909763" sldId="272"/>
            <ac:graphicFrameMk id="14" creationId="{72D75F6D-8275-F212-C4CF-F0520F2C257B}"/>
          </ac:graphicFrameMkLst>
        </pc:graphicFrameChg>
        <pc:graphicFrameChg chg="add del mod ord modGraphic">
          <ac:chgData name="Ritwik M (CSE)" userId="S::m_ritwik@cb.amrita.edu::ddc631f9-d7c8-4e3e-9d03-54b2d6cbe735" providerId="AD" clId="Web-{CF8CB8BF-911B-4F27-B001-D2ED2ED63084}" dt="2023-06-29T11:34:50.296" v="514"/>
          <ac:graphicFrameMkLst>
            <pc:docMk/>
            <pc:sldMk cId="3196909763" sldId="272"/>
            <ac:graphicFrameMk id="16" creationId="{EA1A9E36-0A7C-C4B4-30AA-810B61B0F68D}"/>
          </ac:graphicFrameMkLst>
        </pc:graphicFrameChg>
        <pc:picChg chg="add mod">
          <ac:chgData name="Ritwik M (CSE)" userId="S::m_ritwik@cb.amrita.edu::ddc631f9-d7c8-4e3e-9d03-54b2d6cbe735" providerId="AD" clId="Web-{CF8CB8BF-911B-4F27-B001-D2ED2ED63084}" dt="2023-06-29T11:25:23.972" v="470" actId="1076"/>
          <ac:picMkLst>
            <pc:docMk/>
            <pc:sldMk cId="3196909763" sldId="272"/>
            <ac:picMk id="5" creationId="{AD36CF7C-2614-EEF9-A6BC-E5B121F5B23E}"/>
          </ac:picMkLst>
        </pc:picChg>
        <pc:picChg chg="add mod">
          <ac:chgData name="Ritwik M (CSE)" userId="S::m_ritwik@cb.amrita.edu::ddc631f9-d7c8-4e3e-9d03-54b2d6cbe735" providerId="AD" clId="Web-{CF8CB8BF-911B-4F27-B001-D2ED2ED63084}" dt="2023-06-29T11:37:31.252" v="538" actId="1076"/>
          <ac:picMkLst>
            <pc:docMk/>
            <pc:sldMk cId="3196909763" sldId="272"/>
            <ac:picMk id="7" creationId="{8DF5440C-223A-7E3F-7A9F-01364486118B}"/>
          </ac:picMkLst>
        </pc:picChg>
        <pc:picChg chg="add mod">
          <ac:chgData name="Ritwik M (CSE)" userId="S::m_ritwik@cb.amrita.edu::ddc631f9-d7c8-4e3e-9d03-54b2d6cbe735" providerId="AD" clId="Web-{CF8CB8BF-911B-4F27-B001-D2ED2ED63084}" dt="2023-06-29T11:27:29.303" v="484" actId="1076"/>
          <ac:picMkLst>
            <pc:docMk/>
            <pc:sldMk cId="3196909763" sldId="272"/>
            <ac:picMk id="9" creationId="{0EB5800A-94B1-928F-0310-754C00AC37A8}"/>
          </ac:picMkLst>
        </pc:picChg>
        <pc:cxnChg chg="add mod">
          <ac:chgData name="Ritwik M (CSE)" userId="S::m_ritwik@cb.amrita.edu::ddc631f9-d7c8-4e3e-9d03-54b2d6cbe735" providerId="AD" clId="Web-{CF8CB8BF-911B-4F27-B001-D2ED2ED63084}" dt="2023-06-29T11:28:35.695" v="491" actId="1076"/>
          <ac:cxnSpMkLst>
            <pc:docMk/>
            <pc:sldMk cId="3196909763" sldId="272"/>
            <ac:cxnSpMk id="10" creationId="{6FFAE0EE-AACD-3DCE-3DA9-83D7BD805E55}"/>
          </ac:cxnSpMkLst>
        </pc:cxnChg>
        <pc:cxnChg chg="add mod">
          <ac:chgData name="Ritwik M (CSE)" userId="S::m_ritwik@cb.amrita.edu::ddc631f9-d7c8-4e3e-9d03-54b2d6cbe735" providerId="AD" clId="Web-{CF8CB8BF-911B-4F27-B001-D2ED2ED63084}" dt="2023-06-29T11:37:34.706" v="539" actId="14100"/>
          <ac:cxnSpMkLst>
            <pc:docMk/>
            <pc:sldMk cId="3196909763" sldId="272"/>
            <ac:cxnSpMk id="11" creationId="{B25F11EE-5594-F2C7-5E19-5C4FDB9C98C7}"/>
          </ac:cxnSpMkLst>
        </pc:cxnChg>
      </pc:sldChg>
      <pc:sldChg chg="modSp new ord">
        <pc:chgData name="Ritwik M (CSE)" userId="S::m_ritwik@cb.amrita.edu::ddc631f9-d7c8-4e3e-9d03-54b2d6cbe735" providerId="AD" clId="Web-{CF8CB8BF-911B-4F27-B001-D2ED2ED63084}" dt="2023-06-29T17:52:33.100" v="2080" actId="20577"/>
        <pc:sldMkLst>
          <pc:docMk/>
          <pc:sldMk cId="1346343291" sldId="273"/>
        </pc:sldMkLst>
        <pc:spChg chg="mod">
          <ac:chgData name="Ritwik M (CSE)" userId="S::m_ritwik@cb.amrita.edu::ddc631f9-d7c8-4e3e-9d03-54b2d6cbe735" providerId="AD" clId="Web-{CF8CB8BF-911B-4F27-B001-D2ED2ED63084}" dt="2023-06-29T17:32:17.253" v="1912" actId="20577"/>
          <ac:spMkLst>
            <pc:docMk/>
            <pc:sldMk cId="1346343291" sldId="273"/>
            <ac:spMk id="2" creationId="{701AB93B-FAE8-B34C-535F-20FF3B282863}"/>
          </ac:spMkLst>
        </pc:spChg>
        <pc:spChg chg="mod">
          <ac:chgData name="Ritwik M (CSE)" userId="S::m_ritwik@cb.amrita.edu::ddc631f9-d7c8-4e3e-9d03-54b2d6cbe735" providerId="AD" clId="Web-{CF8CB8BF-911B-4F27-B001-D2ED2ED63084}" dt="2023-06-29T17:52:33.100" v="2080" actId="20577"/>
          <ac:spMkLst>
            <pc:docMk/>
            <pc:sldMk cId="1346343291" sldId="273"/>
            <ac:spMk id="3" creationId="{35BF42A5-9A7E-78FB-6DD2-1146EEACC73B}"/>
          </ac:spMkLst>
        </pc:spChg>
      </pc:sldChg>
      <pc:sldChg chg="addSp delSp modSp new del">
        <pc:chgData name="Ritwik M (CSE)" userId="S::m_ritwik@cb.amrita.edu::ddc631f9-d7c8-4e3e-9d03-54b2d6cbe735" providerId="AD" clId="Web-{CF8CB8BF-911B-4F27-B001-D2ED2ED63084}" dt="2023-06-29T17:23:59.668" v="1882"/>
        <pc:sldMkLst>
          <pc:docMk/>
          <pc:sldMk cId="4234430970" sldId="274"/>
        </pc:sldMkLst>
        <pc:spChg chg="mod">
          <ac:chgData name="Ritwik M (CSE)" userId="S::m_ritwik@cb.amrita.edu::ddc631f9-d7c8-4e3e-9d03-54b2d6cbe735" providerId="AD" clId="Web-{CF8CB8BF-911B-4F27-B001-D2ED2ED63084}" dt="2023-06-29T12:49:56.373" v="1084" actId="20577"/>
          <ac:spMkLst>
            <pc:docMk/>
            <pc:sldMk cId="4234430970" sldId="274"/>
            <ac:spMk id="2" creationId="{2565145D-BD0F-0508-C9D7-1961C7CE9D86}"/>
          </ac:spMkLst>
        </pc:spChg>
        <pc:spChg chg="del">
          <ac:chgData name="Ritwik M (CSE)" userId="S::m_ritwik@cb.amrita.edu::ddc631f9-d7c8-4e3e-9d03-54b2d6cbe735" providerId="AD" clId="Web-{CF8CB8BF-911B-4F27-B001-D2ED2ED63084}" dt="2023-06-29T12:10:16.885" v="739"/>
          <ac:spMkLst>
            <pc:docMk/>
            <pc:sldMk cId="4234430970" sldId="274"/>
            <ac:spMk id="3" creationId="{0949F38F-7147-0AB2-6B1F-EB117A58CF36}"/>
          </ac:spMkLst>
        </pc:spChg>
        <pc:spChg chg="add mod">
          <ac:chgData name="Ritwik M (CSE)" userId="S::m_ritwik@cb.amrita.edu::ddc631f9-d7c8-4e3e-9d03-54b2d6cbe735" providerId="AD" clId="Web-{CF8CB8BF-911B-4F27-B001-D2ED2ED63084}" dt="2023-06-29T17:11:52.860" v="1784" actId="20577"/>
          <ac:spMkLst>
            <pc:docMk/>
            <pc:sldMk cId="4234430970" sldId="274"/>
            <ac:spMk id="3" creationId="{A6F7ADD6-A859-78C7-0BB6-F6B8C73D1880}"/>
          </ac:spMkLst>
        </pc:spChg>
        <pc:spChg chg="add mod">
          <ac:chgData name="Ritwik M (CSE)" userId="S::m_ritwik@cb.amrita.edu::ddc631f9-d7c8-4e3e-9d03-54b2d6cbe735" providerId="AD" clId="Web-{CF8CB8BF-911B-4F27-B001-D2ED2ED63084}" dt="2023-06-29T17:12:05.141" v="1787" actId="1076"/>
          <ac:spMkLst>
            <pc:docMk/>
            <pc:sldMk cId="4234430970" sldId="274"/>
            <ac:spMk id="4" creationId="{96AAE97F-D343-71FE-B9BE-39363F8D4E60}"/>
          </ac:spMkLst>
        </pc:spChg>
        <pc:picChg chg="add del mod">
          <ac:chgData name="Ritwik M (CSE)" userId="S::m_ritwik@cb.amrita.edu::ddc631f9-d7c8-4e3e-9d03-54b2d6cbe735" providerId="AD" clId="Web-{CF8CB8BF-911B-4F27-B001-D2ED2ED63084}" dt="2023-06-29T12:14:21.827" v="743"/>
          <ac:picMkLst>
            <pc:docMk/>
            <pc:sldMk cId="4234430970" sldId="274"/>
            <ac:picMk id="5" creationId="{21DFDE9F-711E-3165-6485-B8EE2188A149}"/>
          </ac:picMkLst>
        </pc:picChg>
        <pc:picChg chg="add mod ord">
          <ac:chgData name="Ritwik M (CSE)" userId="S::m_ritwik@cb.amrita.edu::ddc631f9-d7c8-4e3e-9d03-54b2d6cbe735" providerId="AD" clId="Web-{CF8CB8BF-911B-4F27-B001-D2ED2ED63084}" dt="2023-06-29T12:15:35.016" v="755" actId="14100"/>
          <ac:picMkLst>
            <pc:docMk/>
            <pc:sldMk cId="4234430970" sldId="274"/>
            <ac:picMk id="6" creationId="{E2EDDB49-40CB-5008-941F-E1E86EB69E04}"/>
          </ac:picMkLst>
        </pc:picChg>
        <pc:picChg chg="add mod">
          <ac:chgData name="Ritwik M (CSE)" userId="S::m_ritwik@cb.amrita.edu::ddc631f9-d7c8-4e3e-9d03-54b2d6cbe735" providerId="AD" clId="Web-{CF8CB8BF-911B-4F27-B001-D2ED2ED63084}" dt="2023-06-29T12:15:23.438" v="752" actId="1076"/>
          <ac:picMkLst>
            <pc:docMk/>
            <pc:sldMk cId="4234430970" sldId="274"/>
            <ac:picMk id="7" creationId="{86BE79B8-220A-4262-0E00-7A14963D14D8}"/>
          </ac:picMkLst>
        </pc:picChg>
      </pc:sldChg>
      <pc:sldChg chg="addSp delSp modSp new">
        <pc:chgData name="Ritwik M (CSE)" userId="S::m_ritwik@cb.amrita.edu::ddc631f9-d7c8-4e3e-9d03-54b2d6cbe735" providerId="AD" clId="Web-{CF8CB8BF-911B-4F27-B001-D2ED2ED63084}" dt="2023-06-29T17:24:27.324" v="1885" actId="1076"/>
        <pc:sldMkLst>
          <pc:docMk/>
          <pc:sldMk cId="1407971100" sldId="275"/>
        </pc:sldMkLst>
        <pc:spChg chg="mod">
          <ac:chgData name="Ritwik M (CSE)" userId="S::m_ritwik@cb.amrita.edu::ddc631f9-d7c8-4e3e-9d03-54b2d6cbe735" providerId="AD" clId="Web-{CF8CB8BF-911B-4F27-B001-D2ED2ED63084}" dt="2023-06-29T12:58:36.164" v="1176" actId="20577"/>
          <ac:spMkLst>
            <pc:docMk/>
            <pc:sldMk cId="1407971100" sldId="275"/>
            <ac:spMk id="2" creationId="{56DA2959-FF23-36C4-DF37-73EC0978789F}"/>
          </ac:spMkLst>
        </pc:spChg>
        <pc:spChg chg="del">
          <ac:chgData name="Ritwik M (CSE)" userId="S::m_ritwik@cb.amrita.edu::ddc631f9-d7c8-4e3e-9d03-54b2d6cbe735" providerId="AD" clId="Web-{CF8CB8BF-911B-4F27-B001-D2ED2ED63084}" dt="2023-06-29T12:22:22.368" v="945"/>
          <ac:spMkLst>
            <pc:docMk/>
            <pc:sldMk cId="1407971100" sldId="275"/>
            <ac:spMk id="3" creationId="{E35BC332-65CD-BD41-89E1-2AF854947746}"/>
          </ac:spMkLst>
        </pc:spChg>
        <pc:spChg chg="add mod">
          <ac:chgData name="Ritwik M (CSE)" userId="S::m_ritwik@cb.amrita.edu::ddc631f9-d7c8-4e3e-9d03-54b2d6cbe735" providerId="AD" clId="Web-{CF8CB8BF-911B-4F27-B001-D2ED2ED63084}" dt="2023-06-29T12:25:39.606" v="970"/>
          <ac:spMkLst>
            <pc:docMk/>
            <pc:sldMk cId="1407971100" sldId="275"/>
            <ac:spMk id="9" creationId="{75AE8EDF-F972-12DF-9C18-3E0B7D8F2165}"/>
          </ac:spMkLst>
        </pc:spChg>
        <pc:spChg chg="add mod">
          <ac:chgData name="Ritwik M (CSE)" userId="S::m_ritwik@cb.amrita.edu::ddc631f9-d7c8-4e3e-9d03-54b2d6cbe735" providerId="AD" clId="Web-{CF8CB8BF-911B-4F27-B001-D2ED2ED63084}" dt="2023-06-29T12:26:54.967" v="982" actId="1076"/>
          <ac:spMkLst>
            <pc:docMk/>
            <pc:sldMk cId="1407971100" sldId="275"/>
            <ac:spMk id="10" creationId="{257DE30D-6283-8A2C-B18C-177648F07340}"/>
          </ac:spMkLst>
        </pc:spChg>
        <pc:spChg chg="add del">
          <ac:chgData name="Ritwik M (CSE)" userId="S::m_ritwik@cb.amrita.edu::ddc631f9-d7c8-4e3e-9d03-54b2d6cbe735" providerId="AD" clId="Web-{CF8CB8BF-911B-4F27-B001-D2ED2ED63084}" dt="2023-06-29T12:39:23.763" v="1022"/>
          <ac:spMkLst>
            <pc:docMk/>
            <pc:sldMk cId="1407971100" sldId="275"/>
            <ac:spMk id="11" creationId="{17F50EC1-8D67-C523-D1F5-BB7B07A78FBE}"/>
          </ac:spMkLst>
        </pc:spChg>
        <pc:picChg chg="add mod ord">
          <ac:chgData name="Ritwik M (CSE)" userId="S::m_ritwik@cb.amrita.edu::ddc631f9-d7c8-4e3e-9d03-54b2d6cbe735" providerId="AD" clId="Web-{CF8CB8BF-911B-4F27-B001-D2ED2ED63084}" dt="2023-06-29T17:24:21.434" v="1884" actId="1076"/>
          <ac:picMkLst>
            <pc:docMk/>
            <pc:sldMk cId="1407971100" sldId="275"/>
            <ac:picMk id="4" creationId="{06C423E3-71B5-21A1-CB7F-9236C94FE23D}"/>
          </ac:picMkLst>
        </pc:picChg>
        <pc:picChg chg="add mod">
          <ac:chgData name="Ritwik M (CSE)" userId="S::m_ritwik@cb.amrita.edu::ddc631f9-d7c8-4e3e-9d03-54b2d6cbe735" providerId="AD" clId="Web-{CF8CB8BF-911B-4F27-B001-D2ED2ED63084}" dt="2023-06-29T17:24:16.215" v="1883" actId="1076"/>
          <ac:picMkLst>
            <pc:docMk/>
            <pc:sldMk cId="1407971100" sldId="275"/>
            <ac:picMk id="6" creationId="{3020B0ED-43D2-3750-02A1-84C92D396502}"/>
          </ac:picMkLst>
        </pc:picChg>
        <pc:picChg chg="add mod">
          <ac:chgData name="Ritwik M (CSE)" userId="S::m_ritwik@cb.amrita.edu::ddc631f9-d7c8-4e3e-9d03-54b2d6cbe735" providerId="AD" clId="Web-{CF8CB8BF-911B-4F27-B001-D2ED2ED63084}" dt="2023-06-29T17:24:27.324" v="1885" actId="1076"/>
          <ac:picMkLst>
            <pc:docMk/>
            <pc:sldMk cId="1407971100" sldId="275"/>
            <ac:picMk id="7" creationId="{B0EECAAD-EA3D-1466-15B8-2D33432AC82B}"/>
          </ac:picMkLst>
        </pc:picChg>
        <pc:picChg chg="add mod">
          <ac:chgData name="Ritwik M (CSE)" userId="S::m_ritwik@cb.amrita.edu::ddc631f9-d7c8-4e3e-9d03-54b2d6cbe735" providerId="AD" clId="Web-{CF8CB8BF-911B-4F27-B001-D2ED2ED63084}" dt="2023-06-29T12:25:05.043" v="965" actId="1076"/>
          <ac:picMkLst>
            <pc:docMk/>
            <pc:sldMk cId="1407971100" sldId="275"/>
            <ac:picMk id="8" creationId="{0AB22C12-9F1D-F9E2-D9EB-9D065C9CA004}"/>
          </ac:picMkLst>
        </pc:picChg>
      </pc:sldChg>
      <pc:sldChg chg="new del">
        <pc:chgData name="Ritwik M (CSE)" userId="S::m_ritwik@cb.amrita.edu::ddc631f9-d7c8-4e3e-9d03-54b2d6cbe735" providerId="AD" clId="Web-{CF8CB8BF-911B-4F27-B001-D2ED2ED63084}" dt="2023-06-29T12:21:44.180" v="944"/>
        <pc:sldMkLst>
          <pc:docMk/>
          <pc:sldMk cId="591727571" sldId="276"/>
        </pc:sldMkLst>
      </pc:sldChg>
      <pc:sldChg chg="addSp delSp modSp add ord replId">
        <pc:chgData name="Ritwik M (CSE)" userId="S::m_ritwik@cb.amrita.edu::ddc631f9-d7c8-4e3e-9d03-54b2d6cbe735" providerId="AD" clId="Web-{CF8CB8BF-911B-4F27-B001-D2ED2ED63084}" dt="2023-06-29T16:43:29.709" v="1684" actId="1076"/>
        <pc:sldMkLst>
          <pc:docMk/>
          <pc:sldMk cId="3325020178" sldId="277"/>
        </pc:sldMkLst>
        <pc:spChg chg="mod">
          <ac:chgData name="Ritwik M (CSE)" userId="S::m_ritwik@cb.amrita.edu::ddc631f9-d7c8-4e3e-9d03-54b2d6cbe735" providerId="AD" clId="Web-{CF8CB8BF-911B-4F27-B001-D2ED2ED63084}" dt="2023-06-29T12:58:25.758" v="1172" actId="20577"/>
          <ac:spMkLst>
            <pc:docMk/>
            <pc:sldMk cId="3325020178" sldId="277"/>
            <ac:spMk id="2" creationId="{2565145D-BD0F-0508-C9D7-1961C7CE9D86}"/>
          </ac:spMkLst>
        </pc:spChg>
        <pc:spChg chg="add mod">
          <ac:chgData name="Ritwik M (CSE)" userId="S::m_ritwik@cb.amrita.edu::ddc631f9-d7c8-4e3e-9d03-54b2d6cbe735" providerId="AD" clId="Web-{CF8CB8BF-911B-4F27-B001-D2ED2ED63084}" dt="2023-06-29T16:43:02.709" v="1679" actId="20577"/>
          <ac:spMkLst>
            <pc:docMk/>
            <pc:sldMk cId="3325020178" sldId="277"/>
            <ac:spMk id="3" creationId="{4EF74A06-76B1-AF9F-6CC4-D587ED5E5CE2}"/>
          </ac:spMkLst>
        </pc:spChg>
        <pc:spChg chg="add del mod">
          <ac:chgData name="Ritwik M (CSE)" userId="S::m_ritwik@cb.amrita.edu::ddc631f9-d7c8-4e3e-9d03-54b2d6cbe735" providerId="AD" clId="Web-{CF8CB8BF-911B-4F27-B001-D2ED2ED63084}" dt="2023-06-29T12:18:06.972" v="768"/>
          <ac:spMkLst>
            <pc:docMk/>
            <pc:sldMk cId="3325020178" sldId="277"/>
            <ac:spMk id="4" creationId="{AD4F7052-2385-B737-BD59-F26650AC0339}"/>
          </ac:spMkLst>
        </pc:spChg>
        <pc:spChg chg="add mod">
          <ac:chgData name="Ritwik M (CSE)" userId="S::m_ritwik@cb.amrita.edu::ddc631f9-d7c8-4e3e-9d03-54b2d6cbe735" providerId="AD" clId="Web-{CF8CB8BF-911B-4F27-B001-D2ED2ED63084}" dt="2023-06-29T16:42:44.959" v="1659" actId="1076"/>
          <ac:spMkLst>
            <pc:docMk/>
            <pc:sldMk cId="3325020178" sldId="277"/>
            <ac:spMk id="11" creationId="{8A5437D2-A39D-DFD1-397F-F0F80E70A547}"/>
          </ac:spMkLst>
        </pc:spChg>
        <pc:spChg chg="add mod">
          <ac:chgData name="Ritwik M (CSE)" userId="S::m_ritwik@cb.amrita.edu::ddc631f9-d7c8-4e3e-9d03-54b2d6cbe735" providerId="AD" clId="Web-{CF8CB8BF-911B-4F27-B001-D2ED2ED63084}" dt="2023-06-29T16:43:29.709" v="1684" actId="1076"/>
          <ac:spMkLst>
            <pc:docMk/>
            <pc:sldMk cId="3325020178" sldId="277"/>
            <ac:spMk id="12" creationId="{C30828BB-442E-178C-106E-D89699949494}"/>
          </ac:spMkLst>
        </pc:spChg>
        <pc:spChg chg="add mod">
          <ac:chgData name="Ritwik M (CSE)" userId="S::m_ritwik@cb.amrita.edu::ddc631f9-d7c8-4e3e-9d03-54b2d6cbe735" providerId="AD" clId="Web-{CF8CB8BF-911B-4F27-B001-D2ED2ED63084}" dt="2023-06-29T16:42:44.974" v="1660" actId="1076"/>
          <ac:spMkLst>
            <pc:docMk/>
            <pc:sldMk cId="3325020178" sldId="277"/>
            <ac:spMk id="13" creationId="{18222927-6D2E-BECE-63E5-6CA3C8F04F54}"/>
          </ac:spMkLst>
        </pc:spChg>
        <pc:spChg chg="add mod">
          <ac:chgData name="Ritwik M (CSE)" userId="S::m_ritwik@cb.amrita.edu::ddc631f9-d7c8-4e3e-9d03-54b2d6cbe735" providerId="AD" clId="Web-{CF8CB8BF-911B-4F27-B001-D2ED2ED63084}" dt="2023-06-29T16:42:44.990" v="1661" actId="1076"/>
          <ac:spMkLst>
            <pc:docMk/>
            <pc:sldMk cId="3325020178" sldId="277"/>
            <ac:spMk id="15" creationId="{B136CAEB-7D84-0A75-A8BC-97366567FCAF}"/>
          </ac:spMkLst>
        </pc:spChg>
        <pc:graphicFrameChg chg="add mod ord modGraphic">
          <ac:chgData name="Ritwik M (CSE)" userId="S::m_ritwik@cb.amrita.edu::ddc631f9-d7c8-4e3e-9d03-54b2d6cbe735" providerId="AD" clId="Web-{CF8CB8BF-911B-4F27-B001-D2ED2ED63084}" dt="2023-06-29T16:42:45.021" v="1662" actId="1076"/>
          <ac:graphicFrameMkLst>
            <pc:docMk/>
            <pc:sldMk cId="3325020178" sldId="277"/>
            <ac:graphicFrameMk id="5" creationId="{09855511-395B-88C9-6D84-0FA0330BF9D4}"/>
          </ac:graphicFrameMkLst>
        </pc:graphicFrameChg>
        <pc:picChg chg="del">
          <ac:chgData name="Ritwik M (CSE)" userId="S::m_ritwik@cb.amrita.edu::ddc631f9-d7c8-4e3e-9d03-54b2d6cbe735" providerId="AD" clId="Web-{CF8CB8BF-911B-4F27-B001-D2ED2ED63084}" dt="2023-06-29T12:17:52.503" v="767"/>
          <ac:picMkLst>
            <pc:docMk/>
            <pc:sldMk cId="3325020178" sldId="277"/>
            <ac:picMk id="6" creationId="{E2EDDB49-40CB-5008-941F-E1E86EB69E04}"/>
          </ac:picMkLst>
        </pc:picChg>
        <pc:picChg chg="del">
          <ac:chgData name="Ritwik M (CSE)" userId="S::m_ritwik@cb.amrita.edu::ddc631f9-d7c8-4e3e-9d03-54b2d6cbe735" providerId="AD" clId="Web-{CF8CB8BF-911B-4F27-B001-D2ED2ED63084}" dt="2023-06-29T12:17:51.925" v="766"/>
          <ac:picMkLst>
            <pc:docMk/>
            <pc:sldMk cId="3325020178" sldId="277"/>
            <ac:picMk id="7" creationId="{86BE79B8-220A-4262-0E00-7A14963D14D8}"/>
          </ac:picMkLst>
        </pc:picChg>
        <pc:picChg chg="add del mod">
          <ac:chgData name="Ritwik M (CSE)" userId="S::m_ritwik@cb.amrita.edu::ddc631f9-d7c8-4e3e-9d03-54b2d6cbe735" providerId="AD" clId="Web-{CF8CB8BF-911B-4F27-B001-D2ED2ED63084}" dt="2023-06-29T12:28:33.204" v="987"/>
          <ac:picMkLst>
            <pc:docMk/>
            <pc:sldMk cId="3325020178" sldId="277"/>
            <ac:picMk id="9" creationId="{80D3F4C5-61C9-22B8-0250-3186F6DC7FBD}"/>
          </ac:picMkLst>
        </pc:picChg>
        <pc:picChg chg="add mod">
          <ac:chgData name="Ritwik M (CSE)" userId="S::m_ritwik@cb.amrita.edu::ddc631f9-d7c8-4e3e-9d03-54b2d6cbe735" providerId="AD" clId="Web-{CF8CB8BF-911B-4F27-B001-D2ED2ED63084}" dt="2023-06-29T12:29:21.986" v="991" actId="1076"/>
          <ac:picMkLst>
            <pc:docMk/>
            <pc:sldMk cId="3325020178" sldId="277"/>
            <ac:picMk id="10" creationId="{10114704-171B-8CDA-B6BC-152084EAC1BB}"/>
          </ac:picMkLst>
        </pc:picChg>
        <pc:cxnChg chg="add del mod">
          <ac:chgData name="Ritwik M (CSE)" userId="S::m_ritwik@cb.amrita.edu::ddc631f9-d7c8-4e3e-9d03-54b2d6cbe735" providerId="AD" clId="Web-{CF8CB8BF-911B-4F27-B001-D2ED2ED63084}" dt="2023-06-29T12:52:17.188" v="1123"/>
          <ac:cxnSpMkLst>
            <pc:docMk/>
            <pc:sldMk cId="3325020178" sldId="277"/>
            <ac:cxnSpMk id="14" creationId="{C4BF2A83-29AC-D009-CF07-ECC863E80230}"/>
          </ac:cxnSpMkLst>
        </pc:cxnChg>
      </pc:sldChg>
      <pc:sldChg chg="addSp delSp modSp new">
        <pc:chgData name="Ritwik M (CSE)" userId="S::m_ritwik@cb.amrita.edu::ddc631f9-d7c8-4e3e-9d03-54b2d6cbe735" providerId="AD" clId="Web-{CF8CB8BF-911B-4F27-B001-D2ED2ED63084}" dt="2023-06-29T12:59:12.165" v="1184" actId="20577"/>
        <pc:sldMkLst>
          <pc:docMk/>
          <pc:sldMk cId="308445043" sldId="278"/>
        </pc:sldMkLst>
        <pc:spChg chg="mod">
          <ac:chgData name="Ritwik M (CSE)" userId="S::m_ritwik@cb.amrita.edu::ddc631f9-d7c8-4e3e-9d03-54b2d6cbe735" providerId="AD" clId="Web-{CF8CB8BF-911B-4F27-B001-D2ED2ED63084}" dt="2023-06-29T12:59:12.165" v="1184" actId="20577"/>
          <ac:spMkLst>
            <pc:docMk/>
            <pc:sldMk cId="308445043" sldId="278"/>
            <ac:spMk id="2" creationId="{9D5B0DC9-3724-594F-6F2F-E8F3583EBC37}"/>
          </ac:spMkLst>
        </pc:spChg>
        <pc:spChg chg="del">
          <ac:chgData name="Ritwik M (CSE)" userId="S::m_ritwik@cb.amrita.edu::ddc631f9-d7c8-4e3e-9d03-54b2d6cbe735" providerId="AD" clId="Web-{CF8CB8BF-911B-4F27-B001-D2ED2ED63084}" dt="2023-06-29T12:45:46.930" v="1060"/>
          <ac:spMkLst>
            <pc:docMk/>
            <pc:sldMk cId="308445043" sldId="278"/>
            <ac:spMk id="3" creationId="{BA590458-EA54-1672-7AB2-9AA0AFEC1DFD}"/>
          </ac:spMkLst>
        </pc:spChg>
        <pc:picChg chg="add mod">
          <ac:chgData name="Ritwik M (CSE)" userId="S::m_ritwik@cb.amrita.edu::ddc631f9-d7c8-4e3e-9d03-54b2d6cbe735" providerId="AD" clId="Web-{CF8CB8BF-911B-4F27-B001-D2ED2ED63084}" dt="2023-06-29T12:47:22.776" v="1074" actId="1076"/>
          <ac:picMkLst>
            <pc:docMk/>
            <pc:sldMk cId="308445043" sldId="278"/>
            <ac:picMk id="4" creationId="{F8A1020C-53F5-B990-E768-CD71481F1DA1}"/>
          </ac:picMkLst>
        </pc:picChg>
        <pc:picChg chg="add mod">
          <ac:chgData name="Ritwik M (CSE)" userId="S::m_ritwik@cb.amrita.edu::ddc631f9-d7c8-4e3e-9d03-54b2d6cbe735" providerId="AD" clId="Web-{CF8CB8BF-911B-4F27-B001-D2ED2ED63084}" dt="2023-06-29T12:47:20.807" v="1073" actId="1076"/>
          <ac:picMkLst>
            <pc:docMk/>
            <pc:sldMk cId="308445043" sldId="278"/>
            <ac:picMk id="5" creationId="{15D0C08B-F24E-C52A-1765-2F1DD91ABED9}"/>
          </ac:picMkLst>
        </pc:picChg>
      </pc:sldChg>
      <pc:sldChg chg="modSp add del replId">
        <pc:chgData name="Ritwik M (CSE)" userId="S::m_ritwik@cb.amrita.edu::ddc631f9-d7c8-4e3e-9d03-54b2d6cbe735" providerId="AD" clId="Web-{CF8CB8BF-911B-4F27-B001-D2ED2ED63084}" dt="2023-06-29T13:50:06.089" v="1465"/>
        <pc:sldMkLst>
          <pc:docMk/>
          <pc:sldMk cId="713739762" sldId="279"/>
        </pc:sldMkLst>
        <pc:spChg chg="mod">
          <ac:chgData name="Ritwik M (CSE)" userId="S::m_ritwik@cb.amrita.edu::ddc631f9-d7c8-4e3e-9d03-54b2d6cbe735" providerId="AD" clId="Web-{CF8CB8BF-911B-4F27-B001-D2ED2ED63084}" dt="2023-06-29T13:50:02.339" v="1464" actId="20577"/>
          <ac:spMkLst>
            <pc:docMk/>
            <pc:sldMk cId="713739762" sldId="279"/>
            <ac:spMk id="2" creationId="{0F2B5D92-35B5-68F6-9FEC-ECDBE886195F}"/>
          </ac:spMkLst>
        </pc:spChg>
      </pc:sldChg>
      <pc:sldChg chg="delSp modSp new">
        <pc:chgData name="Ritwik M (CSE)" userId="S::m_ritwik@cb.amrita.edu::ddc631f9-d7c8-4e3e-9d03-54b2d6cbe735" providerId="AD" clId="Web-{CF8CB8BF-911B-4F27-B001-D2ED2ED63084}" dt="2023-06-29T17:19:36.320" v="1871" actId="20577"/>
        <pc:sldMkLst>
          <pc:docMk/>
          <pc:sldMk cId="3598106671" sldId="279"/>
        </pc:sldMkLst>
        <pc:spChg chg="mod">
          <ac:chgData name="Ritwik M (CSE)" userId="S::m_ritwik@cb.amrita.edu::ddc631f9-d7c8-4e3e-9d03-54b2d6cbe735" providerId="AD" clId="Web-{CF8CB8BF-911B-4F27-B001-D2ED2ED63084}" dt="2023-06-29T17:19:36.320" v="1871" actId="20577"/>
          <ac:spMkLst>
            <pc:docMk/>
            <pc:sldMk cId="3598106671" sldId="279"/>
            <ac:spMk id="2" creationId="{C85E1738-E52B-3269-D227-37D0E199C68A}"/>
          </ac:spMkLst>
        </pc:spChg>
        <pc:spChg chg="del">
          <ac:chgData name="Ritwik M (CSE)" userId="S::m_ritwik@cb.amrita.edu::ddc631f9-d7c8-4e3e-9d03-54b2d6cbe735" providerId="AD" clId="Web-{CF8CB8BF-911B-4F27-B001-D2ED2ED63084}" dt="2023-06-29T14:21:06.162" v="1478"/>
          <ac:spMkLst>
            <pc:docMk/>
            <pc:sldMk cId="3598106671" sldId="279"/>
            <ac:spMk id="3" creationId="{F671A1BF-5044-738E-8ED9-863BF4A69DBA}"/>
          </ac:spMkLst>
        </pc:spChg>
      </pc:sldChg>
      <pc:sldChg chg="addSp modSp add mod ord replId setBg">
        <pc:chgData name="Ritwik M (CSE)" userId="S::m_ritwik@cb.amrita.edu::ddc631f9-d7c8-4e3e-9d03-54b2d6cbe735" providerId="AD" clId="Web-{CF8CB8BF-911B-4F27-B001-D2ED2ED63084}" dt="2023-06-29T17:23:00.589" v="1881"/>
        <pc:sldMkLst>
          <pc:docMk/>
          <pc:sldMk cId="2904691564" sldId="280"/>
        </pc:sldMkLst>
        <pc:spChg chg="mod">
          <ac:chgData name="Ritwik M (CSE)" userId="S::m_ritwik@cb.amrita.edu::ddc631f9-d7c8-4e3e-9d03-54b2d6cbe735" providerId="AD" clId="Web-{CF8CB8BF-911B-4F27-B001-D2ED2ED63084}" dt="2023-06-29T17:23:00.589" v="1881"/>
          <ac:spMkLst>
            <pc:docMk/>
            <pc:sldMk cId="2904691564" sldId="280"/>
            <ac:spMk id="2" creationId="{701AB93B-FAE8-B34C-535F-20FF3B282863}"/>
          </ac:spMkLst>
        </pc:spChg>
        <pc:spChg chg="mod">
          <ac:chgData name="Ritwik M (CSE)" userId="S::m_ritwik@cb.amrita.edu::ddc631f9-d7c8-4e3e-9d03-54b2d6cbe735" providerId="AD" clId="Web-{CF8CB8BF-911B-4F27-B001-D2ED2ED63084}" dt="2023-06-29T17:23:00.589" v="1881"/>
          <ac:spMkLst>
            <pc:docMk/>
            <pc:sldMk cId="2904691564" sldId="280"/>
            <ac:spMk id="3" creationId="{35BF42A5-9A7E-78FB-6DD2-1146EEACC73B}"/>
          </ac:spMkLst>
        </pc:spChg>
        <pc:spChg chg="add">
          <ac:chgData name="Ritwik M (CSE)" userId="S::m_ritwik@cb.amrita.edu::ddc631f9-d7c8-4e3e-9d03-54b2d6cbe735" providerId="AD" clId="Web-{CF8CB8BF-911B-4F27-B001-D2ED2ED63084}" dt="2023-06-29T17:23:00.589" v="1881"/>
          <ac:spMkLst>
            <pc:docMk/>
            <pc:sldMk cId="2904691564" sldId="280"/>
            <ac:spMk id="8" creationId="{1ACA2EA0-FFD3-42EC-9406-B595015ED96E}"/>
          </ac:spMkLst>
        </pc:spChg>
        <pc:spChg chg="add">
          <ac:chgData name="Ritwik M (CSE)" userId="S::m_ritwik@cb.amrita.edu::ddc631f9-d7c8-4e3e-9d03-54b2d6cbe735" providerId="AD" clId="Web-{CF8CB8BF-911B-4F27-B001-D2ED2ED63084}" dt="2023-06-29T17:23:00.589" v="1881"/>
          <ac:spMkLst>
            <pc:docMk/>
            <pc:sldMk cId="2904691564" sldId="280"/>
            <ac:spMk id="10" creationId="{D5288BCE-665C-472A-8C43-664BCFA31E43}"/>
          </ac:spMkLst>
        </pc:spChg>
        <pc:spChg chg="add">
          <ac:chgData name="Ritwik M (CSE)" userId="S::m_ritwik@cb.amrita.edu::ddc631f9-d7c8-4e3e-9d03-54b2d6cbe735" providerId="AD" clId="Web-{CF8CB8BF-911B-4F27-B001-D2ED2ED63084}" dt="2023-06-29T17:23:00.589" v="1881"/>
          <ac:spMkLst>
            <pc:docMk/>
            <pc:sldMk cId="2904691564" sldId="280"/>
            <ac:spMk id="12" creationId="{46C57131-53A7-4C1A-BEA8-25F06A06AD29}"/>
          </ac:spMkLst>
        </pc:spChg>
      </pc:sldChg>
      <pc:sldChg chg="add del replId">
        <pc:chgData name="Ritwik M (CSE)" userId="S::m_ritwik@cb.amrita.edu::ddc631f9-d7c8-4e3e-9d03-54b2d6cbe735" providerId="AD" clId="Web-{CF8CB8BF-911B-4F27-B001-D2ED2ED63084}" dt="2023-06-29T14:23:57.977" v="1519"/>
        <pc:sldMkLst>
          <pc:docMk/>
          <pc:sldMk cId="1387745957" sldId="281"/>
        </pc:sldMkLst>
      </pc:sldChg>
      <pc:sldChg chg="addSp delSp modSp new mod setBg">
        <pc:chgData name="Ritwik M (CSE)" userId="S::m_ritwik@cb.amrita.edu::ddc631f9-d7c8-4e3e-9d03-54b2d6cbe735" providerId="AD" clId="Web-{CF8CB8BF-911B-4F27-B001-D2ED2ED63084}" dt="2023-06-29T17:26:26.561" v="1886"/>
        <pc:sldMkLst>
          <pc:docMk/>
          <pc:sldMk cId="4175849850" sldId="281"/>
        </pc:sldMkLst>
        <pc:spChg chg="mod">
          <ac:chgData name="Ritwik M (CSE)" userId="S::m_ritwik@cb.amrita.edu::ddc631f9-d7c8-4e3e-9d03-54b2d6cbe735" providerId="AD" clId="Web-{CF8CB8BF-911B-4F27-B001-D2ED2ED63084}" dt="2023-06-29T17:26:26.561" v="1886"/>
          <ac:spMkLst>
            <pc:docMk/>
            <pc:sldMk cId="4175849850" sldId="281"/>
            <ac:spMk id="2" creationId="{392AD114-14D1-A1D4-1546-A34E464ED6E5}"/>
          </ac:spMkLst>
        </pc:spChg>
        <pc:spChg chg="add del mod">
          <ac:chgData name="Ritwik M (CSE)" userId="S::m_ritwik@cb.amrita.edu::ddc631f9-d7c8-4e3e-9d03-54b2d6cbe735" providerId="AD" clId="Web-{CF8CB8BF-911B-4F27-B001-D2ED2ED63084}" dt="2023-06-29T17:22:35.510" v="1879"/>
          <ac:spMkLst>
            <pc:docMk/>
            <pc:sldMk cId="4175849850" sldId="281"/>
            <ac:spMk id="3" creationId="{5D5196A8-6E95-6E47-2C5F-F73BC4CD20C1}"/>
          </ac:spMkLst>
        </pc:spChg>
        <pc:spChg chg="add del">
          <ac:chgData name="Ritwik M (CSE)" userId="S::m_ritwik@cb.amrita.edu::ddc631f9-d7c8-4e3e-9d03-54b2d6cbe735" providerId="AD" clId="Web-{CF8CB8BF-911B-4F27-B001-D2ED2ED63084}" dt="2023-06-29T17:22:04.103" v="1876"/>
          <ac:spMkLst>
            <pc:docMk/>
            <pc:sldMk cId="4175849850" sldId="281"/>
            <ac:spMk id="9" creationId="{53B021B3-DE93-4AB7-8A18-CF5F1CED88B8}"/>
          </ac:spMkLst>
        </pc:spChg>
        <pc:spChg chg="add del">
          <ac:chgData name="Ritwik M (CSE)" userId="S::m_ritwik@cb.amrita.edu::ddc631f9-d7c8-4e3e-9d03-54b2d6cbe735" providerId="AD" clId="Web-{CF8CB8BF-911B-4F27-B001-D2ED2ED63084}" dt="2023-06-29T17:22:04.103" v="1876"/>
          <ac:spMkLst>
            <pc:docMk/>
            <pc:sldMk cId="4175849850" sldId="281"/>
            <ac:spMk id="11" creationId="{52D502E5-F6B4-4D58-B4AE-FC466FF15EE8}"/>
          </ac:spMkLst>
        </pc:spChg>
        <pc:spChg chg="add del">
          <ac:chgData name="Ritwik M (CSE)" userId="S::m_ritwik@cb.amrita.edu::ddc631f9-d7c8-4e3e-9d03-54b2d6cbe735" providerId="AD" clId="Web-{CF8CB8BF-911B-4F27-B001-D2ED2ED63084}" dt="2023-06-29T17:22:04.103" v="1876"/>
          <ac:spMkLst>
            <pc:docMk/>
            <pc:sldMk cId="4175849850" sldId="281"/>
            <ac:spMk id="13" creationId="{9DECDBF4-02B6-4BB4-B65B-B8107AD6A9E8}"/>
          </ac:spMkLst>
        </pc:spChg>
        <pc:spChg chg="add del">
          <ac:chgData name="Ritwik M (CSE)" userId="S::m_ritwik@cb.amrita.edu::ddc631f9-d7c8-4e3e-9d03-54b2d6cbe735" providerId="AD" clId="Web-{CF8CB8BF-911B-4F27-B001-D2ED2ED63084}" dt="2023-06-29T17:26:26.561" v="1886"/>
          <ac:spMkLst>
            <pc:docMk/>
            <pc:sldMk cId="4175849850" sldId="281"/>
            <ac:spMk id="17" creationId="{955A2079-FA98-4876-80F0-72364A7D2EA4}"/>
          </ac:spMkLst>
        </pc:spChg>
        <pc:spChg chg="add">
          <ac:chgData name="Ritwik M (CSE)" userId="S::m_ritwik@cb.amrita.edu::ddc631f9-d7c8-4e3e-9d03-54b2d6cbe735" providerId="AD" clId="Web-{CF8CB8BF-911B-4F27-B001-D2ED2ED63084}" dt="2023-06-29T17:26:26.561" v="1886"/>
          <ac:spMkLst>
            <pc:docMk/>
            <pc:sldMk cId="4175849850" sldId="281"/>
            <ac:spMk id="23" creationId="{89A320C9-9735-4D13-8279-C1C674841392}"/>
          </ac:spMkLst>
        </pc:spChg>
        <pc:spChg chg="add">
          <ac:chgData name="Ritwik M (CSE)" userId="S::m_ritwik@cb.amrita.edu::ddc631f9-d7c8-4e3e-9d03-54b2d6cbe735" providerId="AD" clId="Web-{CF8CB8BF-911B-4F27-B001-D2ED2ED63084}" dt="2023-06-29T17:26:26.561" v="1886"/>
          <ac:spMkLst>
            <pc:docMk/>
            <pc:sldMk cId="4175849850" sldId="281"/>
            <ac:spMk id="25" creationId="{92544CF4-9B52-4A7B-A4B3-88C72729B77D}"/>
          </ac:spMkLst>
        </pc:spChg>
        <pc:spChg chg="add">
          <ac:chgData name="Ritwik M (CSE)" userId="S::m_ritwik@cb.amrita.edu::ddc631f9-d7c8-4e3e-9d03-54b2d6cbe735" providerId="AD" clId="Web-{CF8CB8BF-911B-4F27-B001-D2ED2ED63084}" dt="2023-06-29T17:26:26.561" v="1886"/>
          <ac:spMkLst>
            <pc:docMk/>
            <pc:sldMk cId="4175849850" sldId="281"/>
            <ac:spMk id="27" creationId="{E75862C5-5C00-4421-BC7B-9B7B86DBC80D}"/>
          </ac:spMkLst>
        </pc:spChg>
        <pc:spChg chg="add">
          <ac:chgData name="Ritwik M (CSE)" userId="S::m_ritwik@cb.amrita.edu::ddc631f9-d7c8-4e3e-9d03-54b2d6cbe735" providerId="AD" clId="Web-{CF8CB8BF-911B-4F27-B001-D2ED2ED63084}" dt="2023-06-29T17:26:26.561" v="1886"/>
          <ac:spMkLst>
            <pc:docMk/>
            <pc:sldMk cId="4175849850" sldId="281"/>
            <ac:spMk id="29" creationId="{089440EF-9BE9-4AE9-8C28-00B02296CDB6}"/>
          </ac:spMkLst>
        </pc:spChg>
        <pc:graphicFrameChg chg="add del">
          <ac:chgData name="Ritwik M (CSE)" userId="S::m_ritwik@cb.amrita.edu::ddc631f9-d7c8-4e3e-9d03-54b2d6cbe735" providerId="AD" clId="Web-{CF8CB8BF-911B-4F27-B001-D2ED2ED63084}" dt="2023-06-29T17:22:04.103" v="1876"/>
          <ac:graphicFrameMkLst>
            <pc:docMk/>
            <pc:sldMk cId="4175849850" sldId="281"/>
            <ac:graphicFrameMk id="5" creationId="{AADAC27A-F3F8-EB68-0132-6795672E7739}"/>
          </ac:graphicFrameMkLst>
        </pc:graphicFrameChg>
        <pc:graphicFrameChg chg="add del">
          <ac:chgData name="Ritwik M (CSE)" userId="S::m_ritwik@cb.amrita.edu::ddc631f9-d7c8-4e3e-9d03-54b2d6cbe735" providerId="AD" clId="Web-{CF8CB8BF-911B-4F27-B001-D2ED2ED63084}" dt="2023-06-29T17:22:35.463" v="1878"/>
          <ac:graphicFrameMkLst>
            <pc:docMk/>
            <pc:sldMk cId="4175849850" sldId="281"/>
            <ac:graphicFrameMk id="15" creationId="{A6A6B761-7D2C-13FD-297D-BFD4ADA8C9D5}"/>
          </ac:graphicFrameMkLst>
        </pc:graphicFrameChg>
        <pc:graphicFrameChg chg="add mod modGraphic">
          <ac:chgData name="Ritwik M (CSE)" userId="S::m_ritwik@cb.amrita.edu::ddc631f9-d7c8-4e3e-9d03-54b2d6cbe735" providerId="AD" clId="Web-{CF8CB8BF-911B-4F27-B001-D2ED2ED63084}" dt="2023-06-29T17:26:26.561" v="1886"/>
          <ac:graphicFrameMkLst>
            <pc:docMk/>
            <pc:sldMk cId="4175849850" sldId="281"/>
            <ac:graphicFrameMk id="18" creationId="{60E7B920-0A60-20DB-3F76-2E02E1C550D9}"/>
          </ac:graphicFrameMkLst>
        </pc:graphicFrameChg>
      </pc:sldChg>
      <pc:sldChg chg="addSp delSp modSp new">
        <pc:chgData name="Ritwik M (CSE)" userId="S::m_ritwik@cb.amrita.edu::ddc631f9-d7c8-4e3e-9d03-54b2d6cbe735" providerId="AD" clId="Web-{CF8CB8BF-911B-4F27-B001-D2ED2ED63084}" dt="2023-06-29T17:20:50.477" v="1874"/>
        <pc:sldMkLst>
          <pc:docMk/>
          <pc:sldMk cId="1128999660" sldId="282"/>
        </pc:sldMkLst>
        <pc:spChg chg="mod">
          <ac:chgData name="Ritwik M (CSE)" userId="S::m_ritwik@cb.amrita.edu::ddc631f9-d7c8-4e3e-9d03-54b2d6cbe735" providerId="AD" clId="Web-{CF8CB8BF-911B-4F27-B001-D2ED2ED63084}" dt="2023-06-29T17:00:44.397" v="1725" actId="20577"/>
          <ac:spMkLst>
            <pc:docMk/>
            <pc:sldMk cId="1128999660" sldId="282"/>
            <ac:spMk id="2" creationId="{0685F3B7-FC47-336D-AEAE-C54590E688F0}"/>
          </ac:spMkLst>
        </pc:spChg>
        <pc:spChg chg="add del mod">
          <ac:chgData name="Ritwik M (CSE)" userId="S::m_ritwik@cb.amrita.edu::ddc631f9-d7c8-4e3e-9d03-54b2d6cbe735" providerId="AD" clId="Web-{CF8CB8BF-911B-4F27-B001-D2ED2ED63084}" dt="2023-06-29T17:20:50.477" v="1874"/>
          <ac:spMkLst>
            <pc:docMk/>
            <pc:sldMk cId="1128999660" sldId="282"/>
            <ac:spMk id="3" creationId="{ED901BA2-CE43-C2E2-1882-DCC414EA9674}"/>
          </ac:spMkLst>
        </pc:spChg>
        <pc:graphicFrameChg chg="add del">
          <ac:chgData name="Ritwik M (CSE)" userId="S::m_ritwik@cb.amrita.edu::ddc631f9-d7c8-4e3e-9d03-54b2d6cbe735" providerId="AD" clId="Web-{CF8CB8BF-911B-4F27-B001-D2ED2ED63084}" dt="2023-06-29T17:20:50.446" v="1873"/>
          <ac:graphicFrameMkLst>
            <pc:docMk/>
            <pc:sldMk cId="1128999660" sldId="282"/>
            <ac:graphicFrameMk id="5" creationId="{71690D7B-7A11-1EF2-3B00-B0712C0B6120}"/>
          </ac:graphicFrameMkLst>
        </pc:graphicFrameChg>
        <pc:graphicFrameChg chg="add">
          <ac:chgData name="Ritwik M (CSE)" userId="S::m_ritwik@cb.amrita.edu::ddc631f9-d7c8-4e3e-9d03-54b2d6cbe735" providerId="AD" clId="Web-{CF8CB8BF-911B-4F27-B001-D2ED2ED63084}" dt="2023-06-29T17:20:50.477" v="1874"/>
          <ac:graphicFrameMkLst>
            <pc:docMk/>
            <pc:sldMk cId="1128999660" sldId="282"/>
            <ac:graphicFrameMk id="7" creationId="{0E3B45AE-AD09-7E29-B75F-382425DD00AA}"/>
          </ac:graphicFrameMkLst>
        </pc:graphicFrameChg>
      </pc:sldChg>
      <pc:sldChg chg="addSp delSp modSp new mod setBg">
        <pc:chgData name="Ritwik M (CSE)" userId="S::m_ritwik@cb.amrita.edu::ddc631f9-d7c8-4e3e-9d03-54b2d6cbe735" providerId="AD" clId="Web-{CF8CB8BF-911B-4F27-B001-D2ED2ED63084}" dt="2023-06-29T17:31:33.315" v="1897" actId="20577"/>
        <pc:sldMkLst>
          <pc:docMk/>
          <pc:sldMk cId="3910120682" sldId="283"/>
        </pc:sldMkLst>
        <pc:spChg chg="mod">
          <ac:chgData name="Ritwik M (CSE)" userId="S::m_ritwik@cb.amrita.edu::ddc631f9-d7c8-4e3e-9d03-54b2d6cbe735" providerId="AD" clId="Web-{CF8CB8BF-911B-4F27-B001-D2ED2ED63084}" dt="2023-06-29T17:31:33.315" v="1897" actId="20577"/>
          <ac:spMkLst>
            <pc:docMk/>
            <pc:sldMk cId="3910120682" sldId="283"/>
            <ac:spMk id="2" creationId="{32A2EE4D-E6E8-DBF9-953E-3F5024A99506}"/>
          </ac:spMkLst>
        </pc:spChg>
        <pc:spChg chg="del">
          <ac:chgData name="Ritwik M (CSE)" userId="S::m_ritwik@cb.amrita.edu::ddc631f9-d7c8-4e3e-9d03-54b2d6cbe735" providerId="AD" clId="Web-{CF8CB8BF-911B-4F27-B001-D2ED2ED63084}" dt="2023-06-29T17:30:23.017" v="1891"/>
          <ac:spMkLst>
            <pc:docMk/>
            <pc:sldMk cId="3910120682" sldId="283"/>
            <ac:spMk id="3" creationId="{2B121CC2-1958-9481-F401-807886A44D29}"/>
          </ac:spMkLst>
        </pc:spChg>
        <pc:spChg chg="add del">
          <ac:chgData name="Ritwik M (CSE)" userId="S::m_ritwik@cb.amrita.edu::ddc631f9-d7c8-4e3e-9d03-54b2d6cbe735" providerId="AD" clId="Web-{CF8CB8BF-911B-4F27-B001-D2ED2ED63084}" dt="2023-06-29T17:30:49.908" v="1893"/>
          <ac:spMkLst>
            <pc:docMk/>
            <pc:sldMk cId="3910120682" sldId="283"/>
            <ac:spMk id="7" creationId="{4522B21E-B2B9-4C72-9A71-C87EFD137480}"/>
          </ac:spMkLst>
        </pc:spChg>
        <pc:spChg chg="add del">
          <ac:chgData name="Ritwik M (CSE)" userId="S::m_ritwik@cb.amrita.edu::ddc631f9-d7c8-4e3e-9d03-54b2d6cbe735" providerId="AD" clId="Web-{CF8CB8BF-911B-4F27-B001-D2ED2ED63084}" dt="2023-06-29T17:30:49.908" v="1893"/>
          <ac:spMkLst>
            <pc:docMk/>
            <pc:sldMk cId="3910120682" sldId="283"/>
            <ac:spMk id="9" creationId="{5EB7D2A2-F448-44D4-938C-DC84CBCB3B1E}"/>
          </ac:spMkLst>
        </pc:spChg>
        <pc:spChg chg="add del">
          <ac:chgData name="Ritwik M (CSE)" userId="S::m_ritwik@cb.amrita.edu::ddc631f9-d7c8-4e3e-9d03-54b2d6cbe735" providerId="AD" clId="Web-{CF8CB8BF-911B-4F27-B001-D2ED2ED63084}" dt="2023-06-29T17:30:49.908" v="1893"/>
          <ac:spMkLst>
            <pc:docMk/>
            <pc:sldMk cId="3910120682" sldId="283"/>
            <ac:spMk id="11" creationId="{871AEA07-1E14-44B4-8E55-64EF049CD66F}"/>
          </ac:spMkLst>
        </pc:spChg>
        <pc:spChg chg="add">
          <ac:chgData name="Ritwik M (CSE)" userId="S::m_ritwik@cb.amrita.edu::ddc631f9-d7c8-4e3e-9d03-54b2d6cbe735" providerId="AD" clId="Web-{CF8CB8BF-911B-4F27-B001-D2ED2ED63084}" dt="2023-06-29T17:30:49.908" v="1894"/>
          <ac:spMkLst>
            <pc:docMk/>
            <pc:sldMk cId="3910120682" sldId="283"/>
            <ac:spMk id="15" creationId="{5463EB0A-3D7C-4AA5-BFA5-8EE5B4BA5624}"/>
          </ac:spMkLst>
        </pc:spChg>
        <pc:spChg chg="add">
          <ac:chgData name="Ritwik M (CSE)" userId="S::m_ritwik@cb.amrita.edu::ddc631f9-d7c8-4e3e-9d03-54b2d6cbe735" providerId="AD" clId="Web-{CF8CB8BF-911B-4F27-B001-D2ED2ED63084}" dt="2023-06-29T17:30:49.908" v="1894"/>
          <ac:spMkLst>
            <pc:docMk/>
            <pc:sldMk cId="3910120682" sldId="283"/>
            <ac:spMk id="16" creationId="{7945AD00-F967-454D-A4B2-39ABA5C88C20}"/>
          </ac:spMkLst>
        </pc:spChg>
        <pc:spChg chg="add">
          <ac:chgData name="Ritwik M (CSE)" userId="S::m_ritwik@cb.amrita.edu::ddc631f9-d7c8-4e3e-9d03-54b2d6cbe735" providerId="AD" clId="Web-{CF8CB8BF-911B-4F27-B001-D2ED2ED63084}" dt="2023-06-29T17:30:49.908" v="1894"/>
          <ac:spMkLst>
            <pc:docMk/>
            <pc:sldMk cId="3910120682" sldId="283"/>
            <ac:spMk id="17" creationId="{E9BC5B79-B912-427C-8219-E3E50943FCDE}"/>
          </ac:spMkLst>
        </pc:spChg>
        <pc:cxnChg chg="add del">
          <ac:chgData name="Ritwik M (CSE)" userId="S::m_ritwik@cb.amrita.edu::ddc631f9-d7c8-4e3e-9d03-54b2d6cbe735" providerId="AD" clId="Web-{CF8CB8BF-911B-4F27-B001-D2ED2ED63084}" dt="2023-06-29T17:30:49.908" v="1893"/>
          <ac:cxnSpMkLst>
            <pc:docMk/>
            <pc:sldMk cId="3910120682" sldId="283"/>
            <ac:cxnSpMk id="13" creationId="{F7C8EA93-3210-4C62-99E9-153C275E3A87}"/>
          </ac:cxnSpMkLst>
        </pc:cxnChg>
      </pc:sldChg>
    </pc:docChg>
  </pc:docChgLst>
  <pc:docChgLst>
    <pc:chgData name="Ritwik M (CSE)" userId="S::m_ritwik@cb.amrita.edu::ddc631f9-d7c8-4e3e-9d03-54b2d6cbe735" providerId="AD" clId="Web-{BFCC8183-FDCD-4426-9408-7E6643814862}"/>
    <pc:docChg chg="addSld modSld addMainMaster delMainMaster">
      <pc:chgData name="Ritwik M (CSE)" userId="S::m_ritwik@cb.amrita.edu::ddc631f9-d7c8-4e3e-9d03-54b2d6cbe735" providerId="AD" clId="Web-{BFCC8183-FDCD-4426-9408-7E6643814862}" dt="2023-06-28T06:29:57.168" v="47" actId="20577"/>
      <pc:docMkLst>
        <pc:docMk/>
      </pc:docMkLst>
      <pc:sldChg chg="modSp mod modClrScheme chgLayout">
        <pc:chgData name="Ritwik M (CSE)" userId="S::m_ritwik@cb.amrita.edu::ddc631f9-d7c8-4e3e-9d03-54b2d6cbe735" providerId="AD" clId="Web-{BFCC8183-FDCD-4426-9408-7E6643814862}" dt="2023-06-28T06:29:57.168" v="47" actId="20577"/>
        <pc:sldMkLst>
          <pc:docMk/>
          <pc:sldMk cId="109857222" sldId="256"/>
        </pc:sldMkLst>
        <pc:spChg chg="mod ord">
          <ac:chgData name="Ritwik M (CSE)" userId="S::m_ritwik@cb.amrita.edu::ddc631f9-d7c8-4e3e-9d03-54b2d6cbe735" providerId="AD" clId="Web-{BFCC8183-FDCD-4426-9408-7E6643814862}" dt="2023-06-28T06:27:31.917" v="4" actId="20577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Ritwik M (CSE)" userId="S::m_ritwik@cb.amrita.edu::ddc631f9-d7c8-4e3e-9d03-54b2d6cbe735" providerId="AD" clId="Web-{BFCC8183-FDCD-4426-9408-7E6643814862}" dt="2023-06-28T06:29:57.168" v="47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new">
        <pc:chgData name="Ritwik M (CSE)" userId="S::m_ritwik@cb.amrita.edu::ddc631f9-d7c8-4e3e-9d03-54b2d6cbe735" providerId="AD" clId="Web-{BFCC8183-FDCD-4426-9408-7E6643814862}" dt="2023-06-28T06:22:42.539" v="1"/>
        <pc:sldMkLst>
          <pc:docMk/>
          <pc:sldMk cId="305056709" sldId="257"/>
        </pc:sldMkLst>
      </pc:sldChg>
      <pc:sldMasterChg chg="del delSldLayout">
        <pc:chgData name="Ritwik M (CSE)" userId="S::m_ritwik@cb.amrita.edu::ddc631f9-d7c8-4e3e-9d03-54b2d6cbe735" providerId="AD" clId="Web-{BFCC8183-FDCD-4426-9408-7E6643814862}" dt="2023-06-28T06:14:55.878" v="0"/>
        <pc:sldMasterMkLst>
          <pc:docMk/>
          <pc:sldMasterMk cId="2460954070" sldId="2147483660"/>
        </pc:sldMasterMkLst>
        <pc:sldLayoutChg chg="del">
          <pc:chgData name="Ritwik M (CSE)" userId="S::m_ritwik@cb.amrita.edu::ddc631f9-d7c8-4e3e-9d03-54b2d6cbe735" providerId="AD" clId="Web-{BFCC8183-FDCD-4426-9408-7E6643814862}" dt="2023-06-28T06:14:55.878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Ritwik M (CSE)" userId="S::m_ritwik@cb.amrita.edu::ddc631f9-d7c8-4e3e-9d03-54b2d6cbe735" providerId="AD" clId="Web-{BFCC8183-FDCD-4426-9408-7E6643814862}" dt="2023-06-28T06:14:55.878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Ritwik M (CSE)" userId="S::m_ritwik@cb.amrita.edu::ddc631f9-d7c8-4e3e-9d03-54b2d6cbe735" providerId="AD" clId="Web-{BFCC8183-FDCD-4426-9408-7E6643814862}" dt="2023-06-28T06:14:55.878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Ritwik M (CSE)" userId="S::m_ritwik@cb.amrita.edu::ddc631f9-d7c8-4e3e-9d03-54b2d6cbe735" providerId="AD" clId="Web-{BFCC8183-FDCD-4426-9408-7E6643814862}" dt="2023-06-28T06:14:55.878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Ritwik M (CSE)" userId="S::m_ritwik@cb.amrita.edu::ddc631f9-d7c8-4e3e-9d03-54b2d6cbe735" providerId="AD" clId="Web-{BFCC8183-FDCD-4426-9408-7E6643814862}" dt="2023-06-28T06:14:55.878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Ritwik M (CSE)" userId="S::m_ritwik@cb.amrita.edu::ddc631f9-d7c8-4e3e-9d03-54b2d6cbe735" providerId="AD" clId="Web-{BFCC8183-FDCD-4426-9408-7E6643814862}" dt="2023-06-28T06:14:55.878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Ritwik M (CSE)" userId="S::m_ritwik@cb.amrita.edu::ddc631f9-d7c8-4e3e-9d03-54b2d6cbe735" providerId="AD" clId="Web-{BFCC8183-FDCD-4426-9408-7E6643814862}" dt="2023-06-28T06:14:55.878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Ritwik M (CSE)" userId="S::m_ritwik@cb.amrita.edu::ddc631f9-d7c8-4e3e-9d03-54b2d6cbe735" providerId="AD" clId="Web-{BFCC8183-FDCD-4426-9408-7E6643814862}" dt="2023-06-28T06:14:55.878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Ritwik M (CSE)" userId="S::m_ritwik@cb.amrita.edu::ddc631f9-d7c8-4e3e-9d03-54b2d6cbe735" providerId="AD" clId="Web-{BFCC8183-FDCD-4426-9408-7E6643814862}" dt="2023-06-28T06:14:55.878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Ritwik M (CSE)" userId="S::m_ritwik@cb.amrita.edu::ddc631f9-d7c8-4e3e-9d03-54b2d6cbe735" providerId="AD" clId="Web-{BFCC8183-FDCD-4426-9408-7E6643814862}" dt="2023-06-28T06:14:55.878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Ritwik M (CSE)" userId="S::m_ritwik@cb.amrita.edu::ddc631f9-d7c8-4e3e-9d03-54b2d6cbe735" providerId="AD" clId="Web-{BFCC8183-FDCD-4426-9408-7E6643814862}" dt="2023-06-28T06:14:55.878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 modSldLayout">
        <pc:chgData name="Ritwik M (CSE)" userId="S::m_ritwik@cb.amrita.edu::ddc631f9-d7c8-4e3e-9d03-54b2d6cbe735" providerId="AD" clId="Web-{BFCC8183-FDCD-4426-9408-7E6643814862}" dt="2023-06-28T06:14:55.878" v="0"/>
        <pc:sldMasterMkLst>
          <pc:docMk/>
          <pc:sldMasterMk cId="4146932262" sldId="2147483672"/>
        </pc:sldMasterMkLst>
        <pc:sldLayoutChg chg="add mod replId">
          <pc:chgData name="Ritwik M (CSE)" userId="S::m_ritwik@cb.amrita.edu::ddc631f9-d7c8-4e3e-9d03-54b2d6cbe735" providerId="AD" clId="Web-{BFCC8183-FDCD-4426-9408-7E6643814862}" dt="2023-06-28T06:14:55.878" v="0"/>
          <pc:sldLayoutMkLst>
            <pc:docMk/>
            <pc:sldMasterMk cId="4146932262" sldId="2147483672"/>
            <pc:sldLayoutMk cId="3024137138" sldId="2147483673"/>
          </pc:sldLayoutMkLst>
        </pc:sldLayoutChg>
        <pc:sldLayoutChg chg="add mod replId">
          <pc:chgData name="Ritwik M (CSE)" userId="S::m_ritwik@cb.amrita.edu::ddc631f9-d7c8-4e3e-9d03-54b2d6cbe735" providerId="AD" clId="Web-{BFCC8183-FDCD-4426-9408-7E6643814862}" dt="2023-06-28T06:14:55.878" v="0"/>
          <pc:sldLayoutMkLst>
            <pc:docMk/>
            <pc:sldMasterMk cId="4146932262" sldId="2147483672"/>
            <pc:sldLayoutMk cId="3888541827" sldId="2147483674"/>
          </pc:sldLayoutMkLst>
        </pc:sldLayoutChg>
        <pc:sldLayoutChg chg="add mod replId">
          <pc:chgData name="Ritwik M (CSE)" userId="S::m_ritwik@cb.amrita.edu::ddc631f9-d7c8-4e3e-9d03-54b2d6cbe735" providerId="AD" clId="Web-{BFCC8183-FDCD-4426-9408-7E6643814862}" dt="2023-06-28T06:14:55.878" v="0"/>
          <pc:sldLayoutMkLst>
            <pc:docMk/>
            <pc:sldMasterMk cId="4146932262" sldId="2147483672"/>
            <pc:sldLayoutMk cId="3572565790" sldId="2147483675"/>
          </pc:sldLayoutMkLst>
        </pc:sldLayoutChg>
        <pc:sldLayoutChg chg="add mod replId">
          <pc:chgData name="Ritwik M (CSE)" userId="S::m_ritwik@cb.amrita.edu::ddc631f9-d7c8-4e3e-9d03-54b2d6cbe735" providerId="AD" clId="Web-{BFCC8183-FDCD-4426-9408-7E6643814862}" dt="2023-06-28T06:14:55.878" v="0"/>
          <pc:sldLayoutMkLst>
            <pc:docMk/>
            <pc:sldMasterMk cId="4146932262" sldId="2147483672"/>
            <pc:sldLayoutMk cId="1073113949" sldId="2147483676"/>
          </pc:sldLayoutMkLst>
        </pc:sldLayoutChg>
        <pc:sldLayoutChg chg="add mod replId">
          <pc:chgData name="Ritwik M (CSE)" userId="S::m_ritwik@cb.amrita.edu::ddc631f9-d7c8-4e3e-9d03-54b2d6cbe735" providerId="AD" clId="Web-{BFCC8183-FDCD-4426-9408-7E6643814862}" dt="2023-06-28T06:14:55.878" v="0"/>
          <pc:sldLayoutMkLst>
            <pc:docMk/>
            <pc:sldMasterMk cId="4146932262" sldId="2147483672"/>
            <pc:sldLayoutMk cId="2739014106" sldId="2147483677"/>
          </pc:sldLayoutMkLst>
        </pc:sldLayoutChg>
        <pc:sldLayoutChg chg="add mod replId">
          <pc:chgData name="Ritwik M (CSE)" userId="S::m_ritwik@cb.amrita.edu::ddc631f9-d7c8-4e3e-9d03-54b2d6cbe735" providerId="AD" clId="Web-{BFCC8183-FDCD-4426-9408-7E6643814862}" dt="2023-06-28T06:14:55.878" v="0"/>
          <pc:sldLayoutMkLst>
            <pc:docMk/>
            <pc:sldMasterMk cId="4146932262" sldId="2147483672"/>
            <pc:sldLayoutMk cId="1862383816" sldId="2147483678"/>
          </pc:sldLayoutMkLst>
        </pc:sldLayoutChg>
        <pc:sldLayoutChg chg="add mod replId">
          <pc:chgData name="Ritwik M (CSE)" userId="S::m_ritwik@cb.amrita.edu::ddc631f9-d7c8-4e3e-9d03-54b2d6cbe735" providerId="AD" clId="Web-{BFCC8183-FDCD-4426-9408-7E6643814862}" dt="2023-06-28T06:14:55.878" v="0"/>
          <pc:sldLayoutMkLst>
            <pc:docMk/>
            <pc:sldMasterMk cId="4146932262" sldId="2147483672"/>
            <pc:sldLayoutMk cId="175339981" sldId="2147483679"/>
          </pc:sldLayoutMkLst>
        </pc:sldLayoutChg>
        <pc:sldLayoutChg chg="add mod replId">
          <pc:chgData name="Ritwik M (CSE)" userId="S::m_ritwik@cb.amrita.edu::ddc631f9-d7c8-4e3e-9d03-54b2d6cbe735" providerId="AD" clId="Web-{BFCC8183-FDCD-4426-9408-7E6643814862}" dt="2023-06-28T06:14:55.878" v="0"/>
          <pc:sldLayoutMkLst>
            <pc:docMk/>
            <pc:sldMasterMk cId="4146932262" sldId="2147483672"/>
            <pc:sldLayoutMk cId="1600052677" sldId="2147483680"/>
          </pc:sldLayoutMkLst>
        </pc:sldLayoutChg>
        <pc:sldLayoutChg chg="add mod replId">
          <pc:chgData name="Ritwik M (CSE)" userId="S::m_ritwik@cb.amrita.edu::ddc631f9-d7c8-4e3e-9d03-54b2d6cbe735" providerId="AD" clId="Web-{BFCC8183-FDCD-4426-9408-7E6643814862}" dt="2023-06-28T06:14:55.878" v="0"/>
          <pc:sldLayoutMkLst>
            <pc:docMk/>
            <pc:sldMasterMk cId="4146932262" sldId="2147483672"/>
            <pc:sldLayoutMk cId="3313394463" sldId="2147483681"/>
          </pc:sldLayoutMkLst>
        </pc:sldLayoutChg>
        <pc:sldLayoutChg chg="add mod replId">
          <pc:chgData name="Ritwik M (CSE)" userId="S::m_ritwik@cb.amrita.edu::ddc631f9-d7c8-4e3e-9d03-54b2d6cbe735" providerId="AD" clId="Web-{BFCC8183-FDCD-4426-9408-7E6643814862}" dt="2023-06-28T06:14:55.878" v="0"/>
          <pc:sldLayoutMkLst>
            <pc:docMk/>
            <pc:sldMasterMk cId="4146932262" sldId="2147483672"/>
            <pc:sldLayoutMk cId="3324310736" sldId="2147483682"/>
          </pc:sldLayoutMkLst>
        </pc:sldLayoutChg>
        <pc:sldLayoutChg chg="add mod replId">
          <pc:chgData name="Ritwik M (CSE)" userId="S::m_ritwik@cb.amrita.edu::ddc631f9-d7c8-4e3e-9d03-54b2d6cbe735" providerId="AD" clId="Web-{BFCC8183-FDCD-4426-9408-7E6643814862}" dt="2023-06-28T06:14:55.878" v="0"/>
          <pc:sldLayoutMkLst>
            <pc:docMk/>
            <pc:sldMasterMk cId="4146932262" sldId="2147483672"/>
            <pc:sldLayoutMk cId="247962200" sldId="2147483683"/>
          </pc:sldLayoutMkLst>
        </pc:sldLayoutChg>
      </pc:sldMasterChg>
    </pc:docChg>
  </pc:docChgLst>
  <pc:docChgLst>
    <pc:chgData name="Ritwik M (CSE)" userId="S::m_ritwik@cb.amrita.edu::ddc631f9-d7c8-4e3e-9d03-54b2d6cbe735" providerId="AD" clId="Web-{4B1CFD23-93E4-21E6-F554-1A0B4E04A8DD}"/>
    <pc:docChg chg="addSld modSld sldOrd">
      <pc:chgData name="Ritwik M (CSE)" userId="S::m_ritwik@cb.amrita.edu::ddc631f9-d7c8-4e3e-9d03-54b2d6cbe735" providerId="AD" clId="Web-{4B1CFD23-93E4-21E6-F554-1A0B4E04A8DD}" dt="2023-06-30T08:31:38.461" v="66" actId="1076"/>
      <pc:docMkLst>
        <pc:docMk/>
      </pc:docMkLst>
      <pc:sldChg chg="modSp">
        <pc:chgData name="Ritwik M (CSE)" userId="S::m_ritwik@cb.amrita.edu::ddc631f9-d7c8-4e3e-9d03-54b2d6cbe735" providerId="AD" clId="Web-{4B1CFD23-93E4-21E6-F554-1A0B4E04A8DD}" dt="2023-06-30T08:16:48.593" v="50" actId="14100"/>
        <pc:sldMkLst>
          <pc:docMk/>
          <pc:sldMk cId="305056709" sldId="257"/>
        </pc:sldMkLst>
        <pc:picChg chg="mod">
          <ac:chgData name="Ritwik M (CSE)" userId="S::m_ritwik@cb.amrita.edu::ddc631f9-d7c8-4e3e-9d03-54b2d6cbe735" providerId="AD" clId="Web-{4B1CFD23-93E4-21E6-F554-1A0B4E04A8DD}" dt="2023-06-30T08:16:48.593" v="50" actId="14100"/>
          <ac:picMkLst>
            <pc:docMk/>
            <pc:sldMk cId="305056709" sldId="257"/>
            <ac:picMk id="4" creationId="{53C08E1B-D95C-1434-7E9D-995B61437D49}"/>
          </ac:picMkLst>
        </pc:picChg>
      </pc:sldChg>
      <pc:sldChg chg="ord addAnim">
        <pc:chgData name="Ritwik M (CSE)" userId="S::m_ritwik@cb.amrita.edu::ddc631f9-d7c8-4e3e-9d03-54b2d6cbe735" providerId="AD" clId="Web-{4B1CFD23-93E4-21E6-F554-1A0B4E04A8DD}" dt="2023-06-30T08:16:18.890" v="49"/>
        <pc:sldMkLst>
          <pc:docMk/>
          <pc:sldMk cId="4265811182" sldId="269"/>
        </pc:sldMkLst>
      </pc:sldChg>
      <pc:sldChg chg="modSp ord">
        <pc:chgData name="Ritwik M (CSE)" userId="S::m_ritwik@cb.amrita.edu::ddc631f9-d7c8-4e3e-9d03-54b2d6cbe735" providerId="AD" clId="Web-{4B1CFD23-93E4-21E6-F554-1A0B4E04A8DD}" dt="2023-06-30T08:29:48.554" v="55" actId="14100"/>
        <pc:sldMkLst>
          <pc:docMk/>
          <pc:sldMk cId="2154505598" sldId="270"/>
        </pc:sldMkLst>
        <pc:spChg chg="mod">
          <ac:chgData name="Ritwik M (CSE)" userId="S::m_ritwik@cb.amrita.edu::ddc631f9-d7c8-4e3e-9d03-54b2d6cbe735" providerId="AD" clId="Web-{4B1CFD23-93E4-21E6-F554-1A0B4E04A8DD}" dt="2023-06-30T08:29:48.554" v="55" actId="14100"/>
          <ac:spMkLst>
            <pc:docMk/>
            <pc:sldMk cId="2154505598" sldId="270"/>
            <ac:spMk id="2" creationId="{B8911303-8B31-2AE3-96AD-496800F6BC9F}"/>
          </ac:spMkLst>
        </pc:spChg>
      </pc:sldChg>
      <pc:sldChg chg="modTransition addAnim delAnim">
        <pc:chgData name="Ritwik M (CSE)" userId="S::m_ritwik@cb.amrita.edu::ddc631f9-d7c8-4e3e-9d03-54b2d6cbe735" providerId="AD" clId="Web-{4B1CFD23-93E4-21E6-F554-1A0B4E04A8DD}" dt="2023-06-30T07:08:49.505" v="6"/>
        <pc:sldMkLst>
          <pc:docMk/>
          <pc:sldMk cId="1407971100" sldId="275"/>
        </pc:sldMkLst>
      </pc:sldChg>
      <pc:sldChg chg="modSp">
        <pc:chgData name="Ritwik M (CSE)" userId="S::m_ritwik@cb.amrita.edu::ddc631f9-d7c8-4e3e-9d03-54b2d6cbe735" providerId="AD" clId="Web-{4B1CFD23-93E4-21E6-F554-1A0B4E04A8DD}" dt="2023-06-30T07:29:02.598" v="39" actId="14100"/>
        <pc:sldMkLst>
          <pc:docMk/>
          <pc:sldMk cId="2559128013" sldId="285"/>
        </pc:sldMkLst>
        <pc:graphicFrameChg chg="mod">
          <ac:chgData name="Ritwik M (CSE)" userId="S::m_ritwik@cb.amrita.edu::ddc631f9-d7c8-4e3e-9d03-54b2d6cbe735" providerId="AD" clId="Web-{4B1CFD23-93E4-21E6-F554-1A0B4E04A8DD}" dt="2023-06-30T07:29:02.598" v="39" actId="14100"/>
          <ac:graphicFrameMkLst>
            <pc:docMk/>
            <pc:sldMk cId="2559128013" sldId="285"/>
            <ac:graphicFrameMk id="5" creationId="{74E98FC9-7FA5-E50E-155B-CD325D4705AD}"/>
          </ac:graphicFrameMkLst>
        </pc:graphicFrameChg>
      </pc:sldChg>
      <pc:sldChg chg="addSp delSp modSp new addAnim delAnim">
        <pc:chgData name="Ritwik M (CSE)" userId="S::m_ritwik@cb.amrita.edu::ddc631f9-d7c8-4e3e-9d03-54b2d6cbe735" providerId="AD" clId="Web-{4B1CFD23-93E4-21E6-F554-1A0B4E04A8DD}" dt="2023-06-30T08:31:38.461" v="66" actId="1076"/>
        <pc:sldMkLst>
          <pc:docMk/>
          <pc:sldMk cId="2402721726" sldId="286"/>
        </pc:sldMkLst>
        <pc:spChg chg="mod">
          <ac:chgData name="Ritwik M (CSE)" userId="S::m_ritwik@cb.amrita.edu::ddc631f9-d7c8-4e3e-9d03-54b2d6cbe735" providerId="AD" clId="Web-{4B1CFD23-93E4-21E6-F554-1A0B4E04A8DD}" dt="2023-06-30T07:24:35.172" v="35" actId="1076"/>
          <ac:spMkLst>
            <pc:docMk/>
            <pc:sldMk cId="2402721726" sldId="286"/>
            <ac:spMk id="2" creationId="{B7752876-41FD-10E6-6E9B-64E3A79C9810}"/>
          </ac:spMkLst>
        </pc:spChg>
        <pc:spChg chg="del">
          <ac:chgData name="Ritwik M (CSE)" userId="S::m_ritwik@cb.amrita.edu::ddc631f9-d7c8-4e3e-9d03-54b2d6cbe735" providerId="AD" clId="Web-{4B1CFD23-93E4-21E6-F554-1A0B4E04A8DD}" dt="2023-06-30T07:23:01.484" v="8"/>
          <ac:spMkLst>
            <pc:docMk/>
            <pc:sldMk cId="2402721726" sldId="286"/>
            <ac:spMk id="3" creationId="{E2F1E030-E82F-BA6D-0B2B-2675138E81A8}"/>
          </ac:spMkLst>
        </pc:spChg>
        <pc:spChg chg="add del mod">
          <ac:chgData name="Ritwik M (CSE)" userId="S::m_ritwik@cb.amrita.edu::ddc631f9-d7c8-4e3e-9d03-54b2d6cbe735" providerId="AD" clId="Web-{4B1CFD23-93E4-21E6-F554-1A0B4E04A8DD}" dt="2023-06-30T07:23:09.359" v="10"/>
          <ac:spMkLst>
            <pc:docMk/>
            <pc:sldMk cId="2402721726" sldId="286"/>
            <ac:spMk id="6" creationId="{81B245D1-8148-D7CC-A02F-98F38A2C55F4}"/>
          </ac:spMkLst>
        </pc:spChg>
        <pc:spChg chg="add mod">
          <ac:chgData name="Ritwik M (CSE)" userId="S::m_ritwik@cb.amrita.edu::ddc631f9-d7c8-4e3e-9d03-54b2d6cbe735" providerId="AD" clId="Web-{4B1CFD23-93E4-21E6-F554-1A0B4E04A8DD}" dt="2023-06-30T07:24:16.235" v="26" actId="14100"/>
          <ac:spMkLst>
            <pc:docMk/>
            <pc:sldMk cId="2402721726" sldId="286"/>
            <ac:spMk id="10" creationId="{04B16D90-801A-C967-5249-99C9904C2B4C}"/>
          </ac:spMkLst>
        </pc:spChg>
        <pc:picChg chg="add mod">
          <ac:chgData name="Ritwik M (CSE)" userId="S::m_ritwik@cb.amrita.edu::ddc631f9-d7c8-4e3e-9d03-54b2d6cbe735" providerId="AD" clId="Web-{4B1CFD23-93E4-21E6-F554-1A0B4E04A8DD}" dt="2023-06-30T08:31:38.461" v="66" actId="1076"/>
          <ac:picMkLst>
            <pc:docMk/>
            <pc:sldMk cId="2402721726" sldId="286"/>
            <ac:picMk id="3" creationId="{B48A9AEF-5CD0-4DB8-531D-4F4F0CAC827D}"/>
          </ac:picMkLst>
        </pc:picChg>
        <pc:picChg chg="add del mod ord">
          <ac:chgData name="Ritwik M (CSE)" userId="S::m_ritwik@cb.amrita.edu::ddc631f9-d7c8-4e3e-9d03-54b2d6cbe735" providerId="AD" clId="Web-{4B1CFD23-93E4-21E6-F554-1A0B4E04A8DD}" dt="2023-06-30T07:23:04.156" v="9"/>
          <ac:picMkLst>
            <pc:docMk/>
            <pc:sldMk cId="2402721726" sldId="286"/>
            <ac:picMk id="4" creationId="{C5BFB162-75F8-F465-4853-BC8232766695}"/>
          </ac:picMkLst>
        </pc:picChg>
        <pc:picChg chg="add mod ord">
          <ac:chgData name="Ritwik M (CSE)" userId="S::m_ritwik@cb.amrita.edu::ddc631f9-d7c8-4e3e-9d03-54b2d6cbe735" providerId="AD" clId="Web-{4B1CFD23-93E4-21E6-F554-1A0B4E04A8DD}" dt="2023-06-30T07:23:19.203" v="14" actId="14100"/>
          <ac:picMkLst>
            <pc:docMk/>
            <pc:sldMk cId="2402721726" sldId="286"/>
            <ac:picMk id="7" creationId="{D4139A88-3ECB-409D-7714-16AC357EAE42}"/>
          </ac:picMkLst>
        </pc:picChg>
        <pc:picChg chg="add mod">
          <ac:chgData name="Ritwik M (CSE)" userId="S::m_ritwik@cb.amrita.edu::ddc631f9-d7c8-4e3e-9d03-54b2d6cbe735" providerId="AD" clId="Web-{4B1CFD23-93E4-21E6-F554-1A0B4E04A8DD}" dt="2023-06-30T07:23:22.922" v="15" actId="1076"/>
          <ac:picMkLst>
            <pc:docMk/>
            <pc:sldMk cId="2402721726" sldId="286"/>
            <ac:picMk id="8" creationId="{9F8AF304-7036-56FA-3630-B90DF955C126}"/>
          </ac:picMkLst>
        </pc:picChg>
        <pc:picChg chg="add mod">
          <ac:chgData name="Ritwik M (CSE)" userId="S::m_ritwik@cb.amrita.edu::ddc631f9-d7c8-4e3e-9d03-54b2d6cbe735" providerId="AD" clId="Web-{4B1CFD23-93E4-21E6-F554-1A0B4E04A8DD}" dt="2023-06-30T07:24:42.704" v="38" actId="1076"/>
          <ac:picMkLst>
            <pc:docMk/>
            <pc:sldMk cId="2402721726" sldId="286"/>
            <ac:picMk id="9" creationId="{A724674A-4979-4D6C-7419-8ED728FDEE69}"/>
          </ac:picMkLst>
        </pc:picChg>
      </pc:sldChg>
    </pc:docChg>
  </pc:docChgLst>
  <pc:docChgLst>
    <pc:chgData name="Ritwik M (CSE)" userId="S::m_ritwik@cb.amrita.edu::ddc631f9-d7c8-4e3e-9d03-54b2d6cbe735" providerId="AD" clId="Web-{CC2C9DE2-F859-C093-B19A-1D27F40A4441}"/>
    <pc:docChg chg="modSld">
      <pc:chgData name="Ritwik M (CSE)" userId="S::m_ritwik@cb.amrita.edu::ddc631f9-d7c8-4e3e-9d03-54b2d6cbe735" providerId="AD" clId="Web-{CC2C9DE2-F859-C093-B19A-1D27F40A4441}" dt="2023-06-30T11:35:56.460" v="3"/>
      <pc:docMkLst>
        <pc:docMk/>
      </pc:docMkLst>
      <pc:sldChg chg="addAnim delAnim">
        <pc:chgData name="Ritwik M (CSE)" userId="S::m_ritwik@cb.amrita.edu::ddc631f9-d7c8-4e3e-9d03-54b2d6cbe735" providerId="AD" clId="Web-{CC2C9DE2-F859-C093-B19A-1D27F40A4441}" dt="2023-06-30T11:35:56.460" v="3"/>
        <pc:sldMkLst>
          <pc:docMk/>
          <pc:sldMk cId="2402721726" sldId="286"/>
        </pc:sldMkLst>
      </pc:sldChg>
    </pc:docChg>
  </pc:docChgLst>
  <pc:docChgLst>
    <pc:chgData name="Ritwik M (CSE)" userId="S::m_ritwik@cb.amrita.edu::ddc631f9-d7c8-4e3e-9d03-54b2d6cbe735" providerId="AD" clId="Web-{651CE9B0-9D09-4F28-4531-78AE0D67CD4C}"/>
    <pc:docChg chg="modSld">
      <pc:chgData name="Ritwik M (CSE)" userId="S::m_ritwik@cb.amrita.edu::ddc631f9-d7c8-4e3e-9d03-54b2d6cbe735" providerId="AD" clId="Web-{651CE9B0-9D09-4F28-4531-78AE0D67CD4C}" dt="2023-06-28T11:03:45.287" v="187"/>
      <pc:docMkLst>
        <pc:docMk/>
      </pc:docMkLst>
      <pc:sldChg chg="addSp delSp modSp">
        <pc:chgData name="Ritwik M (CSE)" userId="S::m_ritwik@cb.amrita.edu::ddc631f9-d7c8-4e3e-9d03-54b2d6cbe735" providerId="AD" clId="Web-{651CE9B0-9D09-4F28-4531-78AE0D67CD4C}" dt="2023-06-28T11:03:45.287" v="187"/>
        <pc:sldMkLst>
          <pc:docMk/>
          <pc:sldMk cId="305056709" sldId="257"/>
        </pc:sldMkLst>
        <pc:spChg chg="add mod">
          <ac:chgData name="Ritwik M (CSE)" userId="S::m_ritwik@cb.amrita.edu::ddc631f9-d7c8-4e3e-9d03-54b2d6cbe735" providerId="AD" clId="Web-{651CE9B0-9D09-4F28-4531-78AE0D67CD4C}" dt="2023-06-28T11:01:18.691" v="134" actId="1076"/>
          <ac:spMkLst>
            <pc:docMk/>
            <pc:sldMk cId="305056709" sldId="257"/>
            <ac:spMk id="10" creationId="{936879AC-770A-954D-EE93-D2CB875B9E31}"/>
          </ac:spMkLst>
        </pc:spChg>
        <pc:spChg chg="add mod">
          <ac:chgData name="Ritwik M (CSE)" userId="S::m_ritwik@cb.amrita.edu::ddc631f9-d7c8-4e3e-9d03-54b2d6cbe735" providerId="AD" clId="Web-{651CE9B0-9D09-4F28-4531-78AE0D67CD4C}" dt="2023-06-28T11:02:06.973" v="166" actId="1076"/>
          <ac:spMkLst>
            <pc:docMk/>
            <pc:sldMk cId="305056709" sldId="257"/>
            <ac:spMk id="11" creationId="{685472B9-B7E3-C723-4A68-F1DC057CF645}"/>
          </ac:spMkLst>
        </pc:spChg>
        <pc:spChg chg="add mod">
          <ac:chgData name="Ritwik M (CSE)" userId="S::m_ritwik@cb.amrita.edu::ddc631f9-d7c8-4e3e-9d03-54b2d6cbe735" providerId="AD" clId="Web-{651CE9B0-9D09-4F28-4531-78AE0D67CD4C}" dt="2023-06-28T11:02:06.988" v="167" actId="1076"/>
          <ac:spMkLst>
            <pc:docMk/>
            <pc:sldMk cId="305056709" sldId="257"/>
            <ac:spMk id="12" creationId="{C2783417-AA2C-7B9C-A663-042756761978}"/>
          </ac:spMkLst>
        </pc:spChg>
        <pc:spChg chg="add mod">
          <ac:chgData name="Ritwik M (CSE)" userId="S::m_ritwik@cb.amrita.edu::ddc631f9-d7c8-4e3e-9d03-54b2d6cbe735" providerId="AD" clId="Web-{651CE9B0-9D09-4F28-4531-78AE0D67CD4C}" dt="2023-06-28T11:02:06.988" v="168" actId="1076"/>
          <ac:spMkLst>
            <pc:docMk/>
            <pc:sldMk cId="305056709" sldId="257"/>
            <ac:spMk id="13" creationId="{AD17422F-ABD1-0DAE-5A05-81D309B2FA6E}"/>
          </ac:spMkLst>
        </pc:spChg>
        <pc:spChg chg="add mod">
          <ac:chgData name="Ritwik M (CSE)" userId="S::m_ritwik@cb.amrita.edu::ddc631f9-d7c8-4e3e-9d03-54b2d6cbe735" providerId="AD" clId="Web-{651CE9B0-9D09-4F28-4531-78AE0D67CD4C}" dt="2023-06-28T11:02:06.988" v="169" actId="1076"/>
          <ac:spMkLst>
            <pc:docMk/>
            <pc:sldMk cId="305056709" sldId="257"/>
            <ac:spMk id="14" creationId="{BBF77289-444A-C3F9-A898-2E475B67A75F}"/>
          </ac:spMkLst>
        </pc:spChg>
        <pc:picChg chg="add del mod">
          <ac:chgData name="Ritwik M (CSE)" userId="S::m_ritwik@cb.amrita.edu::ddc631f9-d7c8-4e3e-9d03-54b2d6cbe735" providerId="AD" clId="Web-{651CE9B0-9D09-4F28-4531-78AE0D67CD4C}" dt="2023-06-28T10:25:01.525" v="10"/>
          <ac:picMkLst>
            <pc:docMk/>
            <pc:sldMk cId="305056709" sldId="257"/>
            <ac:picMk id="3" creationId="{C137A22E-24C8-44A6-50B3-E117133075B9}"/>
          </ac:picMkLst>
        </pc:picChg>
        <pc:picChg chg="mod">
          <ac:chgData name="Ritwik M (CSE)" userId="S::m_ritwik@cb.amrita.edu::ddc631f9-d7c8-4e3e-9d03-54b2d6cbe735" providerId="AD" clId="Web-{651CE9B0-9D09-4F28-4531-78AE0D67CD4C}" dt="2023-06-28T10:34:06.442" v="88" actId="1076"/>
          <ac:picMkLst>
            <pc:docMk/>
            <pc:sldMk cId="305056709" sldId="257"/>
            <ac:picMk id="4" creationId="{53C08E1B-D95C-1434-7E9D-995B61437D49}"/>
          </ac:picMkLst>
        </pc:picChg>
        <pc:picChg chg="mod">
          <ac:chgData name="Ritwik M (CSE)" userId="S::m_ritwik@cb.amrita.edu::ddc631f9-d7c8-4e3e-9d03-54b2d6cbe735" providerId="AD" clId="Web-{651CE9B0-9D09-4F28-4531-78AE0D67CD4C}" dt="2023-06-28T11:01:10.237" v="131" actId="14100"/>
          <ac:picMkLst>
            <pc:docMk/>
            <pc:sldMk cId="305056709" sldId="257"/>
            <ac:picMk id="5" creationId="{33935471-568A-D439-18A1-3B69924BBBCD}"/>
          </ac:picMkLst>
        </pc:picChg>
        <pc:picChg chg="add del mod">
          <ac:chgData name="Ritwik M (CSE)" userId="S::m_ritwik@cb.amrita.edu::ddc631f9-d7c8-4e3e-9d03-54b2d6cbe735" providerId="AD" clId="Web-{651CE9B0-9D09-4F28-4531-78AE0D67CD4C}" dt="2023-06-28T10:23:22.289" v="9"/>
          <ac:picMkLst>
            <pc:docMk/>
            <pc:sldMk cId="305056709" sldId="257"/>
            <ac:picMk id="6" creationId="{6268B8E1-9B60-6B19-32E8-53F96E227FB2}"/>
          </ac:picMkLst>
        </pc:picChg>
        <pc:picChg chg="add mod">
          <ac:chgData name="Ritwik M (CSE)" userId="S::m_ritwik@cb.amrita.edu::ddc631f9-d7c8-4e3e-9d03-54b2d6cbe735" providerId="AD" clId="Web-{651CE9B0-9D09-4F28-4531-78AE0D67CD4C}" dt="2023-06-28T11:02:06.941" v="163" actId="1076"/>
          <ac:picMkLst>
            <pc:docMk/>
            <pc:sldMk cId="305056709" sldId="257"/>
            <ac:picMk id="7" creationId="{A129E720-C40B-F8C6-5676-0D93317E8AF1}"/>
          </ac:picMkLst>
        </pc:picChg>
        <pc:picChg chg="add mod">
          <ac:chgData name="Ritwik M (CSE)" userId="S::m_ritwik@cb.amrita.edu::ddc631f9-d7c8-4e3e-9d03-54b2d6cbe735" providerId="AD" clId="Web-{651CE9B0-9D09-4F28-4531-78AE0D67CD4C}" dt="2023-06-28T11:02:06.941" v="164" actId="1076"/>
          <ac:picMkLst>
            <pc:docMk/>
            <pc:sldMk cId="305056709" sldId="257"/>
            <ac:picMk id="8" creationId="{382D145D-70A7-6B30-2790-18500ADA999C}"/>
          </ac:picMkLst>
        </pc:picChg>
        <pc:picChg chg="add mod">
          <ac:chgData name="Ritwik M (CSE)" userId="S::m_ritwik@cb.amrita.edu::ddc631f9-d7c8-4e3e-9d03-54b2d6cbe735" providerId="AD" clId="Web-{651CE9B0-9D09-4F28-4531-78AE0D67CD4C}" dt="2023-06-28T11:02:06.973" v="165" actId="1076"/>
          <ac:picMkLst>
            <pc:docMk/>
            <pc:sldMk cId="305056709" sldId="257"/>
            <ac:picMk id="9" creationId="{442A4EB7-FD93-A541-8E60-08C16A19E03E}"/>
          </ac:picMkLst>
        </pc:picChg>
        <pc:picChg chg="add mod">
          <ac:chgData name="Ritwik M (CSE)" userId="S::m_ritwik@cb.amrita.edu::ddc631f9-d7c8-4e3e-9d03-54b2d6cbe735" providerId="AD" clId="Web-{651CE9B0-9D09-4F28-4531-78AE0D67CD4C}" dt="2023-06-28T11:02:07.020" v="170" actId="1076"/>
          <ac:picMkLst>
            <pc:docMk/>
            <pc:sldMk cId="305056709" sldId="257"/>
            <ac:picMk id="15" creationId="{E9D4EE26-8FA3-7641-2C8D-7BD9A89C167F}"/>
          </ac:picMkLst>
        </pc:picChg>
        <pc:picChg chg="add mod">
          <ac:chgData name="Ritwik M (CSE)" userId="S::m_ritwik@cb.amrita.edu::ddc631f9-d7c8-4e3e-9d03-54b2d6cbe735" providerId="AD" clId="Web-{651CE9B0-9D09-4F28-4531-78AE0D67CD4C}" dt="2023-06-28T11:02:07.051" v="173" actId="1076"/>
          <ac:picMkLst>
            <pc:docMk/>
            <pc:sldMk cId="305056709" sldId="257"/>
            <ac:picMk id="20" creationId="{0739C841-934F-7D9D-9A66-CD2B97734214}"/>
          </ac:picMkLst>
        </pc:picChg>
        <pc:inkChg chg="add mod">
          <ac:chgData name="Ritwik M (CSE)" userId="S::m_ritwik@cb.amrita.edu::ddc631f9-d7c8-4e3e-9d03-54b2d6cbe735" providerId="AD" clId="Web-{651CE9B0-9D09-4F28-4531-78AE0D67CD4C}" dt="2023-06-28T11:02:19.207" v="178" actId="1076"/>
          <ac:inkMkLst>
            <pc:docMk/>
            <pc:sldMk cId="305056709" sldId="257"/>
            <ac:inkMk id="16" creationId="{07C441EF-66E3-DE81-6257-B70B658E3FE5}"/>
          </ac:inkMkLst>
        </pc:inkChg>
        <pc:inkChg chg="add mod">
          <ac:chgData name="Ritwik M (CSE)" userId="S::m_ritwik@cb.amrita.edu::ddc631f9-d7c8-4e3e-9d03-54b2d6cbe735" providerId="AD" clId="Web-{651CE9B0-9D09-4F28-4531-78AE0D67CD4C}" dt="2023-06-28T11:02:07.035" v="172" actId="1076"/>
          <ac:inkMkLst>
            <pc:docMk/>
            <pc:sldMk cId="305056709" sldId="257"/>
            <ac:inkMk id="17" creationId="{28C2705D-7B99-672B-3805-BF83411C9726}"/>
          </ac:inkMkLst>
        </pc:inkChg>
        <pc:inkChg chg="add del">
          <ac:chgData name="Ritwik M (CSE)" userId="S::m_ritwik@cb.amrita.edu::ddc631f9-d7c8-4e3e-9d03-54b2d6cbe735" providerId="AD" clId="Web-{651CE9B0-9D09-4F28-4531-78AE0D67CD4C}" dt="2023-06-28T10:35:04.396" v="94"/>
          <ac:inkMkLst>
            <pc:docMk/>
            <pc:sldMk cId="305056709" sldId="257"/>
            <ac:inkMk id="18" creationId="{4E83F4EC-FD0C-1B16-4D71-7F48DD1B1DD4}"/>
          </ac:inkMkLst>
        </pc:inkChg>
        <pc:inkChg chg="add del">
          <ac:chgData name="Ritwik M (CSE)" userId="S::m_ritwik@cb.amrita.edu::ddc631f9-d7c8-4e3e-9d03-54b2d6cbe735" providerId="AD" clId="Web-{651CE9B0-9D09-4F28-4531-78AE0D67CD4C}" dt="2023-06-28T10:37:43.508" v="123"/>
          <ac:inkMkLst>
            <pc:docMk/>
            <pc:sldMk cId="305056709" sldId="257"/>
            <ac:inkMk id="19" creationId="{72A75306-6029-052F-078E-262171EA3D09}"/>
          </ac:inkMkLst>
        </pc:inkChg>
        <pc:inkChg chg="add del mod">
          <ac:chgData name="Ritwik M (CSE)" userId="S::m_ritwik@cb.amrita.edu::ddc631f9-d7c8-4e3e-9d03-54b2d6cbe735" providerId="AD" clId="Web-{651CE9B0-9D09-4F28-4531-78AE0D67CD4C}" dt="2023-06-28T11:03:15.333" v="183"/>
          <ac:inkMkLst>
            <pc:docMk/>
            <pc:sldMk cId="305056709" sldId="257"/>
            <ac:inkMk id="21" creationId="{308BA2CF-FDF4-763B-71BB-199359B9CA6F}"/>
          </ac:inkMkLst>
        </pc:inkChg>
        <pc:inkChg chg="add del mod">
          <ac:chgData name="Ritwik M (CSE)" userId="S::m_ritwik@cb.amrita.edu::ddc631f9-d7c8-4e3e-9d03-54b2d6cbe735" providerId="AD" clId="Web-{651CE9B0-9D09-4F28-4531-78AE0D67CD4C}" dt="2023-06-28T11:03:13.818" v="182"/>
          <ac:inkMkLst>
            <pc:docMk/>
            <pc:sldMk cId="305056709" sldId="257"/>
            <ac:inkMk id="22" creationId="{6F5258FE-F47D-03F7-8117-A96A57228D56}"/>
          </ac:inkMkLst>
        </pc:inkChg>
        <pc:inkChg chg="add del mod">
          <ac:chgData name="Ritwik M (CSE)" userId="S::m_ritwik@cb.amrita.edu::ddc631f9-d7c8-4e3e-9d03-54b2d6cbe735" providerId="AD" clId="Web-{651CE9B0-9D09-4F28-4531-78AE0D67CD4C}" dt="2023-06-28T11:02:27.661" v="179"/>
          <ac:inkMkLst>
            <pc:docMk/>
            <pc:sldMk cId="305056709" sldId="257"/>
            <ac:inkMk id="23" creationId="{2AC3532F-AACA-8E12-AA43-B52750B27457}"/>
          </ac:inkMkLst>
        </pc:inkChg>
        <pc:inkChg chg="add del">
          <ac:chgData name="Ritwik M (CSE)" userId="S::m_ritwik@cb.amrita.edu::ddc631f9-d7c8-4e3e-9d03-54b2d6cbe735" providerId="AD" clId="Web-{651CE9B0-9D09-4F28-4531-78AE0D67CD4C}" dt="2023-06-28T10:48:06.582" v="130"/>
          <ac:inkMkLst>
            <pc:docMk/>
            <pc:sldMk cId="305056709" sldId="257"/>
            <ac:inkMk id="24" creationId="{2084E3E1-D166-4936-2976-DBB9697C18BE}"/>
          </ac:inkMkLst>
        </pc:inkChg>
        <pc:inkChg chg="add del">
          <ac:chgData name="Ritwik M (CSE)" userId="S::m_ritwik@cb.amrita.edu::ddc631f9-d7c8-4e3e-9d03-54b2d6cbe735" providerId="AD" clId="Web-{651CE9B0-9D09-4F28-4531-78AE0D67CD4C}" dt="2023-06-28T10:47:56.613" v="129"/>
          <ac:inkMkLst>
            <pc:docMk/>
            <pc:sldMk cId="305056709" sldId="257"/>
            <ac:inkMk id="25" creationId="{FAA412B2-1E8B-2740-6AAA-22FF1FF116C2}"/>
          </ac:inkMkLst>
        </pc:inkChg>
        <pc:inkChg chg="add">
          <ac:chgData name="Ritwik M (CSE)" userId="S::m_ritwik@cb.amrita.edu::ddc631f9-d7c8-4e3e-9d03-54b2d6cbe735" providerId="AD" clId="Web-{651CE9B0-9D09-4F28-4531-78AE0D67CD4C}" dt="2023-06-28T11:03:04.114" v="180"/>
          <ac:inkMkLst>
            <pc:docMk/>
            <pc:sldMk cId="305056709" sldId="257"/>
            <ac:inkMk id="26" creationId="{6DEA75F9-1B88-1DA4-B557-900F4302B13E}"/>
          </ac:inkMkLst>
        </pc:inkChg>
        <pc:inkChg chg="add">
          <ac:chgData name="Ritwik M (CSE)" userId="S::m_ritwik@cb.amrita.edu::ddc631f9-d7c8-4e3e-9d03-54b2d6cbe735" providerId="AD" clId="Web-{651CE9B0-9D09-4F28-4531-78AE0D67CD4C}" dt="2023-06-28T11:03:06.333" v="181"/>
          <ac:inkMkLst>
            <pc:docMk/>
            <pc:sldMk cId="305056709" sldId="257"/>
            <ac:inkMk id="27" creationId="{0135EFAC-C476-D11C-CAF0-A134ED7F8445}"/>
          </ac:inkMkLst>
        </pc:inkChg>
        <pc:inkChg chg="add del">
          <ac:chgData name="Ritwik M (CSE)" userId="S::m_ritwik@cb.amrita.edu::ddc631f9-d7c8-4e3e-9d03-54b2d6cbe735" providerId="AD" clId="Web-{651CE9B0-9D09-4F28-4531-78AE0D67CD4C}" dt="2023-06-28T11:03:35.474" v="185"/>
          <ac:inkMkLst>
            <pc:docMk/>
            <pc:sldMk cId="305056709" sldId="257"/>
            <ac:inkMk id="28" creationId="{18E0B0B5-9288-27E3-9113-7827FBCA29A8}"/>
          </ac:inkMkLst>
        </pc:inkChg>
        <pc:inkChg chg="add">
          <ac:chgData name="Ritwik M (CSE)" userId="S::m_ritwik@cb.amrita.edu::ddc631f9-d7c8-4e3e-9d03-54b2d6cbe735" providerId="AD" clId="Web-{651CE9B0-9D09-4F28-4531-78AE0D67CD4C}" dt="2023-06-28T11:03:41.584" v="186"/>
          <ac:inkMkLst>
            <pc:docMk/>
            <pc:sldMk cId="305056709" sldId="257"/>
            <ac:inkMk id="29" creationId="{3CB8614F-64FF-BFDD-E235-350EBE26ECF9}"/>
          </ac:inkMkLst>
        </pc:inkChg>
        <pc:inkChg chg="add">
          <ac:chgData name="Ritwik M (CSE)" userId="S::m_ritwik@cb.amrita.edu::ddc631f9-d7c8-4e3e-9d03-54b2d6cbe735" providerId="AD" clId="Web-{651CE9B0-9D09-4F28-4531-78AE0D67CD4C}" dt="2023-06-28T11:03:45.287" v="187"/>
          <ac:inkMkLst>
            <pc:docMk/>
            <pc:sldMk cId="305056709" sldId="257"/>
            <ac:inkMk id="30" creationId="{DC958BB4-02F4-B235-A452-6F2B70F120EB}"/>
          </ac:inkMkLst>
        </pc:inkChg>
      </pc:sldChg>
    </pc:docChg>
  </pc:docChgLst>
  <pc:docChgLst>
    <pc:chgData name="Ritwik M (CSE)" userId="S::m_ritwik@cb.amrita.edu::ddc631f9-d7c8-4e3e-9d03-54b2d6cbe735" providerId="AD" clId="Web-{1DCA5946-8E7D-23D5-B402-5FE470B8BFA1}"/>
    <pc:docChg chg="modSld addMainMaster delMainMaster">
      <pc:chgData name="Ritwik M (CSE)" userId="S::m_ritwik@cb.amrita.edu::ddc631f9-d7c8-4e3e-9d03-54b2d6cbe735" providerId="AD" clId="Web-{1DCA5946-8E7D-23D5-B402-5FE470B8BFA1}" dt="2023-06-30T04:03:54.137" v="3"/>
      <pc:docMkLst>
        <pc:docMk/>
      </pc:docMkLst>
      <pc:sldChg chg="addSp delSp modSp mod setBg modClrScheme chgLayout">
        <pc:chgData name="Ritwik M (CSE)" userId="S::m_ritwik@cb.amrita.edu::ddc631f9-d7c8-4e3e-9d03-54b2d6cbe735" providerId="AD" clId="Web-{1DCA5946-8E7D-23D5-B402-5FE470B8BFA1}" dt="2023-06-30T04:03:54.137" v="3"/>
        <pc:sldMkLst>
          <pc:docMk/>
          <pc:sldMk cId="109857222" sldId="256"/>
        </pc:sldMkLst>
        <pc:spChg chg="mod ord">
          <ac:chgData name="Ritwik M (CSE)" userId="S::m_ritwik@cb.amrita.edu::ddc631f9-d7c8-4e3e-9d03-54b2d6cbe735" providerId="AD" clId="Web-{1DCA5946-8E7D-23D5-B402-5FE470B8BFA1}" dt="2023-06-30T04:03:54.137" v="3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Ritwik M (CSE)" userId="S::m_ritwik@cb.amrita.edu::ddc631f9-d7c8-4e3e-9d03-54b2d6cbe735" providerId="AD" clId="Web-{1DCA5946-8E7D-23D5-B402-5FE470B8BFA1}" dt="2023-06-30T04:03:54.137" v="3"/>
          <ac:spMkLst>
            <pc:docMk/>
            <pc:sldMk cId="109857222" sldId="256"/>
            <ac:spMk id="3" creationId="{00000000-0000-0000-0000-000000000000}"/>
          </ac:spMkLst>
        </pc:spChg>
        <pc:spChg chg="mod">
          <ac:chgData name="Ritwik M (CSE)" userId="S::m_ritwik@cb.amrita.edu::ddc631f9-d7c8-4e3e-9d03-54b2d6cbe735" providerId="AD" clId="Web-{1DCA5946-8E7D-23D5-B402-5FE470B8BFA1}" dt="2023-06-30T04:03:52.903" v="2"/>
          <ac:spMkLst>
            <pc:docMk/>
            <pc:sldMk cId="109857222" sldId="256"/>
            <ac:spMk id="4" creationId="{EB9582E4-586A-3AF4-241F-7095DBE6B26E}"/>
          </ac:spMkLst>
        </pc:spChg>
        <pc:spChg chg="mod">
          <ac:chgData name="Ritwik M (CSE)" userId="S::m_ritwik@cb.amrita.edu::ddc631f9-d7c8-4e3e-9d03-54b2d6cbe735" providerId="AD" clId="Web-{1DCA5946-8E7D-23D5-B402-5FE470B8BFA1}" dt="2023-06-30T04:03:52.903" v="2"/>
          <ac:spMkLst>
            <pc:docMk/>
            <pc:sldMk cId="109857222" sldId="256"/>
            <ac:spMk id="7" creationId="{B9E47322-FD98-8D5D-D642-A931B078166A}"/>
          </ac:spMkLst>
        </pc:spChg>
        <pc:spChg chg="add del">
          <ac:chgData name="Ritwik M (CSE)" userId="S::m_ritwik@cb.amrita.edu::ddc631f9-d7c8-4e3e-9d03-54b2d6cbe735" providerId="AD" clId="Web-{1DCA5946-8E7D-23D5-B402-5FE470B8BFA1}" dt="2023-06-30T04:03:52.903" v="2"/>
          <ac:spMkLst>
            <pc:docMk/>
            <pc:sldMk cId="109857222" sldId="256"/>
            <ac:spMk id="14" creationId="{AB8C311F-7253-4AED-9701-7FC0708C41C7}"/>
          </ac:spMkLst>
        </pc:spChg>
        <pc:spChg chg="add del">
          <ac:chgData name="Ritwik M (CSE)" userId="S::m_ritwik@cb.amrita.edu::ddc631f9-d7c8-4e3e-9d03-54b2d6cbe735" providerId="AD" clId="Web-{1DCA5946-8E7D-23D5-B402-5FE470B8BFA1}" dt="2023-06-30T04:03:52.903" v="2"/>
          <ac:spMkLst>
            <pc:docMk/>
            <pc:sldMk cId="109857222" sldId="256"/>
            <ac:spMk id="16" creationId="{E2384209-CB15-4CDF-9D31-C44FD9A3F20D}"/>
          </ac:spMkLst>
        </pc:spChg>
        <pc:spChg chg="add del">
          <ac:chgData name="Ritwik M (CSE)" userId="S::m_ritwik@cb.amrita.edu::ddc631f9-d7c8-4e3e-9d03-54b2d6cbe735" providerId="AD" clId="Web-{1DCA5946-8E7D-23D5-B402-5FE470B8BFA1}" dt="2023-06-30T04:03:52.903" v="2"/>
          <ac:spMkLst>
            <pc:docMk/>
            <pc:sldMk cId="109857222" sldId="256"/>
            <ac:spMk id="18" creationId="{2633B3B5-CC90-43F0-8714-D31D1F3F0209}"/>
          </ac:spMkLst>
        </pc:spChg>
        <pc:spChg chg="add del">
          <ac:chgData name="Ritwik M (CSE)" userId="S::m_ritwik@cb.amrita.edu::ddc631f9-d7c8-4e3e-9d03-54b2d6cbe735" providerId="AD" clId="Web-{1DCA5946-8E7D-23D5-B402-5FE470B8BFA1}" dt="2023-06-30T04:03:52.903" v="2"/>
          <ac:spMkLst>
            <pc:docMk/>
            <pc:sldMk cId="109857222" sldId="256"/>
            <ac:spMk id="20" creationId="{A8D57A06-A426-446D-B02C-A2DC6B62E45E}"/>
          </ac:spMkLst>
        </pc:spChg>
        <pc:picChg chg="mod">
          <ac:chgData name="Ritwik M (CSE)" userId="S::m_ritwik@cb.amrita.edu::ddc631f9-d7c8-4e3e-9d03-54b2d6cbe735" providerId="AD" clId="Web-{1DCA5946-8E7D-23D5-B402-5FE470B8BFA1}" dt="2023-06-30T04:03:52.903" v="2"/>
          <ac:picMkLst>
            <pc:docMk/>
            <pc:sldMk cId="109857222" sldId="256"/>
            <ac:picMk id="5" creationId="{9C02C0E3-0077-19CF-6B89-3F2ECE470D69}"/>
          </ac:picMkLst>
        </pc:picChg>
        <pc:picChg chg="mod">
          <ac:chgData name="Ritwik M (CSE)" userId="S::m_ritwik@cb.amrita.edu::ddc631f9-d7c8-4e3e-9d03-54b2d6cbe735" providerId="AD" clId="Web-{1DCA5946-8E7D-23D5-B402-5FE470B8BFA1}" dt="2023-06-30T04:03:52.903" v="2"/>
          <ac:picMkLst>
            <pc:docMk/>
            <pc:sldMk cId="109857222" sldId="256"/>
            <ac:picMk id="6" creationId="{6A5B70CD-2B6D-DF79-C6E7-2B98AD5958C7}"/>
          </ac:picMkLst>
        </pc:picChg>
        <pc:picChg chg="mod">
          <ac:chgData name="Ritwik M (CSE)" userId="S::m_ritwik@cb.amrita.edu::ddc631f9-d7c8-4e3e-9d03-54b2d6cbe735" providerId="AD" clId="Web-{1DCA5946-8E7D-23D5-B402-5FE470B8BFA1}" dt="2023-06-30T04:03:52.903" v="2"/>
          <ac:picMkLst>
            <pc:docMk/>
            <pc:sldMk cId="109857222" sldId="256"/>
            <ac:picMk id="8" creationId="{F0F43439-9481-6542-6401-DD6EB6D906ED}"/>
          </ac:picMkLst>
        </pc:picChg>
      </pc:sldChg>
      <pc:sldChg chg="modSp mod modClrScheme chgLayout">
        <pc:chgData name="Ritwik M (CSE)" userId="S::m_ritwik@cb.amrita.edu::ddc631f9-d7c8-4e3e-9d03-54b2d6cbe735" providerId="AD" clId="Web-{1DCA5946-8E7D-23D5-B402-5FE470B8BFA1}" dt="2023-06-30T04:03:54.137" v="3"/>
        <pc:sldMkLst>
          <pc:docMk/>
          <pc:sldMk cId="305056709" sldId="257"/>
        </pc:sldMkLst>
        <pc:spChg chg="mod ord">
          <ac:chgData name="Ritwik M (CSE)" userId="S::m_ritwik@cb.amrita.edu::ddc631f9-d7c8-4e3e-9d03-54b2d6cbe735" providerId="AD" clId="Web-{1DCA5946-8E7D-23D5-B402-5FE470B8BFA1}" dt="2023-06-30T04:03:54.137" v="3"/>
          <ac:spMkLst>
            <pc:docMk/>
            <pc:sldMk cId="305056709" sldId="257"/>
            <ac:spMk id="2" creationId="{F8DC58DF-D57B-FD7B-2C5C-935C8C97E2B6}"/>
          </ac:spMkLst>
        </pc:spChg>
        <pc:picChg chg="mod ord">
          <ac:chgData name="Ritwik M (CSE)" userId="S::m_ritwik@cb.amrita.edu::ddc631f9-d7c8-4e3e-9d03-54b2d6cbe735" providerId="AD" clId="Web-{1DCA5946-8E7D-23D5-B402-5FE470B8BFA1}" dt="2023-06-30T04:03:54.137" v="3"/>
          <ac:picMkLst>
            <pc:docMk/>
            <pc:sldMk cId="305056709" sldId="257"/>
            <ac:picMk id="4" creationId="{53C08E1B-D95C-1434-7E9D-995B61437D49}"/>
          </ac:picMkLst>
        </pc:picChg>
      </pc:sldChg>
      <pc:sldChg chg="modSp mod modClrScheme chgLayout">
        <pc:chgData name="Ritwik M (CSE)" userId="S::m_ritwik@cb.amrita.edu::ddc631f9-d7c8-4e3e-9d03-54b2d6cbe735" providerId="AD" clId="Web-{1DCA5946-8E7D-23D5-B402-5FE470B8BFA1}" dt="2023-06-30T04:03:54.137" v="3"/>
        <pc:sldMkLst>
          <pc:docMk/>
          <pc:sldMk cId="4265811182" sldId="269"/>
        </pc:sldMkLst>
        <pc:spChg chg="mod ord">
          <ac:chgData name="Ritwik M (CSE)" userId="S::m_ritwik@cb.amrita.edu::ddc631f9-d7c8-4e3e-9d03-54b2d6cbe735" providerId="AD" clId="Web-{1DCA5946-8E7D-23D5-B402-5FE470B8BFA1}" dt="2023-06-30T04:03:54.137" v="3"/>
          <ac:spMkLst>
            <pc:docMk/>
            <pc:sldMk cId="4265811182" sldId="269"/>
            <ac:spMk id="2" creationId="{C54D9993-DFDD-AFB6-84F8-0C902BCFC01C}"/>
          </ac:spMkLst>
        </pc:spChg>
        <pc:picChg chg="mod ord">
          <ac:chgData name="Ritwik M (CSE)" userId="S::m_ritwik@cb.amrita.edu::ddc631f9-d7c8-4e3e-9d03-54b2d6cbe735" providerId="AD" clId="Web-{1DCA5946-8E7D-23D5-B402-5FE470B8BFA1}" dt="2023-06-30T04:03:54.137" v="3"/>
          <ac:picMkLst>
            <pc:docMk/>
            <pc:sldMk cId="4265811182" sldId="269"/>
            <ac:picMk id="4" creationId="{D4CF435E-B584-2452-FCB4-34738C45FCB6}"/>
          </ac:picMkLst>
        </pc:picChg>
      </pc:sldChg>
      <pc:sldChg chg="modSp mod modClrScheme chgLayout">
        <pc:chgData name="Ritwik M (CSE)" userId="S::m_ritwik@cb.amrita.edu::ddc631f9-d7c8-4e3e-9d03-54b2d6cbe735" providerId="AD" clId="Web-{1DCA5946-8E7D-23D5-B402-5FE470B8BFA1}" dt="2023-06-30T04:03:54.137" v="3"/>
        <pc:sldMkLst>
          <pc:docMk/>
          <pc:sldMk cId="2154505598" sldId="270"/>
        </pc:sldMkLst>
        <pc:spChg chg="mod ord">
          <ac:chgData name="Ritwik M (CSE)" userId="S::m_ritwik@cb.amrita.edu::ddc631f9-d7c8-4e3e-9d03-54b2d6cbe735" providerId="AD" clId="Web-{1DCA5946-8E7D-23D5-B402-5FE470B8BFA1}" dt="2023-06-30T04:03:54.137" v="3"/>
          <ac:spMkLst>
            <pc:docMk/>
            <pc:sldMk cId="2154505598" sldId="270"/>
            <ac:spMk id="2" creationId="{B8911303-8B31-2AE3-96AD-496800F6BC9F}"/>
          </ac:spMkLst>
        </pc:spChg>
        <pc:picChg chg="mod ord">
          <ac:chgData name="Ritwik M (CSE)" userId="S::m_ritwik@cb.amrita.edu::ddc631f9-d7c8-4e3e-9d03-54b2d6cbe735" providerId="AD" clId="Web-{1DCA5946-8E7D-23D5-B402-5FE470B8BFA1}" dt="2023-06-30T04:03:54.137" v="3"/>
          <ac:picMkLst>
            <pc:docMk/>
            <pc:sldMk cId="2154505598" sldId="270"/>
            <ac:picMk id="8" creationId="{A1F95A67-43B2-E0DB-F31B-872CF6C45531}"/>
          </ac:picMkLst>
        </pc:picChg>
      </pc:sldChg>
      <pc:sldChg chg="modSp mod modClrScheme chgLayout">
        <pc:chgData name="Ritwik M (CSE)" userId="S::m_ritwik@cb.amrita.edu::ddc631f9-d7c8-4e3e-9d03-54b2d6cbe735" providerId="AD" clId="Web-{1DCA5946-8E7D-23D5-B402-5FE470B8BFA1}" dt="2023-06-30T04:03:54.137" v="3"/>
        <pc:sldMkLst>
          <pc:docMk/>
          <pc:sldMk cId="1346343291" sldId="273"/>
        </pc:sldMkLst>
        <pc:spChg chg="mod ord">
          <ac:chgData name="Ritwik M (CSE)" userId="S::m_ritwik@cb.amrita.edu::ddc631f9-d7c8-4e3e-9d03-54b2d6cbe735" providerId="AD" clId="Web-{1DCA5946-8E7D-23D5-B402-5FE470B8BFA1}" dt="2023-06-30T04:03:54.137" v="3"/>
          <ac:spMkLst>
            <pc:docMk/>
            <pc:sldMk cId="1346343291" sldId="273"/>
            <ac:spMk id="2" creationId="{701AB93B-FAE8-B34C-535F-20FF3B282863}"/>
          </ac:spMkLst>
        </pc:spChg>
        <pc:spChg chg="mod ord">
          <ac:chgData name="Ritwik M (CSE)" userId="S::m_ritwik@cb.amrita.edu::ddc631f9-d7c8-4e3e-9d03-54b2d6cbe735" providerId="AD" clId="Web-{1DCA5946-8E7D-23D5-B402-5FE470B8BFA1}" dt="2023-06-30T04:03:54.137" v="3"/>
          <ac:spMkLst>
            <pc:docMk/>
            <pc:sldMk cId="1346343291" sldId="273"/>
            <ac:spMk id="3" creationId="{35BF42A5-9A7E-78FB-6DD2-1146EEACC73B}"/>
          </ac:spMkLst>
        </pc:spChg>
      </pc:sldChg>
      <pc:sldChg chg="modSp mod modClrScheme chgLayout">
        <pc:chgData name="Ritwik M (CSE)" userId="S::m_ritwik@cb.amrita.edu::ddc631f9-d7c8-4e3e-9d03-54b2d6cbe735" providerId="AD" clId="Web-{1DCA5946-8E7D-23D5-B402-5FE470B8BFA1}" dt="2023-06-30T04:03:54.137" v="3"/>
        <pc:sldMkLst>
          <pc:docMk/>
          <pc:sldMk cId="1407971100" sldId="275"/>
        </pc:sldMkLst>
        <pc:spChg chg="mod ord">
          <ac:chgData name="Ritwik M (CSE)" userId="S::m_ritwik@cb.amrita.edu::ddc631f9-d7c8-4e3e-9d03-54b2d6cbe735" providerId="AD" clId="Web-{1DCA5946-8E7D-23D5-B402-5FE470B8BFA1}" dt="2023-06-30T04:03:54.137" v="3"/>
          <ac:spMkLst>
            <pc:docMk/>
            <pc:sldMk cId="1407971100" sldId="275"/>
            <ac:spMk id="2" creationId="{56DA2959-FF23-36C4-DF37-73EC0978789F}"/>
          </ac:spMkLst>
        </pc:spChg>
        <pc:picChg chg="mod ord">
          <ac:chgData name="Ritwik M (CSE)" userId="S::m_ritwik@cb.amrita.edu::ddc631f9-d7c8-4e3e-9d03-54b2d6cbe735" providerId="AD" clId="Web-{1DCA5946-8E7D-23D5-B402-5FE470B8BFA1}" dt="2023-06-30T04:03:54.137" v="3"/>
          <ac:picMkLst>
            <pc:docMk/>
            <pc:sldMk cId="1407971100" sldId="275"/>
            <ac:picMk id="4" creationId="{06C423E3-71B5-21A1-CB7F-9236C94FE23D}"/>
          </ac:picMkLst>
        </pc:picChg>
      </pc:sldChg>
      <pc:sldChg chg="modSp mod modClrScheme chgLayout">
        <pc:chgData name="Ritwik M (CSE)" userId="S::m_ritwik@cb.amrita.edu::ddc631f9-d7c8-4e3e-9d03-54b2d6cbe735" providerId="AD" clId="Web-{1DCA5946-8E7D-23D5-B402-5FE470B8BFA1}" dt="2023-06-30T04:03:54.137" v="3"/>
        <pc:sldMkLst>
          <pc:docMk/>
          <pc:sldMk cId="3325020178" sldId="277"/>
        </pc:sldMkLst>
        <pc:spChg chg="mod ord">
          <ac:chgData name="Ritwik M (CSE)" userId="S::m_ritwik@cb.amrita.edu::ddc631f9-d7c8-4e3e-9d03-54b2d6cbe735" providerId="AD" clId="Web-{1DCA5946-8E7D-23D5-B402-5FE470B8BFA1}" dt="2023-06-30T04:03:54.137" v="3"/>
          <ac:spMkLst>
            <pc:docMk/>
            <pc:sldMk cId="3325020178" sldId="277"/>
            <ac:spMk id="2" creationId="{2565145D-BD0F-0508-C9D7-1961C7CE9D86}"/>
          </ac:spMkLst>
        </pc:spChg>
        <pc:graphicFrameChg chg="mod ord">
          <ac:chgData name="Ritwik M (CSE)" userId="S::m_ritwik@cb.amrita.edu::ddc631f9-d7c8-4e3e-9d03-54b2d6cbe735" providerId="AD" clId="Web-{1DCA5946-8E7D-23D5-B402-5FE470B8BFA1}" dt="2023-06-30T04:03:54.137" v="3"/>
          <ac:graphicFrameMkLst>
            <pc:docMk/>
            <pc:sldMk cId="3325020178" sldId="277"/>
            <ac:graphicFrameMk id="5" creationId="{09855511-395B-88C9-6D84-0FA0330BF9D4}"/>
          </ac:graphicFrameMkLst>
        </pc:graphicFrameChg>
      </pc:sldChg>
      <pc:sldChg chg="modSp mod modClrScheme chgLayout">
        <pc:chgData name="Ritwik M (CSE)" userId="S::m_ritwik@cb.amrita.edu::ddc631f9-d7c8-4e3e-9d03-54b2d6cbe735" providerId="AD" clId="Web-{1DCA5946-8E7D-23D5-B402-5FE470B8BFA1}" dt="2023-06-30T04:03:54.137" v="3"/>
        <pc:sldMkLst>
          <pc:docMk/>
          <pc:sldMk cId="308445043" sldId="278"/>
        </pc:sldMkLst>
        <pc:spChg chg="mod ord">
          <ac:chgData name="Ritwik M (CSE)" userId="S::m_ritwik@cb.amrita.edu::ddc631f9-d7c8-4e3e-9d03-54b2d6cbe735" providerId="AD" clId="Web-{1DCA5946-8E7D-23D5-B402-5FE470B8BFA1}" dt="2023-06-30T04:03:54.137" v="3"/>
          <ac:spMkLst>
            <pc:docMk/>
            <pc:sldMk cId="308445043" sldId="278"/>
            <ac:spMk id="2" creationId="{9D5B0DC9-3724-594F-6F2F-E8F3583EBC37}"/>
          </ac:spMkLst>
        </pc:spChg>
      </pc:sldChg>
      <pc:sldChg chg="modSp mod modClrScheme chgLayout">
        <pc:chgData name="Ritwik M (CSE)" userId="S::m_ritwik@cb.amrita.edu::ddc631f9-d7c8-4e3e-9d03-54b2d6cbe735" providerId="AD" clId="Web-{1DCA5946-8E7D-23D5-B402-5FE470B8BFA1}" dt="2023-06-30T04:03:54.137" v="3"/>
        <pc:sldMkLst>
          <pc:docMk/>
          <pc:sldMk cId="3598106671" sldId="279"/>
        </pc:sldMkLst>
        <pc:spChg chg="mod ord">
          <ac:chgData name="Ritwik M (CSE)" userId="S::m_ritwik@cb.amrita.edu::ddc631f9-d7c8-4e3e-9d03-54b2d6cbe735" providerId="AD" clId="Web-{1DCA5946-8E7D-23D5-B402-5FE470B8BFA1}" dt="2023-06-30T04:03:54.137" v="3"/>
          <ac:spMkLst>
            <pc:docMk/>
            <pc:sldMk cId="3598106671" sldId="279"/>
            <ac:spMk id="2" creationId="{C85E1738-E52B-3269-D227-37D0E199C68A}"/>
          </ac:spMkLst>
        </pc:spChg>
      </pc:sldChg>
      <pc:sldChg chg="addSp delSp modSp mod modClrScheme delDesignElem chgLayout">
        <pc:chgData name="Ritwik M (CSE)" userId="S::m_ritwik@cb.amrita.edu::ddc631f9-d7c8-4e3e-9d03-54b2d6cbe735" providerId="AD" clId="Web-{1DCA5946-8E7D-23D5-B402-5FE470B8BFA1}" dt="2023-06-30T04:03:54.137" v="3"/>
        <pc:sldMkLst>
          <pc:docMk/>
          <pc:sldMk cId="2904691564" sldId="280"/>
        </pc:sldMkLst>
        <pc:spChg chg="mod ord">
          <ac:chgData name="Ritwik M (CSE)" userId="S::m_ritwik@cb.amrita.edu::ddc631f9-d7c8-4e3e-9d03-54b2d6cbe735" providerId="AD" clId="Web-{1DCA5946-8E7D-23D5-B402-5FE470B8BFA1}" dt="2023-06-30T04:03:54.137" v="3"/>
          <ac:spMkLst>
            <pc:docMk/>
            <pc:sldMk cId="2904691564" sldId="280"/>
            <ac:spMk id="2" creationId="{701AB93B-FAE8-B34C-535F-20FF3B282863}"/>
          </ac:spMkLst>
        </pc:spChg>
        <pc:spChg chg="mod ord">
          <ac:chgData name="Ritwik M (CSE)" userId="S::m_ritwik@cb.amrita.edu::ddc631f9-d7c8-4e3e-9d03-54b2d6cbe735" providerId="AD" clId="Web-{1DCA5946-8E7D-23D5-B402-5FE470B8BFA1}" dt="2023-06-30T04:03:54.137" v="3"/>
          <ac:spMkLst>
            <pc:docMk/>
            <pc:sldMk cId="2904691564" sldId="280"/>
            <ac:spMk id="3" creationId="{35BF42A5-9A7E-78FB-6DD2-1146EEACC73B}"/>
          </ac:spMkLst>
        </pc:spChg>
        <pc:spChg chg="add del">
          <ac:chgData name="Ritwik M (CSE)" userId="S::m_ritwik@cb.amrita.edu::ddc631f9-d7c8-4e3e-9d03-54b2d6cbe735" providerId="AD" clId="Web-{1DCA5946-8E7D-23D5-B402-5FE470B8BFA1}" dt="2023-06-30T04:03:54.137" v="3"/>
          <ac:spMkLst>
            <pc:docMk/>
            <pc:sldMk cId="2904691564" sldId="280"/>
            <ac:spMk id="8" creationId="{1ACA2EA0-FFD3-42EC-9406-B595015ED96E}"/>
          </ac:spMkLst>
        </pc:spChg>
        <pc:spChg chg="add del">
          <ac:chgData name="Ritwik M (CSE)" userId="S::m_ritwik@cb.amrita.edu::ddc631f9-d7c8-4e3e-9d03-54b2d6cbe735" providerId="AD" clId="Web-{1DCA5946-8E7D-23D5-B402-5FE470B8BFA1}" dt="2023-06-30T04:03:54.137" v="3"/>
          <ac:spMkLst>
            <pc:docMk/>
            <pc:sldMk cId="2904691564" sldId="280"/>
            <ac:spMk id="10" creationId="{D5288BCE-665C-472A-8C43-664BCFA31E43}"/>
          </ac:spMkLst>
        </pc:spChg>
        <pc:spChg chg="add del">
          <ac:chgData name="Ritwik M (CSE)" userId="S::m_ritwik@cb.amrita.edu::ddc631f9-d7c8-4e3e-9d03-54b2d6cbe735" providerId="AD" clId="Web-{1DCA5946-8E7D-23D5-B402-5FE470B8BFA1}" dt="2023-06-30T04:03:54.137" v="3"/>
          <ac:spMkLst>
            <pc:docMk/>
            <pc:sldMk cId="2904691564" sldId="280"/>
            <ac:spMk id="12" creationId="{46C57131-53A7-4C1A-BEA8-25F06A06AD29}"/>
          </ac:spMkLst>
        </pc:spChg>
      </pc:sldChg>
      <pc:sldChg chg="addSp delSp modSp mod modClrScheme delDesignElem chgLayout">
        <pc:chgData name="Ritwik M (CSE)" userId="S::m_ritwik@cb.amrita.edu::ddc631f9-d7c8-4e3e-9d03-54b2d6cbe735" providerId="AD" clId="Web-{1DCA5946-8E7D-23D5-B402-5FE470B8BFA1}" dt="2023-06-30T04:03:54.137" v="3"/>
        <pc:sldMkLst>
          <pc:docMk/>
          <pc:sldMk cId="4175849850" sldId="281"/>
        </pc:sldMkLst>
        <pc:spChg chg="mod ord">
          <ac:chgData name="Ritwik M (CSE)" userId="S::m_ritwik@cb.amrita.edu::ddc631f9-d7c8-4e3e-9d03-54b2d6cbe735" providerId="AD" clId="Web-{1DCA5946-8E7D-23D5-B402-5FE470B8BFA1}" dt="2023-06-30T04:03:54.137" v="3"/>
          <ac:spMkLst>
            <pc:docMk/>
            <pc:sldMk cId="4175849850" sldId="281"/>
            <ac:spMk id="2" creationId="{392AD114-14D1-A1D4-1546-A34E464ED6E5}"/>
          </ac:spMkLst>
        </pc:spChg>
        <pc:spChg chg="add del">
          <ac:chgData name="Ritwik M (CSE)" userId="S::m_ritwik@cb.amrita.edu::ddc631f9-d7c8-4e3e-9d03-54b2d6cbe735" providerId="AD" clId="Web-{1DCA5946-8E7D-23D5-B402-5FE470B8BFA1}" dt="2023-06-30T04:03:54.137" v="3"/>
          <ac:spMkLst>
            <pc:docMk/>
            <pc:sldMk cId="4175849850" sldId="281"/>
            <ac:spMk id="23" creationId="{89A320C9-9735-4D13-8279-C1C674841392}"/>
          </ac:spMkLst>
        </pc:spChg>
        <pc:spChg chg="add del">
          <ac:chgData name="Ritwik M (CSE)" userId="S::m_ritwik@cb.amrita.edu::ddc631f9-d7c8-4e3e-9d03-54b2d6cbe735" providerId="AD" clId="Web-{1DCA5946-8E7D-23D5-B402-5FE470B8BFA1}" dt="2023-06-30T04:03:54.137" v="3"/>
          <ac:spMkLst>
            <pc:docMk/>
            <pc:sldMk cId="4175849850" sldId="281"/>
            <ac:spMk id="25" creationId="{92544CF4-9B52-4A7B-A4B3-88C72729B77D}"/>
          </ac:spMkLst>
        </pc:spChg>
        <pc:spChg chg="add del">
          <ac:chgData name="Ritwik M (CSE)" userId="S::m_ritwik@cb.amrita.edu::ddc631f9-d7c8-4e3e-9d03-54b2d6cbe735" providerId="AD" clId="Web-{1DCA5946-8E7D-23D5-B402-5FE470B8BFA1}" dt="2023-06-30T04:03:54.137" v="3"/>
          <ac:spMkLst>
            <pc:docMk/>
            <pc:sldMk cId="4175849850" sldId="281"/>
            <ac:spMk id="27" creationId="{E75862C5-5C00-4421-BC7B-9B7B86DBC80D}"/>
          </ac:spMkLst>
        </pc:spChg>
        <pc:spChg chg="add del">
          <ac:chgData name="Ritwik M (CSE)" userId="S::m_ritwik@cb.amrita.edu::ddc631f9-d7c8-4e3e-9d03-54b2d6cbe735" providerId="AD" clId="Web-{1DCA5946-8E7D-23D5-B402-5FE470B8BFA1}" dt="2023-06-30T04:03:54.137" v="3"/>
          <ac:spMkLst>
            <pc:docMk/>
            <pc:sldMk cId="4175849850" sldId="281"/>
            <ac:spMk id="29" creationId="{089440EF-9BE9-4AE9-8C28-00B02296CDB6}"/>
          </ac:spMkLst>
        </pc:spChg>
        <pc:graphicFrameChg chg="mod ord">
          <ac:chgData name="Ritwik M (CSE)" userId="S::m_ritwik@cb.amrita.edu::ddc631f9-d7c8-4e3e-9d03-54b2d6cbe735" providerId="AD" clId="Web-{1DCA5946-8E7D-23D5-B402-5FE470B8BFA1}" dt="2023-06-30T04:03:54.137" v="3"/>
          <ac:graphicFrameMkLst>
            <pc:docMk/>
            <pc:sldMk cId="4175849850" sldId="281"/>
            <ac:graphicFrameMk id="18" creationId="{60E7B920-0A60-20DB-3F76-2E02E1C550D9}"/>
          </ac:graphicFrameMkLst>
        </pc:graphicFrameChg>
      </pc:sldChg>
      <pc:sldChg chg="modSp mod modClrScheme chgLayout">
        <pc:chgData name="Ritwik M (CSE)" userId="S::m_ritwik@cb.amrita.edu::ddc631f9-d7c8-4e3e-9d03-54b2d6cbe735" providerId="AD" clId="Web-{1DCA5946-8E7D-23D5-B402-5FE470B8BFA1}" dt="2023-06-30T04:03:54.137" v="3"/>
        <pc:sldMkLst>
          <pc:docMk/>
          <pc:sldMk cId="1128999660" sldId="282"/>
        </pc:sldMkLst>
        <pc:spChg chg="mod ord">
          <ac:chgData name="Ritwik M (CSE)" userId="S::m_ritwik@cb.amrita.edu::ddc631f9-d7c8-4e3e-9d03-54b2d6cbe735" providerId="AD" clId="Web-{1DCA5946-8E7D-23D5-B402-5FE470B8BFA1}" dt="2023-06-30T04:03:54.137" v="3"/>
          <ac:spMkLst>
            <pc:docMk/>
            <pc:sldMk cId="1128999660" sldId="282"/>
            <ac:spMk id="2" creationId="{0685F3B7-FC47-336D-AEAE-C54590E688F0}"/>
          </ac:spMkLst>
        </pc:spChg>
        <pc:graphicFrameChg chg="mod ord">
          <ac:chgData name="Ritwik M (CSE)" userId="S::m_ritwik@cb.amrita.edu::ddc631f9-d7c8-4e3e-9d03-54b2d6cbe735" providerId="AD" clId="Web-{1DCA5946-8E7D-23D5-B402-5FE470B8BFA1}" dt="2023-06-30T04:03:54.137" v="3"/>
          <ac:graphicFrameMkLst>
            <pc:docMk/>
            <pc:sldMk cId="1128999660" sldId="282"/>
            <ac:graphicFrameMk id="7" creationId="{0E3B45AE-AD09-7E29-B75F-382425DD00AA}"/>
          </ac:graphicFrameMkLst>
        </pc:graphicFrameChg>
      </pc:sldChg>
      <pc:sldChg chg="addSp delSp modSp mod modClrScheme delDesignElem chgLayout">
        <pc:chgData name="Ritwik M (CSE)" userId="S::m_ritwik@cb.amrita.edu::ddc631f9-d7c8-4e3e-9d03-54b2d6cbe735" providerId="AD" clId="Web-{1DCA5946-8E7D-23D5-B402-5FE470B8BFA1}" dt="2023-06-30T04:03:54.137" v="3"/>
        <pc:sldMkLst>
          <pc:docMk/>
          <pc:sldMk cId="3910120682" sldId="283"/>
        </pc:sldMkLst>
        <pc:spChg chg="mod ord">
          <ac:chgData name="Ritwik M (CSE)" userId="S::m_ritwik@cb.amrita.edu::ddc631f9-d7c8-4e3e-9d03-54b2d6cbe735" providerId="AD" clId="Web-{1DCA5946-8E7D-23D5-B402-5FE470B8BFA1}" dt="2023-06-30T04:03:54.137" v="3"/>
          <ac:spMkLst>
            <pc:docMk/>
            <pc:sldMk cId="3910120682" sldId="283"/>
            <ac:spMk id="2" creationId="{32A2EE4D-E6E8-DBF9-953E-3F5024A99506}"/>
          </ac:spMkLst>
        </pc:spChg>
        <pc:spChg chg="add del">
          <ac:chgData name="Ritwik M (CSE)" userId="S::m_ritwik@cb.amrita.edu::ddc631f9-d7c8-4e3e-9d03-54b2d6cbe735" providerId="AD" clId="Web-{1DCA5946-8E7D-23D5-B402-5FE470B8BFA1}" dt="2023-06-30T04:03:54.137" v="3"/>
          <ac:spMkLst>
            <pc:docMk/>
            <pc:sldMk cId="3910120682" sldId="283"/>
            <ac:spMk id="15" creationId="{5463EB0A-3D7C-4AA5-BFA5-8EE5B4BA5624}"/>
          </ac:spMkLst>
        </pc:spChg>
        <pc:spChg chg="add del">
          <ac:chgData name="Ritwik M (CSE)" userId="S::m_ritwik@cb.amrita.edu::ddc631f9-d7c8-4e3e-9d03-54b2d6cbe735" providerId="AD" clId="Web-{1DCA5946-8E7D-23D5-B402-5FE470B8BFA1}" dt="2023-06-30T04:03:54.137" v="3"/>
          <ac:spMkLst>
            <pc:docMk/>
            <pc:sldMk cId="3910120682" sldId="283"/>
            <ac:spMk id="16" creationId="{7945AD00-F967-454D-A4B2-39ABA5C88C20}"/>
          </ac:spMkLst>
        </pc:spChg>
        <pc:spChg chg="add del">
          <ac:chgData name="Ritwik M (CSE)" userId="S::m_ritwik@cb.amrita.edu::ddc631f9-d7c8-4e3e-9d03-54b2d6cbe735" providerId="AD" clId="Web-{1DCA5946-8E7D-23D5-B402-5FE470B8BFA1}" dt="2023-06-30T04:03:54.137" v="3"/>
          <ac:spMkLst>
            <pc:docMk/>
            <pc:sldMk cId="3910120682" sldId="283"/>
            <ac:spMk id="17" creationId="{E9BC5B79-B912-427C-8219-E3E50943FCDE}"/>
          </ac:spMkLst>
        </pc:spChg>
      </pc:sldChg>
      <pc:sldMasterChg chg="add del addSldLayout delSldLayout">
        <pc:chgData name="Ritwik M (CSE)" userId="S::m_ritwik@cb.amrita.edu::ddc631f9-d7c8-4e3e-9d03-54b2d6cbe735" providerId="AD" clId="Web-{1DCA5946-8E7D-23D5-B402-5FE470B8BFA1}" dt="2023-06-30T04:03:54.137" v="3"/>
        <pc:sldMasterMkLst>
          <pc:docMk/>
          <pc:sldMasterMk cId="806109512" sldId="2147483684"/>
        </pc:sldMasterMkLst>
        <pc:sldLayoutChg chg="add del">
          <pc:chgData name="Ritwik M (CSE)" userId="S::m_ritwik@cb.amrita.edu::ddc631f9-d7c8-4e3e-9d03-54b2d6cbe735" providerId="AD" clId="Web-{1DCA5946-8E7D-23D5-B402-5FE470B8BFA1}" dt="2023-06-30T04:03:54.137" v="3"/>
          <pc:sldLayoutMkLst>
            <pc:docMk/>
            <pc:sldMasterMk cId="806109512" sldId="2147483684"/>
            <pc:sldLayoutMk cId="3104539057" sldId="2147483685"/>
          </pc:sldLayoutMkLst>
        </pc:sldLayoutChg>
        <pc:sldLayoutChg chg="add del">
          <pc:chgData name="Ritwik M (CSE)" userId="S::m_ritwik@cb.amrita.edu::ddc631f9-d7c8-4e3e-9d03-54b2d6cbe735" providerId="AD" clId="Web-{1DCA5946-8E7D-23D5-B402-5FE470B8BFA1}" dt="2023-06-30T04:03:54.137" v="3"/>
          <pc:sldLayoutMkLst>
            <pc:docMk/>
            <pc:sldMasterMk cId="806109512" sldId="2147483684"/>
            <pc:sldLayoutMk cId="3210716818" sldId="2147483686"/>
          </pc:sldLayoutMkLst>
        </pc:sldLayoutChg>
        <pc:sldLayoutChg chg="add del">
          <pc:chgData name="Ritwik M (CSE)" userId="S::m_ritwik@cb.amrita.edu::ddc631f9-d7c8-4e3e-9d03-54b2d6cbe735" providerId="AD" clId="Web-{1DCA5946-8E7D-23D5-B402-5FE470B8BFA1}" dt="2023-06-30T04:03:54.137" v="3"/>
          <pc:sldLayoutMkLst>
            <pc:docMk/>
            <pc:sldMasterMk cId="806109512" sldId="2147483684"/>
            <pc:sldLayoutMk cId="1610736232" sldId="2147483687"/>
          </pc:sldLayoutMkLst>
        </pc:sldLayoutChg>
        <pc:sldLayoutChg chg="add del">
          <pc:chgData name="Ritwik M (CSE)" userId="S::m_ritwik@cb.amrita.edu::ddc631f9-d7c8-4e3e-9d03-54b2d6cbe735" providerId="AD" clId="Web-{1DCA5946-8E7D-23D5-B402-5FE470B8BFA1}" dt="2023-06-30T04:03:54.137" v="3"/>
          <pc:sldLayoutMkLst>
            <pc:docMk/>
            <pc:sldMasterMk cId="806109512" sldId="2147483684"/>
            <pc:sldLayoutMk cId="465752640" sldId="2147483688"/>
          </pc:sldLayoutMkLst>
        </pc:sldLayoutChg>
        <pc:sldLayoutChg chg="add del">
          <pc:chgData name="Ritwik M (CSE)" userId="S::m_ritwik@cb.amrita.edu::ddc631f9-d7c8-4e3e-9d03-54b2d6cbe735" providerId="AD" clId="Web-{1DCA5946-8E7D-23D5-B402-5FE470B8BFA1}" dt="2023-06-30T04:03:54.137" v="3"/>
          <pc:sldLayoutMkLst>
            <pc:docMk/>
            <pc:sldMasterMk cId="806109512" sldId="2147483684"/>
            <pc:sldLayoutMk cId="2064595530" sldId="2147483689"/>
          </pc:sldLayoutMkLst>
        </pc:sldLayoutChg>
        <pc:sldLayoutChg chg="add del">
          <pc:chgData name="Ritwik M (CSE)" userId="S::m_ritwik@cb.amrita.edu::ddc631f9-d7c8-4e3e-9d03-54b2d6cbe735" providerId="AD" clId="Web-{1DCA5946-8E7D-23D5-B402-5FE470B8BFA1}" dt="2023-06-30T04:03:54.137" v="3"/>
          <pc:sldLayoutMkLst>
            <pc:docMk/>
            <pc:sldMasterMk cId="806109512" sldId="2147483684"/>
            <pc:sldLayoutMk cId="3319621484" sldId="2147483690"/>
          </pc:sldLayoutMkLst>
        </pc:sldLayoutChg>
        <pc:sldLayoutChg chg="add del">
          <pc:chgData name="Ritwik M (CSE)" userId="S::m_ritwik@cb.amrita.edu::ddc631f9-d7c8-4e3e-9d03-54b2d6cbe735" providerId="AD" clId="Web-{1DCA5946-8E7D-23D5-B402-5FE470B8BFA1}" dt="2023-06-30T04:03:54.137" v="3"/>
          <pc:sldLayoutMkLst>
            <pc:docMk/>
            <pc:sldMasterMk cId="806109512" sldId="2147483684"/>
            <pc:sldLayoutMk cId="1993901381" sldId="2147483691"/>
          </pc:sldLayoutMkLst>
        </pc:sldLayoutChg>
        <pc:sldLayoutChg chg="add del">
          <pc:chgData name="Ritwik M (CSE)" userId="S::m_ritwik@cb.amrita.edu::ddc631f9-d7c8-4e3e-9d03-54b2d6cbe735" providerId="AD" clId="Web-{1DCA5946-8E7D-23D5-B402-5FE470B8BFA1}" dt="2023-06-30T04:03:54.137" v="3"/>
          <pc:sldLayoutMkLst>
            <pc:docMk/>
            <pc:sldMasterMk cId="806109512" sldId="2147483684"/>
            <pc:sldLayoutMk cId="2657535813" sldId="2147483692"/>
          </pc:sldLayoutMkLst>
        </pc:sldLayoutChg>
        <pc:sldLayoutChg chg="add del">
          <pc:chgData name="Ritwik M (CSE)" userId="S::m_ritwik@cb.amrita.edu::ddc631f9-d7c8-4e3e-9d03-54b2d6cbe735" providerId="AD" clId="Web-{1DCA5946-8E7D-23D5-B402-5FE470B8BFA1}" dt="2023-06-30T04:03:54.137" v="3"/>
          <pc:sldLayoutMkLst>
            <pc:docMk/>
            <pc:sldMasterMk cId="806109512" sldId="2147483684"/>
            <pc:sldLayoutMk cId="560977194" sldId="2147483693"/>
          </pc:sldLayoutMkLst>
        </pc:sldLayoutChg>
        <pc:sldLayoutChg chg="add del">
          <pc:chgData name="Ritwik M (CSE)" userId="S::m_ritwik@cb.amrita.edu::ddc631f9-d7c8-4e3e-9d03-54b2d6cbe735" providerId="AD" clId="Web-{1DCA5946-8E7D-23D5-B402-5FE470B8BFA1}" dt="2023-06-30T04:03:54.137" v="3"/>
          <pc:sldLayoutMkLst>
            <pc:docMk/>
            <pc:sldMasterMk cId="806109512" sldId="2147483684"/>
            <pc:sldLayoutMk cId="1784841468" sldId="2147483694"/>
          </pc:sldLayoutMkLst>
        </pc:sldLayoutChg>
        <pc:sldLayoutChg chg="add del">
          <pc:chgData name="Ritwik M (CSE)" userId="S::m_ritwik@cb.amrita.edu::ddc631f9-d7c8-4e3e-9d03-54b2d6cbe735" providerId="AD" clId="Web-{1DCA5946-8E7D-23D5-B402-5FE470B8BFA1}" dt="2023-06-30T04:03:54.137" v="3"/>
          <pc:sldLayoutMkLst>
            <pc:docMk/>
            <pc:sldMasterMk cId="806109512" sldId="2147483684"/>
            <pc:sldLayoutMk cId="2305007630" sldId="2147483695"/>
          </pc:sldLayoutMkLst>
        </pc:sldLayoutChg>
      </pc:sldMasterChg>
      <pc:sldMasterChg chg="add del addSldLayout delSldLayout modSldLayout">
        <pc:chgData name="Ritwik M (CSE)" userId="S::m_ritwik@cb.amrita.edu::ddc631f9-d7c8-4e3e-9d03-54b2d6cbe735" providerId="AD" clId="Web-{1DCA5946-8E7D-23D5-B402-5FE470B8BFA1}" dt="2023-06-30T04:03:54.137" v="3"/>
        <pc:sldMasterMkLst>
          <pc:docMk/>
          <pc:sldMasterMk cId="2418096192" sldId="2147483696"/>
        </pc:sldMasterMkLst>
        <pc:sldLayoutChg chg="add del mod replId">
          <pc:chgData name="Ritwik M (CSE)" userId="S::m_ritwik@cb.amrita.edu::ddc631f9-d7c8-4e3e-9d03-54b2d6cbe735" providerId="AD" clId="Web-{1DCA5946-8E7D-23D5-B402-5FE470B8BFA1}" dt="2023-06-30T04:03:54.137" v="3"/>
          <pc:sldLayoutMkLst>
            <pc:docMk/>
            <pc:sldMasterMk cId="2418096192" sldId="2147483696"/>
            <pc:sldLayoutMk cId="3902166607" sldId="2147483697"/>
          </pc:sldLayoutMkLst>
        </pc:sldLayoutChg>
        <pc:sldLayoutChg chg="add del mod replId">
          <pc:chgData name="Ritwik M (CSE)" userId="S::m_ritwik@cb.amrita.edu::ddc631f9-d7c8-4e3e-9d03-54b2d6cbe735" providerId="AD" clId="Web-{1DCA5946-8E7D-23D5-B402-5FE470B8BFA1}" dt="2023-06-30T04:03:54.137" v="3"/>
          <pc:sldLayoutMkLst>
            <pc:docMk/>
            <pc:sldMasterMk cId="2418096192" sldId="2147483696"/>
            <pc:sldLayoutMk cId="4031268750" sldId="2147483698"/>
          </pc:sldLayoutMkLst>
        </pc:sldLayoutChg>
        <pc:sldLayoutChg chg="add del mod replId">
          <pc:chgData name="Ritwik M (CSE)" userId="S::m_ritwik@cb.amrita.edu::ddc631f9-d7c8-4e3e-9d03-54b2d6cbe735" providerId="AD" clId="Web-{1DCA5946-8E7D-23D5-B402-5FE470B8BFA1}" dt="2023-06-30T04:03:54.137" v="3"/>
          <pc:sldLayoutMkLst>
            <pc:docMk/>
            <pc:sldMasterMk cId="2418096192" sldId="2147483696"/>
            <pc:sldLayoutMk cId="3639614170" sldId="2147483699"/>
          </pc:sldLayoutMkLst>
        </pc:sldLayoutChg>
        <pc:sldLayoutChg chg="add del mod replId">
          <pc:chgData name="Ritwik M (CSE)" userId="S::m_ritwik@cb.amrita.edu::ddc631f9-d7c8-4e3e-9d03-54b2d6cbe735" providerId="AD" clId="Web-{1DCA5946-8E7D-23D5-B402-5FE470B8BFA1}" dt="2023-06-30T04:03:54.137" v="3"/>
          <pc:sldLayoutMkLst>
            <pc:docMk/>
            <pc:sldMasterMk cId="2418096192" sldId="2147483696"/>
            <pc:sldLayoutMk cId="2945857695" sldId="2147483700"/>
          </pc:sldLayoutMkLst>
        </pc:sldLayoutChg>
        <pc:sldLayoutChg chg="add del mod replId">
          <pc:chgData name="Ritwik M (CSE)" userId="S::m_ritwik@cb.amrita.edu::ddc631f9-d7c8-4e3e-9d03-54b2d6cbe735" providerId="AD" clId="Web-{1DCA5946-8E7D-23D5-B402-5FE470B8BFA1}" dt="2023-06-30T04:03:54.137" v="3"/>
          <pc:sldLayoutMkLst>
            <pc:docMk/>
            <pc:sldMasterMk cId="2418096192" sldId="2147483696"/>
            <pc:sldLayoutMk cId="2077349305" sldId="2147483701"/>
          </pc:sldLayoutMkLst>
        </pc:sldLayoutChg>
        <pc:sldLayoutChg chg="add del mod replId">
          <pc:chgData name="Ritwik M (CSE)" userId="S::m_ritwik@cb.amrita.edu::ddc631f9-d7c8-4e3e-9d03-54b2d6cbe735" providerId="AD" clId="Web-{1DCA5946-8E7D-23D5-B402-5FE470B8BFA1}" dt="2023-06-30T04:03:54.137" v="3"/>
          <pc:sldLayoutMkLst>
            <pc:docMk/>
            <pc:sldMasterMk cId="2418096192" sldId="2147483696"/>
            <pc:sldLayoutMk cId="3697983886" sldId="2147483702"/>
          </pc:sldLayoutMkLst>
        </pc:sldLayoutChg>
        <pc:sldLayoutChg chg="add del mod replId">
          <pc:chgData name="Ritwik M (CSE)" userId="S::m_ritwik@cb.amrita.edu::ddc631f9-d7c8-4e3e-9d03-54b2d6cbe735" providerId="AD" clId="Web-{1DCA5946-8E7D-23D5-B402-5FE470B8BFA1}" dt="2023-06-30T04:03:54.137" v="3"/>
          <pc:sldLayoutMkLst>
            <pc:docMk/>
            <pc:sldMasterMk cId="2418096192" sldId="2147483696"/>
            <pc:sldLayoutMk cId="1186257679" sldId="2147483703"/>
          </pc:sldLayoutMkLst>
        </pc:sldLayoutChg>
        <pc:sldLayoutChg chg="add del mod replId">
          <pc:chgData name="Ritwik M (CSE)" userId="S::m_ritwik@cb.amrita.edu::ddc631f9-d7c8-4e3e-9d03-54b2d6cbe735" providerId="AD" clId="Web-{1DCA5946-8E7D-23D5-B402-5FE470B8BFA1}" dt="2023-06-30T04:03:54.137" v="3"/>
          <pc:sldLayoutMkLst>
            <pc:docMk/>
            <pc:sldMasterMk cId="2418096192" sldId="2147483696"/>
            <pc:sldLayoutMk cId="3742312470" sldId="2147483704"/>
          </pc:sldLayoutMkLst>
        </pc:sldLayoutChg>
        <pc:sldLayoutChg chg="add del mod replId">
          <pc:chgData name="Ritwik M (CSE)" userId="S::m_ritwik@cb.amrita.edu::ddc631f9-d7c8-4e3e-9d03-54b2d6cbe735" providerId="AD" clId="Web-{1DCA5946-8E7D-23D5-B402-5FE470B8BFA1}" dt="2023-06-30T04:03:54.137" v="3"/>
          <pc:sldLayoutMkLst>
            <pc:docMk/>
            <pc:sldMasterMk cId="2418096192" sldId="2147483696"/>
            <pc:sldLayoutMk cId="3967695076" sldId="2147483705"/>
          </pc:sldLayoutMkLst>
        </pc:sldLayoutChg>
        <pc:sldLayoutChg chg="add del mod replId">
          <pc:chgData name="Ritwik M (CSE)" userId="S::m_ritwik@cb.amrita.edu::ddc631f9-d7c8-4e3e-9d03-54b2d6cbe735" providerId="AD" clId="Web-{1DCA5946-8E7D-23D5-B402-5FE470B8BFA1}" dt="2023-06-30T04:03:54.137" v="3"/>
          <pc:sldLayoutMkLst>
            <pc:docMk/>
            <pc:sldMasterMk cId="2418096192" sldId="2147483696"/>
            <pc:sldLayoutMk cId="3541112093" sldId="2147483706"/>
          </pc:sldLayoutMkLst>
        </pc:sldLayoutChg>
        <pc:sldLayoutChg chg="add del mod replId">
          <pc:chgData name="Ritwik M (CSE)" userId="S::m_ritwik@cb.amrita.edu::ddc631f9-d7c8-4e3e-9d03-54b2d6cbe735" providerId="AD" clId="Web-{1DCA5946-8E7D-23D5-B402-5FE470B8BFA1}" dt="2023-06-30T04:03:54.137" v="3"/>
          <pc:sldLayoutMkLst>
            <pc:docMk/>
            <pc:sldMasterMk cId="2418096192" sldId="2147483696"/>
            <pc:sldLayoutMk cId="3205356741" sldId="2147483707"/>
          </pc:sldLayoutMkLst>
        </pc:sldLayoutChg>
      </pc:sldMasterChg>
    </pc:docChg>
  </pc:docChgLst>
  <pc:docChgLst>
    <pc:chgData name="Ritwik M (CSE)" userId="S::m_ritwik@cb.amrita.edu::ddc631f9-d7c8-4e3e-9d03-54b2d6cbe735" providerId="AD" clId="Web-{F8E12C41-2BD0-5584-E3E2-069A63AC0335}"/>
    <pc:docChg chg="delSld modSld">
      <pc:chgData name="Ritwik M (CSE)" userId="S::m_ritwik@cb.amrita.edu::ddc631f9-d7c8-4e3e-9d03-54b2d6cbe735" providerId="AD" clId="Web-{F8E12C41-2BD0-5584-E3E2-069A63AC0335}" dt="2023-06-30T04:24:07.442" v="9" actId="20577"/>
      <pc:docMkLst>
        <pc:docMk/>
      </pc:docMkLst>
      <pc:sldChg chg="del">
        <pc:chgData name="Ritwik M (CSE)" userId="S::m_ritwik@cb.amrita.edu::ddc631f9-d7c8-4e3e-9d03-54b2d6cbe735" providerId="AD" clId="Web-{F8E12C41-2BD0-5584-E3E2-069A63AC0335}" dt="2023-06-30T04:24:01.926" v="8"/>
        <pc:sldMkLst>
          <pc:docMk/>
          <pc:sldMk cId="1346343291" sldId="273"/>
        </pc:sldMkLst>
      </pc:sldChg>
      <pc:sldChg chg="modSp">
        <pc:chgData name="Ritwik M (CSE)" userId="S::m_ritwik@cb.amrita.edu::ddc631f9-d7c8-4e3e-9d03-54b2d6cbe735" providerId="AD" clId="Web-{F8E12C41-2BD0-5584-E3E2-069A63AC0335}" dt="2023-06-30T04:24:07.442" v="9" actId="20577"/>
        <pc:sldMkLst>
          <pc:docMk/>
          <pc:sldMk cId="3598106671" sldId="279"/>
        </pc:sldMkLst>
        <pc:spChg chg="mod">
          <ac:chgData name="Ritwik M (CSE)" userId="S::m_ritwik@cb.amrita.edu::ddc631f9-d7c8-4e3e-9d03-54b2d6cbe735" providerId="AD" clId="Web-{F8E12C41-2BD0-5584-E3E2-069A63AC0335}" dt="2023-06-30T04:24:07.442" v="9" actId="20577"/>
          <ac:spMkLst>
            <pc:docMk/>
            <pc:sldMk cId="3598106671" sldId="279"/>
            <ac:spMk id="2" creationId="{C85E1738-E52B-3269-D227-37D0E199C68A}"/>
          </ac:spMkLst>
        </pc:spChg>
      </pc:sldChg>
      <pc:sldChg chg="del">
        <pc:chgData name="Ritwik M (CSE)" userId="S::m_ritwik@cb.amrita.edu::ddc631f9-d7c8-4e3e-9d03-54b2d6cbe735" providerId="AD" clId="Web-{F8E12C41-2BD0-5584-E3E2-069A63AC0335}" dt="2023-06-30T04:23:54.238" v="7"/>
        <pc:sldMkLst>
          <pc:docMk/>
          <pc:sldMk cId="3558101106" sldId="284"/>
        </pc:sldMkLst>
      </pc:sldChg>
      <pc:sldChg chg="addSp delSp modSp">
        <pc:chgData name="Ritwik M (CSE)" userId="S::m_ritwik@cb.amrita.edu::ddc631f9-d7c8-4e3e-9d03-54b2d6cbe735" providerId="AD" clId="Web-{F8E12C41-2BD0-5584-E3E2-069A63AC0335}" dt="2023-06-30T04:23:16.410" v="6"/>
        <pc:sldMkLst>
          <pc:docMk/>
          <pc:sldMk cId="2559128013" sldId="285"/>
        </pc:sldMkLst>
        <pc:spChg chg="mod">
          <ac:chgData name="Ritwik M (CSE)" userId="S::m_ritwik@cb.amrita.edu::ddc631f9-d7c8-4e3e-9d03-54b2d6cbe735" providerId="AD" clId="Web-{F8E12C41-2BD0-5584-E3E2-069A63AC0335}" dt="2023-06-30T04:23:16.410" v="6"/>
          <ac:spMkLst>
            <pc:docMk/>
            <pc:sldMk cId="2559128013" sldId="285"/>
            <ac:spMk id="2" creationId="{52F0AAA5-DA0D-A9BB-5E0F-88F0FD83E3C0}"/>
          </ac:spMkLst>
        </pc:spChg>
        <pc:spChg chg="add del">
          <ac:chgData name="Ritwik M (CSE)" userId="S::m_ritwik@cb.amrita.edu::ddc631f9-d7c8-4e3e-9d03-54b2d6cbe735" providerId="AD" clId="Web-{F8E12C41-2BD0-5584-E3E2-069A63AC0335}" dt="2023-06-30T04:22:28.425" v="2"/>
          <ac:spMkLst>
            <pc:docMk/>
            <pc:sldMk cId="2559128013" sldId="285"/>
            <ac:spMk id="10" creationId="{1DA27254-207B-4B52-973B-03A6D7C253A8}"/>
          </ac:spMkLst>
        </pc:spChg>
        <pc:spChg chg="add del">
          <ac:chgData name="Ritwik M (CSE)" userId="S::m_ritwik@cb.amrita.edu::ddc631f9-d7c8-4e3e-9d03-54b2d6cbe735" providerId="AD" clId="Web-{F8E12C41-2BD0-5584-E3E2-069A63AC0335}" dt="2023-06-30T04:22:28.425" v="2"/>
          <ac:spMkLst>
            <pc:docMk/>
            <pc:sldMk cId="2559128013" sldId="285"/>
            <ac:spMk id="23" creationId="{D6188152-70CA-4742-AA0D-863A7FDB4793}"/>
          </ac:spMkLst>
        </pc:spChg>
        <pc:spChg chg="add del">
          <ac:chgData name="Ritwik M (CSE)" userId="S::m_ritwik@cb.amrita.edu::ddc631f9-d7c8-4e3e-9d03-54b2d6cbe735" providerId="AD" clId="Web-{F8E12C41-2BD0-5584-E3E2-069A63AC0335}" dt="2023-06-30T04:23:16.410" v="6"/>
          <ac:spMkLst>
            <pc:docMk/>
            <pc:sldMk cId="2559128013" sldId="285"/>
            <ac:spMk id="28" creationId="{14D16F1A-5D78-4402-81FF-31A98AFD6BBD}"/>
          </ac:spMkLst>
        </pc:spChg>
        <pc:spChg chg="add del">
          <ac:chgData name="Ritwik M (CSE)" userId="S::m_ritwik@cb.amrita.edu::ddc631f9-d7c8-4e3e-9d03-54b2d6cbe735" providerId="AD" clId="Web-{F8E12C41-2BD0-5584-E3E2-069A63AC0335}" dt="2023-06-30T04:23:16.410" v="6"/>
          <ac:spMkLst>
            <pc:docMk/>
            <pc:sldMk cId="2559128013" sldId="285"/>
            <ac:spMk id="30" creationId="{1B2FB7F0-6A45-43E8-88A7-48E46E6D48CA}"/>
          </ac:spMkLst>
        </pc:spChg>
        <pc:spChg chg="add del">
          <ac:chgData name="Ritwik M (CSE)" userId="S::m_ritwik@cb.amrita.edu::ddc631f9-d7c8-4e3e-9d03-54b2d6cbe735" providerId="AD" clId="Web-{F8E12C41-2BD0-5584-E3E2-069A63AC0335}" dt="2023-06-30T04:23:16.410" v="6"/>
          <ac:spMkLst>
            <pc:docMk/>
            <pc:sldMk cId="2559128013" sldId="285"/>
            <ac:spMk id="32" creationId="{6BA9C607-662B-4FBB-A3F3-CF593AD736CD}"/>
          </ac:spMkLst>
        </pc:spChg>
        <pc:grpChg chg="add del">
          <ac:chgData name="Ritwik M (CSE)" userId="S::m_ritwik@cb.amrita.edu::ddc631f9-d7c8-4e3e-9d03-54b2d6cbe735" providerId="AD" clId="Web-{F8E12C41-2BD0-5584-E3E2-069A63AC0335}" dt="2023-06-30T04:22:28.425" v="2"/>
          <ac:grpSpMkLst>
            <pc:docMk/>
            <pc:sldMk cId="2559128013" sldId="285"/>
            <ac:grpSpMk id="12" creationId="{AE3358E8-FEB4-4E5C-903A-92C75E6BDD18}"/>
          </ac:grpSpMkLst>
        </pc:grpChg>
        <pc:graphicFrameChg chg="mod modGraphic">
          <ac:chgData name="Ritwik M (CSE)" userId="S::m_ritwik@cb.amrita.edu::ddc631f9-d7c8-4e3e-9d03-54b2d6cbe735" providerId="AD" clId="Web-{F8E12C41-2BD0-5584-E3E2-069A63AC0335}" dt="2023-06-30T04:23:16.410" v="6"/>
          <ac:graphicFrameMkLst>
            <pc:docMk/>
            <pc:sldMk cId="2559128013" sldId="285"/>
            <ac:graphicFrameMk id="5" creationId="{74E98FC9-7FA5-E50E-155B-CD325D4705AD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08497B-CD06-48E2-9B4E-F2CE4BF794E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6_2" csCatId="accent6" phldr="1"/>
      <dgm:spPr/>
      <dgm:t>
        <a:bodyPr/>
        <a:lstStyle/>
        <a:p>
          <a:endParaRPr lang="en-US"/>
        </a:p>
      </dgm:t>
    </dgm:pt>
    <dgm:pt modelId="{10841262-F269-4A9E-AE6F-42A5C9EB9BD5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/>
            <a:t>Able to evolve variants successfully </a:t>
          </a:r>
          <a:r>
            <a:rPr lang="en-US">
              <a:latin typeface="Trebuchet MS" panose="020B0603020202020204"/>
            </a:rPr>
            <a:t>for over 1700</a:t>
          </a:r>
          <a:r>
            <a:rPr lang="en-US"/>
            <a:t> generations</a:t>
          </a:r>
        </a:p>
      </dgm:t>
    </dgm:pt>
    <dgm:pt modelId="{A83698CF-1739-48E0-8043-449F9038D26B}" type="parTrans" cxnId="{116A76E4-3111-4266-B04C-6B25B880451E}">
      <dgm:prSet/>
      <dgm:spPr/>
      <dgm:t>
        <a:bodyPr/>
        <a:lstStyle/>
        <a:p>
          <a:endParaRPr lang="en-US"/>
        </a:p>
      </dgm:t>
    </dgm:pt>
    <dgm:pt modelId="{F7012EB5-115B-4ADD-A901-FBE936855F0B}" type="sibTrans" cxnId="{116A76E4-3111-4266-B04C-6B25B880451E}">
      <dgm:prSet/>
      <dgm:spPr/>
      <dgm:t>
        <a:bodyPr/>
        <a:lstStyle/>
        <a:p>
          <a:endParaRPr lang="en-US"/>
        </a:p>
      </dgm:t>
    </dgm:pt>
    <dgm:pt modelId="{9EFFB52E-C5EE-48A4-A509-9C98740E405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At 20 candidates per generation, this implies </a:t>
          </a:r>
          <a:r>
            <a:rPr lang="en-US" b="1"/>
            <a:t>1721×20 = 34,420</a:t>
          </a:r>
          <a:r>
            <a:rPr lang="en-US"/>
            <a:t> valid malware executables.</a:t>
          </a:r>
        </a:p>
      </dgm:t>
    </dgm:pt>
    <dgm:pt modelId="{52342696-0FCB-4C27-9086-83A57EE68A2D}" type="parTrans" cxnId="{61DB8819-DA9F-42B0-9652-C73FA5B07ACA}">
      <dgm:prSet/>
      <dgm:spPr/>
      <dgm:t>
        <a:bodyPr/>
        <a:lstStyle/>
        <a:p>
          <a:endParaRPr lang="en-US"/>
        </a:p>
      </dgm:t>
    </dgm:pt>
    <dgm:pt modelId="{508FB650-349F-4BCD-8D3E-9EBE83A4E673}" type="sibTrans" cxnId="{61DB8819-DA9F-42B0-9652-C73FA5B07ACA}">
      <dgm:prSet/>
      <dgm:spPr/>
      <dgm:t>
        <a:bodyPr/>
        <a:lstStyle/>
        <a:p>
          <a:endParaRPr lang="en-US"/>
        </a:p>
      </dgm:t>
    </dgm:pt>
    <dgm:pt modelId="{A5E9465B-FEB7-4660-ACC9-740531C59CA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500 generations in under 30 minutes</a:t>
          </a:r>
        </a:p>
      </dgm:t>
    </dgm:pt>
    <dgm:pt modelId="{7DD89141-3660-4D23-974D-9BF923E8A2FA}" type="parTrans" cxnId="{259E8715-C3A9-4C7B-B274-5B9605630CAA}">
      <dgm:prSet/>
      <dgm:spPr/>
      <dgm:t>
        <a:bodyPr/>
        <a:lstStyle/>
        <a:p>
          <a:endParaRPr lang="en-US"/>
        </a:p>
      </dgm:t>
    </dgm:pt>
    <dgm:pt modelId="{73A3C2D7-74D4-48FD-A873-B333B31B1B13}" type="sibTrans" cxnId="{259E8715-C3A9-4C7B-B274-5B9605630CAA}">
      <dgm:prSet/>
      <dgm:spPr/>
      <dgm:t>
        <a:bodyPr/>
        <a:lstStyle/>
        <a:p>
          <a:endParaRPr lang="en-US"/>
        </a:p>
      </dgm:t>
    </dgm:pt>
    <dgm:pt modelId="{993254C4-4060-4FA8-AB35-6ADE03AA82B0}" type="pres">
      <dgm:prSet presAssocID="{F608497B-CD06-48E2-9B4E-F2CE4BF794EE}" presName="root" presStyleCnt="0">
        <dgm:presLayoutVars>
          <dgm:dir/>
          <dgm:resizeHandles val="exact"/>
        </dgm:presLayoutVars>
      </dgm:prSet>
      <dgm:spPr/>
    </dgm:pt>
    <dgm:pt modelId="{662B55A1-C531-4C21-B768-A46CBE6DFDD2}" type="pres">
      <dgm:prSet presAssocID="{10841262-F269-4A9E-AE6F-42A5C9EB9BD5}" presName="compNode" presStyleCnt="0"/>
      <dgm:spPr/>
    </dgm:pt>
    <dgm:pt modelId="{4FC1FB72-DEFA-4471-B9AE-8A86B1AC2AC5}" type="pres">
      <dgm:prSet presAssocID="{10841262-F269-4A9E-AE6F-42A5C9EB9BD5}" presName="bgRect" presStyleLbl="bgShp" presStyleIdx="0" presStyleCnt="3"/>
      <dgm:spPr/>
    </dgm:pt>
    <dgm:pt modelId="{54ED2F11-B17C-4F8B-866F-1696194FEDC0}" type="pres">
      <dgm:prSet presAssocID="{10841262-F269-4A9E-AE6F-42A5C9EB9BD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Cane"/>
        </a:ext>
      </dgm:extLst>
    </dgm:pt>
    <dgm:pt modelId="{C10672DA-8670-4058-9C18-555C6148B8E5}" type="pres">
      <dgm:prSet presAssocID="{10841262-F269-4A9E-AE6F-42A5C9EB9BD5}" presName="spaceRect" presStyleCnt="0"/>
      <dgm:spPr/>
    </dgm:pt>
    <dgm:pt modelId="{996BE3D2-8D8B-4EC1-8584-EF8ECC4E4E21}" type="pres">
      <dgm:prSet presAssocID="{10841262-F269-4A9E-AE6F-42A5C9EB9BD5}" presName="parTx" presStyleLbl="revTx" presStyleIdx="0" presStyleCnt="3">
        <dgm:presLayoutVars>
          <dgm:chMax val="0"/>
          <dgm:chPref val="0"/>
        </dgm:presLayoutVars>
      </dgm:prSet>
      <dgm:spPr/>
    </dgm:pt>
    <dgm:pt modelId="{4EB67A65-C4CB-4A70-AEFF-F883E31BAD7A}" type="pres">
      <dgm:prSet presAssocID="{F7012EB5-115B-4ADD-A901-FBE936855F0B}" presName="sibTrans" presStyleCnt="0"/>
      <dgm:spPr/>
    </dgm:pt>
    <dgm:pt modelId="{6A3D6C88-3697-47D9-B921-8266E878B266}" type="pres">
      <dgm:prSet presAssocID="{9EFFB52E-C5EE-48A4-A509-9C98740E405F}" presName="compNode" presStyleCnt="0"/>
      <dgm:spPr/>
    </dgm:pt>
    <dgm:pt modelId="{4C325819-E736-4CDC-848A-355E8767B51B}" type="pres">
      <dgm:prSet presAssocID="{9EFFB52E-C5EE-48A4-A509-9C98740E405F}" presName="bgRect" presStyleLbl="bgShp" presStyleIdx="1" presStyleCnt="3"/>
      <dgm:spPr/>
    </dgm:pt>
    <dgm:pt modelId="{52DC6839-0D74-49F6-ACF0-504D4BC33FE4}" type="pres">
      <dgm:prSet presAssocID="{9EFFB52E-C5EE-48A4-A509-9C98740E405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7CAF06AE-6AA1-4583-997C-A5BEC0131FB5}" type="pres">
      <dgm:prSet presAssocID="{9EFFB52E-C5EE-48A4-A509-9C98740E405F}" presName="spaceRect" presStyleCnt="0"/>
      <dgm:spPr/>
    </dgm:pt>
    <dgm:pt modelId="{E81C503E-26AB-4487-9D16-90F96CDFBF5E}" type="pres">
      <dgm:prSet presAssocID="{9EFFB52E-C5EE-48A4-A509-9C98740E405F}" presName="parTx" presStyleLbl="revTx" presStyleIdx="1" presStyleCnt="3">
        <dgm:presLayoutVars>
          <dgm:chMax val="0"/>
          <dgm:chPref val="0"/>
        </dgm:presLayoutVars>
      </dgm:prSet>
      <dgm:spPr/>
    </dgm:pt>
    <dgm:pt modelId="{78E7659F-B82C-48CA-8BD4-BB5ADAE20C19}" type="pres">
      <dgm:prSet presAssocID="{508FB650-349F-4BCD-8D3E-9EBE83A4E673}" presName="sibTrans" presStyleCnt="0"/>
      <dgm:spPr/>
    </dgm:pt>
    <dgm:pt modelId="{BD7E5278-690B-48A7-9371-F57EEEB6208D}" type="pres">
      <dgm:prSet presAssocID="{A5E9465B-FEB7-4660-ACC9-740531C59CA1}" presName="compNode" presStyleCnt="0"/>
      <dgm:spPr/>
    </dgm:pt>
    <dgm:pt modelId="{8295CC9F-433D-49FC-8C83-100C89345E88}" type="pres">
      <dgm:prSet presAssocID="{A5E9465B-FEB7-4660-ACC9-740531C59CA1}" presName="bgRect" presStyleLbl="bgShp" presStyleIdx="2" presStyleCnt="3"/>
      <dgm:spPr/>
    </dgm:pt>
    <dgm:pt modelId="{4B05058C-7E89-4EC6-8572-6AFB49EE21D4}" type="pres">
      <dgm:prSet presAssocID="{A5E9465B-FEB7-4660-ACC9-740531C59CA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C50E0E66-3E46-4D2F-972C-4D4DBDF7A2B1}" type="pres">
      <dgm:prSet presAssocID="{A5E9465B-FEB7-4660-ACC9-740531C59CA1}" presName="spaceRect" presStyleCnt="0"/>
      <dgm:spPr/>
    </dgm:pt>
    <dgm:pt modelId="{CC61E191-921B-44B3-968C-EB00D9F7734D}" type="pres">
      <dgm:prSet presAssocID="{A5E9465B-FEB7-4660-ACC9-740531C59CA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59E8715-C3A9-4C7B-B274-5B9605630CAA}" srcId="{F608497B-CD06-48E2-9B4E-F2CE4BF794EE}" destId="{A5E9465B-FEB7-4660-ACC9-740531C59CA1}" srcOrd="2" destOrd="0" parTransId="{7DD89141-3660-4D23-974D-9BF923E8A2FA}" sibTransId="{73A3C2D7-74D4-48FD-A873-B333B31B1B13}"/>
    <dgm:cxn modelId="{61DB8819-DA9F-42B0-9652-C73FA5B07ACA}" srcId="{F608497B-CD06-48E2-9B4E-F2CE4BF794EE}" destId="{9EFFB52E-C5EE-48A4-A509-9C98740E405F}" srcOrd="1" destOrd="0" parTransId="{52342696-0FCB-4C27-9086-83A57EE68A2D}" sibTransId="{508FB650-349F-4BCD-8D3E-9EBE83A4E673}"/>
    <dgm:cxn modelId="{93CEE03F-52DB-4F44-A88A-3220071AAB31}" type="presOf" srcId="{A5E9465B-FEB7-4660-ACC9-740531C59CA1}" destId="{CC61E191-921B-44B3-968C-EB00D9F7734D}" srcOrd="0" destOrd="0" presId="urn:microsoft.com/office/officeart/2018/2/layout/IconVerticalSolidList"/>
    <dgm:cxn modelId="{DEAC8261-168B-4360-A874-EE64F478C847}" type="presOf" srcId="{F608497B-CD06-48E2-9B4E-F2CE4BF794EE}" destId="{993254C4-4060-4FA8-AB35-6ADE03AA82B0}" srcOrd="0" destOrd="0" presId="urn:microsoft.com/office/officeart/2018/2/layout/IconVerticalSolidList"/>
    <dgm:cxn modelId="{70F13370-982E-49BB-8D2F-91162F778ABA}" type="presOf" srcId="{10841262-F269-4A9E-AE6F-42A5C9EB9BD5}" destId="{996BE3D2-8D8B-4EC1-8584-EF8ECC4E4E21}" srcOrd="0" destOrd="0" presId="urn:microsoft.com/office/officeart/2018/2/layout/IconVerticalSolidList"/>
    <dgm:cxn modelId="{116A76E4-3111-4266-B04C-6B25B880451E}" srcId="{F608497B-CD06-48E2-9B4E-F2CE4BF794EE}" destId="{10841262-F269-4A9E-AE6F-42A5C9EB9BD5}" srcOrd="0" destOrd="0" parTransId="{A83698CF-1739-48E0-8043-449F9038D26B}" sibTransId="{F7012EB5-115B-4ADD-A901-FBE936855F0B}"/>
    <dgm:cxn modelId="{7581EAFA-F4DF-4DB4-8731-33FE3F1DAFC7}" type="presOf" srcId="{9EFFB52E-C5EE-48A4-A509-9C98740E405F}" destId="{E81C503E-26AB-4487-9D16-90F96CDFBF5E}" srcOrd="0" destOrd="0" presId="urn:microsoft.com/office/officeart/2018/2/layout/IconVerticalSolidList"/>
    <dgm:cxn modelId="{C2C4377D-790D-4F0A-A6B1-761B4E7DA7D5}" type="presParOf" srcId="{993254C4-4060-4FA8-AB35-6ADE03AA82B0}" destId="{662B55A1-C531-4C21-B768-A46CBE6DFDD2}" srcOrd="0" destOrd="0" presId="urn:microsoft.com/office/officeart/2018/2/layout/IconVerticalSolidList"/>
    <dgm:cxn modelId="{81238AA6-DA3B-4B5F-B035-4D842A37B563}" type="presParOf" srcId="{662B55A1-C531-4C21-B768-A46CBE6DFDD2}" destId="{4FC1FB72-DEFA-4471-B9AE-8A86B1AC2AC5}" srcOrd="0" destOrd="0" presId="urn:microsoft.com/office/officeart/2018/2/layout/IconVerticalSolidList"/>
    <dgm:cxn modelId="{1B1C3805-63A0-4B23-80A6-3E5E6D808225}" type="presParOf" srcId="{662B55A1-C531-4C21-B768-A46CBE6DFDD2}" destId="{54ED2F11-B17C-4F8B-866F-1696194FEDC0}" srcOrd="1" destOrd="0" presId="urn:microsoft.com/office/officeart/2018/2/layout/IconVerticalSolidList"/>
    <dgm:cxn modelId="{9B150EC2-3162-40E4-BD35-9FB9BF3C0692}" type="presParOf" srcId="{662B55A1-C531-4C21-B768-A46CBE6DFDD2}" destId="{C10672DA-8670-4058-9C18-555C6148B8E5}" srcOrd="2" destOrd="0" presId="urn:microsoft.com/office/officeart/2018/2/layout/IconVerticalSolidList"/>
    <dgm:cxn modelId="{DC19463A-A505-4E33-81BF-E986ADA74F11}" type="presParOf" srcId="{662B55A1-C531-4C21-B768-A46CBE6DFDD2}" destId="{996BE3D2-8D8B-4EC1-8584-EF8ECC4E4E21}" srcOrd="3" destOrd="0" presId="urn:microsoft.com/office/officeart/2018/2/layout/IconVerticalSolidList"/>
    <dgm:cxn modelId="{5C1C2EBB-37A0-4E09-880E-C1E1D7E90512}" type="presParOf" srcId="{993254C4-4060-4FA8-AB35-6ADE03AA82B0}" destId="{4EB67A65-C4CB-4A70-AEFF-F883E31BAD7A}" srcOrd="1" destOrd="0" presId="urn:microsoft.com/office/officeart/2018/2/layout/IconVerticalSolidList"/>
    <dgm:cxn modelId="{F2F4848D-9617-437D-B5B4-6137BF330674}" type="presParOf" srcId="{993254C4-4060-4FA8-AB35-6ADE03AA82B0}" destId="{6A3D6C88-3697-47D9-B921-8266E878B266}" srcOrd="2" destOrd="0" presId="urn:microsoft.com/office/officeart/2018/2/layout/IconVerticalSolidList"/>
    <dgm:cxn modelId="{24557506-4E7A-4424-9B93-D2E6B1317FC7}" type="presParOf" srcId="{6A3D6C88-3697-47D9-B921-8266E878B266}" destId="{4C325819-E736-4CDC-848A-355E8767B51B}" srcOrd="0" destOrd="0" presId="urn:microsoft.com/office/officeart/2018/2/layout/IconVerticalSolidList"/>
    <dgm:cxn modelId="{0504C7DB-C36D-4C6F-AF69-0D5EF462A05C}" type="presParOf" srcId="{6A3D6C88-3697-47D9-B921-8266E878B266}" destId="{52DC6839-0D74-49F6-ACF0-504D4BC33FE4}" srcOrd="1" destOrd="0" presId="urn:microsoft.com/office/officeart/2018/2/layout/IconVerticalSolidList"/>
    <dgm:cxn modelId="{18F5CC28-01EC-4DB4-A07C-75518F2BE43B}" type="presParOf" srcId="{6A3D6C88-3697-47D9-B921-8266E878B266}" destId="{7CAF06AE-6AA1-4583-997C-A5BEC0131FB5}" srcOrd="2" destOrd="0" presId="urn:microsoft.com/office/officeart/2018/2/layout/IconVerticalSolidList"/>
    <dgm:cxn modelId="{C677203C-B1A3-4ED7-A950-6DBAB6EC4716}" type="presParOf" srcId="{6A3D6C88-3697-47D9-B921-8266E878B266}" destId="{E81C503E-26AB-4487-9D16-90F96CDFBF5E}" srcOrd="3" destOrd="0" presId="urn:microsoft.com/office/officeart/2018/2/layout/IconVerticalSolidList"/>
    <dgm:cxn modelId="{A825D757-0733-4971-BFB7-F4AAB70A5E03}" type="presParOf" srcId="{993254C4-4060-4FA8-AB35-6ADE03AA82B0}" destId="{78E7659F-B82C-48CA-8BD4-BB5ADAE20C19}" srcOrd="3" destOrd="0" presId="urn:microsoft.com/office/officeart/2018/2/layout/IconVerticalSolidList"/>
    <dgm:cxn modelId="{A7C53B4F-16DD-417F-BE6D-BB1FBC160003}" type="presParOf" srcId="{993254C4-4060-4FA8-AB35-6ADE03AA82B0}" destId="{BD7E5278-690B-48A7-9371-F57EEEB6208D}" srcOrd="4" destOrd="0" presId="urn:microsoft.com/office/officeart/2018/2/layout/IconVerticalSolidList"/>
    <dgm:cxn modelId="{9B1D01B4-3937-449E-9EB3-83315A6B96CC}" type="presParOf" srcId="{BD7E5278-690B-48A7-9371-F57EEEB6208D}" destId="{8295CC9F-433D-49FC-8C83-100C89345E88}" srcOrd="0" destOrd="0" presId="urn:microsoft.com/office/officeart/2018/2/layout/IconVerticalSolidList"/>
    <dgm:cxn modelId="{1EC3D8CF-D1D3-49A3-AF9B-54B3758213B8}" type="presParOf" srcId="{BD7E5278-690B-48A7-9371-F57EEEB6208D}" destId="{4B05058C-7E89-4EC6-8572-6AFB49EE21D4}" srcOrd="1" destOrd="0" presId="urn:microsoft.com/office/officeart/2018/2/layout/IconVerticalSolidList"/>
    <dgm:cxn modelId="{B344FA78-0130-42D0-9EF3-76D3B9AD2845}" type="presParOf" srcId="{BD7E5278-690B-48A7-9371-F57EEEB6208D}" destId="{C50E0E66-3E46-4D2F-972C-4D4DBDF7A2B1}" srcOrd="2" destOrd="0" presId="urn:microsoft.com/office/officeart/2018/2/layout/IconVerticalSolidList"/>
    <dgm:cxn modelId="{59628037-C450-4818-982C-070B52E49C03}" type="presParOf" srcId="{BD7E5278-690B-48A7-9371-F57EEEB6208D}" destId="{CC61E191-921B-44B3-968C-EB00D9F7734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54AED3-A06E-4CB9-8DEF-C8212F8E364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6DCAECA-1F3E-41B9-BE70-F65A6F6A3114}">
      <dgm:prSet/>
      <dgm:spPr/>
      <dgm:t>
        <a:bodyPr/>
        <a:lstStyle/>
        <a:p>
          <a:r>
            <a:rPr lang="en-US"/>
            <a:t>is equal to or better than a result that was accepted as a new scientific result at the time when it was published in a peer-reviewed scientific journal (B), </a:t>
          </a:r>
        </a:p>
      </dgm:t>
    </dgm:pt>
    <dgm:pt modelId="{92507699-05FC-4F36-9CBA-9BA4A2B85E38}" type="parTrans" cxnId="{25F59DD3-2F57-444A-8473-46EDD66C1B4F}">
      <dgm:prSet/>
      <dgm:spPr/>
      <dgm:t>
        <a:bodyPr/>
        <a:lstStyle/>
        <a:p>
          <a:endParaRPr lang="en-US"/>
        </a:p>
      </dgm:t>
    </dgm:pt>
    <dgm:pt modelId="{A82398F3-6976-43ED-97B2-31630FF8750D}" type="sibTrans" cxnId="{25F59DD3-2F57-444A-8473-46EDD66C1B4F}">
      <dgm:prSet/>
      <dgm:spPr/>
      <dgm:t>
        <a:bodyPr/>
        <a:lstStyle/>
        <a:p>
          <a:endParaRPr lang="en-US"/>
        </a:p>
      </dgm:t>
    </dgm:pt>
    <dgm:pt modelId="{0C7CCB54-E190-4574-AF46-6352D81B4D92}">
      <dgm:prSet/>
      <dgm:spPr/>
      <dgm:t>
        <a:bodyPr/>
        <a:lstStyle/>
        <a:p>
          <a:r>
            <a:rPr lang="en-US"/>
            <a:t>is publishable in its own right as a new scientific result — independent of the fact that the result was mechanically created (D),</a:t>
          </a:r>
        </a:p>
      </dgm:t>
    </dgm:pt>
    <dgm:pt modelId="{C3640F9D-2387-4166-BB0E-772BF4B875D5}" type="parTrans" cxnId="{A8EC0DED-A8F3-457C-B915-0E92925C69F2}">
      <dgm:prSet/>
      <dgm:spPr/>
      <dgm:t>
        <a:bodyPr/>
        <a:lstStyle/>
        <a:p>
          <a:endParaRPr lang="en-US"/>
        </a:p>
      </dgm:t>
    </dgm:pt>
    <dgm:pt modelId="{DA2596AE-46F7-45F6-84D7-430033CE68E2}" type="sibTrans" cxnId="{A8EC0DED-A8F3-457C-B915-0E92925C69F2}">
      <dgm:prSet/>
      <dgm:spPr/>
      <dgm:t>
        <a:bodyPr/>
        <a:lstStyle/>
        <a:p>
          <a:endParaRPr lang="en-US"/>
        </a:p>
      </dgm:t>
    </dgm:pt>
    <dgm:pt modelId="{55583290-6DD0-4514-AB67-1C2EB62E86AE}">
      <dgm:prSet/>
      <dgm:spPr/>
      <dgm:t>
        <a:bodyPr/>
        <a:lstStyle/>
        <a:p>
          <a:r>
            <a:rPr lang="en-US"/>
            <a:t>is equal to or better than the most recent human-created solution to a long-standing problem (E), </a:t>
          </a:r>
        </a:p>
      </dgm:t>
    </dgm:pt>
    <dgm:pt modelId="{C270260F-C6F3-4711-A8F0-A921F6E01B8D}" type="parTrans" cxnId="{D445B66F-086A-4E34-AEE6-4B5834F2EE70}">
      <dgm:prSet/>
      <dgm:spPr/>
      <dgm:t>
        <a:bodyPr/>
        <a:lstStyle/>
        <a:p>
          <a:endParaRPr lang="en-US"/>
        </a:p>
      </dgm:t>
    </dgm:pt>
    <dgm:pt modelId="{A209A4A7-1B38-4A07-BEE6-81FA662043E4}" type="sibTrans" cxnId="{D445B66F-086A-4E34-AEE6-4B5834F2EE70}">
      <dgm:prSet/>
      <dgm:spPr/>
      <dgm:t>
        <a:bodyPr/>
        <a:lstStyle/>
        <a:p>
          <a:endParaRPr lang="en-US"/>
        </a:p>
      </dgm:t>
    </dgm:pt>
    <dgm:pt modelId="{B463CF59-7A83-4CA2-BEC5-EFD5BB379252}">
      <dgm:prSet/>
      <dgm:spPr/>
      <dgm:t>
        <a:bodyPr/>
        <a:lstStyle/>
        <a:p>
          <a:r>
            <a:rPr lang="en-US"/>
            <a:t>Is equal to or better than a result that was considered an achievement in its field at the time it was first discovered (F), </a:t>
          </a:r>
        </a:p>
      </dgm:t>
    </dgm:pt>
    <dgm:pt modelId="{B5FD573F-4DBD-4BAA-91E4-AC2CC0AB0F43}" type="parTrans" cxnId="{D312B01A-F05F-4564-B4EF-CF6AAABDE1A7}">
      <dgm:prSet/>
      <dgm:spPr/>
      <dgm:t>
        <a:bodyPr/>
        <a:lstStyle/>
        <a:p>
          <a:endParaRPr lang="en-US"/>
        </a:p>
      </dgm:t>
    </dgm:pt>
    <dgm:pt modelId="{93262836-6939-4745-BF6B-65128E7C5C1D}" type="sibTrans" cxnId="{D312B01A-F05F-4564-B4EF-CF6AAABDE1A7}">
      <dgm:prSet/>
      <dgm:spPr/>
      <dgm:t>
        <a:bodyPr/>
        <a:lstStyle/>
        <a:p>
          <a:endParaRPr lang="en-US"/>
        </a:p>
      </dgm:t>
    </dgm:pt>
    <dgm:pt modelId="{87688AFE-F487-4080-A36C-A20B319CE2BA}">
      <dgm:prSet/>
      <dgm:spPr/>
      <dgm:t>
        <a:bodyPr/>
        <a:lstStyle/>
        <a:p>
          <a:r>
            <a:rPr lang="en-US"/>
            <a:t>solves a problem of indisputable difficulty in its field (G). </a:t>
          </a:r>
        </a:p>
      </dgm:t>
    </dgm:pt>
    <dgm:pt modelId="{8195696C-B2DA-4472-AB4B-F80436FA8213}" type="parTrans" cxnId="{8F3B6A26-C28C-49D1-8266-18EB8E64EB8B}">
      <dgm:prSet/>
      <dgm:spPr/>
      <dgm:t>
        <a:bodyPr/>
        <a:lstStyle/>
        <a:p>
          <a:endParaRPr lang="en-US"/>
        </a:p>
      </dgm:t>
    </dgm:pt>
    <dgm:pt modelId="{175C6E6D-A232-466C-8DAA-4E5D4DE5AE90}" type="sibTrans" cxnId="{8F3B6A26-C28C-49D1-8266-18EB8E64EB8B}">
      <dgm:prSet/>
      <dgm:spPr/>
      <dgm:t>
        <a:bodyPr/>
        <a:lstStyle/>
        <a:p>
          <a:endParaRPr lang="en-US"/>
        </a:p>
      </dgm:t>
    </dgm:pt>
    <dgm:pt modelId="{5E7CC139-8372-4217-B8F7-7EF0D845F605}" type="pres">
      <dgm:prSet presAssocID="{DD54AED3-A06E-4CB9-8DEF-C8212F8E364B}" presName="root" presStyleCnt="0">
        <dgm:presLayoutVars>
          <dgm:dir/>
          <dgm:resizeHandles val="exact"/>
        </dgm:presLayoutVars>
      </dgm:prSet>
      <dgm:spPr/>
    </dgm:pt>
    <dgm:pt modelId="{FA2AD158-6F37-4B90-B4A8-35901BC65984}" type="pres">
      <dgm:prSet presAssocID="{26DCAECA-1F3E-41B9-BE70-F65A6F6A3114}" presName="compNode" presStyleCnt="0"/>
      <dgm:spPr/>
    </dgm:pt>
    <dgm:pt modelId="{4EB968B5-7C67-4556-B154-B70F1C9437FB}" type="pres">
      <dgm:prSet presAssocID="{26DCAECA-1F3E-41B9-BE70-F65A6F6A3114}" presName="bgRect" presStyleLbl="bgShp" presStyleIdx="0" presStyleCnt="5"/>
      <dgm:spPr/>
    </dgm:pt>
    <dgm:pt modelId="{DB3C5F81-259A-48EE-8625-62416FF6BC1E}" type="pres">
      <dgm:prSet presAssocID="{26DCAECA-1F3E-41B9-BE70-F65A6F6A311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1B1D80CA-48CE-4E70-AB2E-15C9CA013ED0}" type="pres">
      <dgm:prSet presAssocID="{26DCAECA-1F3E-41B9-BE70-F65A6F6A3114}" presName="spaceRect" presStyleCnt="0"/>
      <dgm:spPr/>
    </dgm:pt>
    <dgm:pt modelId="{61019BFF-A663-4D29-AC45-AC3766E0A726}" type="pres">
      <dgm:prSet presAssocID="{26DCAECA-1F3E-41B9-BE70-F65A6F6A3114}" presName="parTx" presStyleLbl="revTx" presStyleIdx="0" presStyleCnt="5">
        <dgm:presLayoutVars>
          <dgm:chMax val="0"/>
          <dgm:chPref val="0"/>
        </dgm:presLayoutVars>
      </dgm:prSet>
      <dgm:spPr/>
    </dgm:pt>
    <dgm:pt modelId="{EAABC682-8F4E-4807-977E-670D0B591BA6}" type="pres">
      <dgm:prSet presAssocID="{A82398F3-6976-43ED-97B2-31630FF8750D}" presName="sibTrans" presStyleCnt="0"/>
      <dgm:spPr/>
    </dgm:pt>
    <dgm:pt modelId="{68F47E25-7135-4A96-8A47-F79BF3603311}" type="pres">
      <dgm:prSet presAssocID="{0C7CCB54-E190-4574-AF46-6352D81B4D92}" presName="compNode" presStyleCnt="0"/>
      <dgm:spPr/>
    </dgm:pt>
    <dgm:pt modelId="{4450E0E2-DBFC-4994-B7DE-6990F0C4FCF4}" type="pres">
      <dgm:prSet presAssocID="{0C7CCB54-E190-4574-AF46-6352D81B4D92}" presName="bgRect" presStyleLbl="bgShp" presStyleIdx="1" presStyleCnt="5"/>
      <dgm:spPr/>
    </dgm:pt>
    <dgm:pt modelId="{82CDCDD2-EBD2-48D8-A356-49C0AD3F5079}" type="pres">
      <dgm:prSet presAssocID="{0C7CCB54-E190-4574-AF46-6352D81B4D9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6EDB719E-1E71-4A79-B9E3-3C1EB578C6A7}" type="pres">
      <dgm:prSet presAssocID="{0C7CCB54-E190-4574-AF46-6352D81B4D92}" presName="spaceRect" presStyleCnt="0"/>
      <dgm:spPr/>
    </dgm:pt>
    <dgm:pt modelId="{4E29C5C3-956B-43B8-A23A-14696D309E0A}" type="pres">
      <dgm:prSet presAssocID="{0C7CCB54-E190-4574-AF46-6352D81B4D92}" presName="parTx" presStyleLbl="revTx" presStyleIdx="1" presStyleCnt="5">
        <dgm:presLayoutVars>
          <dgm:chMax val="0"/>
          <dgm:chPref val="0"/>
        </dgm:presLayoutVars>
      </dgm:prSet>
      <dgm:spPr/>
    </dgm:pt>
    <dgm:pt modelId="{4C2DB492-96C0-45C6-8468-7A7829A40791}" type="pres">
      <dgm:prSet presAssocID="{DA2596AE-46F7-45F6-84D7-430033CE68E2}" presName="sibTrans" presStyleCnt="0"/>
      <dgm:spPr/>
    </dgm:pt>
    <dgm:pt modelId="{34F74856-E192-4F7D-A167-85F7CF665CC2}" type="pres">
      <dgm:prSet presAssocID="{55583290-6DD0-4514-AB67-1C2EB62E86AE}" presName="compNode" presStyleCnt="0"/>
      <dgm:spPr/>
    </dgm:pt>
    <dgm:pt modelId="{DBE51CAD-2AE3-45D4-A5C1-2069E2137E95}" type="pres">
      <dgm:prSet presAssocID="{55583290-6DD0-4514-AB67-1C2EB62E86AE}" presName="bgRect" presStyleLbl="bgShp" presStyleIdx="2" presStyleCnt="5"/>
      <dgm:spPr/>
    </dgm:pt>
    <dgm:pt modelId="{42D20FD5-6571-48DE-86E8-E469A35C1663}" type="pres">
      <dgm:prSet presAssocID="{55583290-6DD0-4514-AB67-1C2EB62E86A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mill"/>
        </a:ext>
      </dgm:extLst>
    </dgm:pt>
    <dgm:pt modelId="{5D5500C1-E1A1-4C3A-98EE-A221C22619CD}" type="pres">
      <dgm:prSet presAssocID="{55583290-6DD0-4514-AB67-1C2EB62E86AE}" presName="spaceRect" presStyleCnt="0"/>
      <dgm:spPr/>
    </dgm:pt>
    <dgm:pt modelId="{3FA39348-AFC7-4DD6-BBEE-1B6DDC89AB13}" type="pres">
      <dgm:prSet presAssocID="{55583290-6DD0-4514-AB67-1C2EB62E86AE}" presName="parTx" presStyleLbl="revTx" presStyleIdx="2" presStyleCnt="5">
        <dgm:presLayoutVars>
          <dgm:chMax val="0"/>
          <dgm:chPref val="0"/>
        </dgm:presLayoutVars>
      </dgm:prSet>
      <dgm:spPr/>
    </dgm:pt>
    <dgm:pt modelId="{184F1996-EA48-469A-9AEE-D63DA366FA92}" type="pres">
      <dgm:prSet presAssocID="{A209A4A7-1B38-4A07-BEE6-81FA662043E4}" presName="sibTrans" presStyleCnt="0"/>
      <dgm:spPr/>
    </dgm:pt>
    <dgm:pt modelId="{23915E0E-149C-4FDD-8324-135C25FCF6A2}" type="pres">
      <dgm:prSet presAssocID="{B463CF59-7A83-4CA2-BEC5-EFD5BB379252}" presName="compNode" presStyleCnt="0"/>
      <dgm:spPr/>
    </dgm:pt>
    <dgm:pt modelId="{5EB49529-CCB3-4354-8E54-FD031B485023}" type="pres">
      <dgm:prSet presAssocID="{B463CF59-7A83-4CA2-BEC5-EFD5BB379252}" presName="bgRect" presStyleLbl="bgShp" presStyleIdx="3" presStyleCnt="5"/>
      <dgm:spPr/>
    </dgm:pt>
    <dgm:pt modelId="{E202E57C-C25A-44AF-A1B9-1C8E5B9AB105}" type="pres">
      <dgm:prSet presAssocID="{B463CF59-7A83-4CA2-BEC5-EFD5BB37925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887B7D01-8A20-42AA-9852-E411501A9750}" type="pres">
      <dgm:prSet presAssocID="{B463CF59-7A83-4CA2-BEC5-EFD5BB379252}" presName="spaceRect" presStyleCnt="0"/>
      <dgm:spPr/>
    </dgm:pt>
    <dgm:pt modelId="{2898F4A1-1500-4FCC-A4A6-1259C0127EF1}" type="pres">
      <dgm:prSet presAssocID="{B463CF59-7A83-4CA2-BEC5-EFD5BB379252}" presName="parTx" presStyleLbl="revTx" presStyleIdx="3" presStyleCnt="5">
        <dgm:presLayoutVars>
          <dgm:chMax val="0"/>
          <dgm:chPref val="0"/>
        </dgm:presLayoutVars>
      </dgm:prSet>
      <dgm:spPr/>
    </dgm:pt>
    <dgm:pt modelId="{B8EEE5D8-BB2A-4CA6-BE9A-8536E3C66377}" type="pres">
      <dgm:prSet presAssocID="{93262836-6939-4745-BF6B-65128E7C5C1D}" presName="sibTrans" presStyleCnt="0"/>
      <dgm:spPr/>
    </dgm:pt>
    <dgm:pt modelId="{4BD7F2D5-79B1-4CA4-A2E0-E662467D6CA8}" type="pres">
      <dgm:prSet presAssocID="{87688AFE-F487-4080-A36C-A20B319CE2BA}" presName="compNode" presStyleCnt="0"/>
      <dgm:spPr/>
    </dgm:pt>
    <dgm:pt modelId="{1CCE7A6D-7BAB-4152-942F-29F30BB87C9A}" type="pres">
      <dgm:prSet presAssocID="{87688AFE-F487-4080-A36C-A20B319CE2BA}" presName="bgRect" presStyleLbl="bgShp" presStyleIdx="4" presStyleCnt="5"/>
      <dgm:spPr/>
    </dgm:pt>
    <dgm:pt modelId="{25CE1EBB-C319-4693-9FAA-2937DA4107D2}" type="pres">
      <dgm:prSet presAssocID="{87688AFE-F487-4080-A36C-A20B319CE2B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824C9848-F581-4C90-87E6-982E2241D543}" type="pres">
      <dgm:prSet presAssocID="{87688AFE-F487-4080-A36C-A20B319CE2BA}" presName="spaceRect" presStyleCnt="0"/>
      <dgm:spPr/>
    </dgm:pt>
    <dgm:pt modelId="{0013C67A-0A84-47BD-A3CF-C222D6EF5E87}" type="pres">
      <dgm:prSet presAssocID="{87688AFE-F487-4080-A36C-A20B319CE2BA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312B01A-F05F-4564-B4EF-CF6AAABDE1A7}" srcId="{DD54AED3-A06E-4CB9-8DEF-C8212F8E364B}" destId="{B463CF59-7A83-4CA2-BEC5-EFD5BB379252}" srcOrd="3" destOrd="0" parTransId="{B5FD573F-4DBD-4BAA-91E4-AC2CC0AB0F43}" sibTransId="{93262836-6939-4745-BF6B-65128E7C5C1D}"/>
    <dgm:cxn modelId="{C5FCD920-F313-47D3-8931-B2D8514B0462}" type="presOf" srcId="{DD54AED3-A06E-4CB9-8DEF-C8212F8E364B}" destId="{5E7CC139-8372-4217-B8F7-7EF0D845F605}" srcOrd="0" destOrd="0" presId="urn:microsoft.com/office/officeart/2018/2/layout/IconVerticalSolidList"/>
    <dgm:cxn modelId="{8F3B6A26-C28C-49D1-8266-18EB8E64EB8B}" srcId="{DD54AED3-A06E-4CB9-8DEF-C8212F8E364B}" destId="{87688AFE-F487-4080-A36C-A20B319CE2BA}" srcOrd="4" destOrd="0" parTransId="{8195696C-B2DA-4472-AB4B-F80436FA8213}" sibTransId="{175C6E6D-A232-466C-8DAA-4E5D4DE5AE90}"/>
    <dgm:cxn modelId="{15A44465-0A15-4444-BCC8-E7402F48EA8C}" type="presOf" srcId="{B463CF59-7A83-4CA2-BEC5-EFD5BB379252}" destId="{2898F4A1-1500-4FCC-A4A6-1259C0127EF1}" srcOrd="0" destOrd="0" presId="urn:microsoft.com/office/officeart/2018/2/layout/IconVerticalSolidList"/>
    <dgm:cxn modelId="{D445B66F-086A-4E34-AEE6-4B5834F2EE70}" srcId="{DD54AED3-A06E-4CB9-8DEF-C8212F8E364B}" destId="{55583290-6DD0-4514-AB67-1C2EB62E86AE}" srcOrd="2" destOrd="0" parTransId="{C270260F-C6F3-4711-A8F0-A921F6E01B8D}" sibTransId="{A209A4A7-1B38-4A07-BEE6-81FA662043E4}"/>
    <dgm:cxn modelId="{8A513077-5374-401C-BEAA-BBF58EBCC418}" type="presOf" srcId="{55583290-6DD0-4514-AB67-1C2EB62E86AE}" destId="{3FA39348-AFC7-4DD6-BBEE-1B6DDC89AB13}" srcOrd="0" destOrd="0" presId="urn:microsoft.com/office/officeart/2018/2/layout/IconVerticalSolidList"/>
    <dgm:cxn modelId="{978A0C8B-1403-42FA-944A-7126D6071F66}" type="presOf" srcId="{26DCAECA-1F3E-41B9-BE70-F65A6F6A3114}" destId="{61019BFF-A663-4D29-AC45-AC3766E0A726}" srcOrd="0" destOrd="0" presId="urn:microsoft.com/office/officeart/2018/2/layout/IconVerticalSolidList"/>
    <dgm:cxn modelId="{25F59DD3-2F57-444A-8473-46EDD66C1B4F}" srcId="{DD54AED3-A06E-4CB9-8DEF-C8212F8E364B}" destId="{26DCAECA-1F3E-41B9-BE70-F65A6F6A3114}" srcOrd="0" destOrd="0" parTransId="{92507699-05FC-4F36-9CBA-9BA4A2B85E38}" sibTransId="{A82398F3-6976-43ED-97B2-31630FF8750D}"/>
    <dgm:cxn modelId="{D6A244DB-2199-4967-B8A6-D67C291D9A59}" type="presOf" srcId="{0C7CCB54-E190-4574-AF46-6352D81B4D92}" destId="{4E29C5C3-956B-43B8-A23A-14696D309E0A}" srcOrd="0" destOrd="0" presId="urn:microsoft.com/office/officeart/2018/2/layout/IconVerticalSolidList"/>
    <dgm:cxn modelId="{A8EC0DED-A8F3-457C-B915-0E92925C69F2}" srcId="{DD54AED3-A06E-4CB9-8DEF-C8212F8E364B}" destId="{0C7CCB54-E190-4574-AF46-6352D81B4D92}" srcOrd="1" destOrd="0" parTransId="{C3640F9D-2387-4166-BB0E-772BF4B875D5}" sibTransId="{DA2596AE-46F7-45F6-84D7-430033CE68E2}"/>
    <dgm:cxn modelId="{A255CAF3-7D21-4C46-A35E-FD23C663A464}" type="presOf" srcId="{87688AFE-F487-4080-A36C-A20B319CE2BA}" destId="{0013C67A-0A84-47BD-A3CF-C222D6EF5E87}" srcOrd="0" destOrd="0" presId="urn:microsoft.com/office/officeart/2018/2/layout/IconVerticalSolidList"/>
    <dgm:cxn modelId="{F43E1E9C-B721-484D-8B13-557E469FB60C}" type="presParOf" srcId="{5E7CC139-8372-4217-B8F7-7EF0D845F605}" destId="{FA2AD158-6F37-4B90-B4A8-35901BC65984}" srcOrd="0" destOrd="0" presId="urn:microsoft.com/office/officeart/2018/2/layout/IconVerticalSolidList"/>
    <dgm:cxn modelId="{E3A2B338-2D62-400C-BE84-60401E926FC8}" type="presParOf" srcId="{FA2AD158-6F37-4B90-B4A8-35901BC65984}" destId="{4EB968B5-7C67-4556-B154-B70F1C9437FB}" srcOrd="0" destOrd="0" presId="urn:microsoft.com/office/officeart/2018/2/layout/IconVerticalSolidList"/>
    <dgm:cxn modelId="{9642C2C2-64EE-4721-8E9F-D6FEDEB2CDA1}" type="presParOf" srcId="{FA2AD158-6F37-4B90-B4A8-35901BC65984}" destId="{DB3C5F81-259A-48EE-8625-62416FF6BC1E}" srcOrd="1" destOrd="0" presId="urn:microsoft.com/office/officeart/2018/2/layout/IconVerticalSolidList"/>
    <dgm:cxn modelId="{BD53011C-AFFE-4328-AEDB-768CE748F513}" type="presParOf" srcId="{FA2AD158-6F37-4B90-B4A8-35901BC65984}" destId="{1B1D80CA-48CE-4E70-AB2E-15C9CA013ED0}" srcOrd="2" destOrd="0" presId="urn:microsoft.com/office/officeart/2018/2/layout/IconVerticalSolidList"/>
    <dgm:cxn modelId="{8E8AED21-0EA6-4E06-B2A5-F59C619E9A9D}" type="presParOf" srcId="{FA2AD158-6F37-4B90-B4A8-35901BC65984}" destId="{61019BFF-A663-4D29-AC45-AC3766E0A726}" srcOrd="3" destOrd="0" presId="urn:microsoft.com/office/officeart/2018/2/layout/IconVerticalSolidList"/>
    <dgm:cxn modelId="{3666E568-CB97-4AFF-A436-E7CCB53A622B}" type="presParOf" srcId="{5E7CC139-8372-4217-B8F7-7EF0D845F605}" destId="{EAABC682-8F4E-4807-977E-670D0B591BA6}" srcOrd="1" destOrd="0" presId="urn:microsoft.com/office/officeart/2018/2/layout/IconVerticalSolidList"/>
    <dgm:cxn modelId="{8EB826B3-D3A8-4206-9DBF-32993CBC9CF6}" type="presParOf" srcId="{5E7CC139-8372-4217-B8F7-7EF0D845F605}" destId="{68F47E25-7135-4A96-8A47-F79BF3603311}" srcOrd="2" destOrd="0" presId="urn:microsoft.com/office/officeart/2018/2/layout/IconVerticalSolidList"/>
    <dgm:cxn modelId="{57CFEB72-CDB3-4D1B-AD16-6CE0E8AD2D31}" type="presParOf" srcId="{68F47E25-7135-4A96-8A47-F79BF3603311}" destId="{4450E0E2-DBFC-4994-B7DE-6990F0C4FCF4}" srcOrd="0" destOrd="0" presId="urn:microsoft.com/office/officeart/2018/2/layout/IconVerticalSolidList"/>
    <dgm:cxn modelId="{33F7B472-13B1-4B33-AFBD-C5AAE064B837}" type="presParOf" srcId="{68F47E25-7135-4A96-8A47-F79BF3603311}" destId="{82CDCDD2-EBD2-48D8-A356-49C0AD3F5079}" srcOrd="1" destOrd="0" presId="urn:microsoft.com/office/officeart/2018/2/layout/IconVerticalSolidList"/>
    <dgm:cxn modelId="{B54374BE-556A-47CE-A8B2-9051E8DB10FE}" type="presParOf" srcId="{68F47E25-7135-4A96-8A47-F79BF3603311}" destId="{6EDB719E-1E71-4A79-B9E3-3C1EB578C6A7}" srcOrd="2" destOrd="0" presId="urn:microsoft.com/office/officeart/2018/2/layout/IconVerticalSolidList"/>
    <dgm:cxn modelId="{F38119EF-B8AA-4FC0-829E-101F45DD5B63}" type="presParOf" srcId="{68F47E25-7135-4A96-8A47-F79BF3603311}" destId="{4E29C5C3-956B-43B8-A23A-14696D309E0A}" srcOrd="3" destOrd="0" presId="urn:microsoft.com/office/officeart/2018/2/layout/IconVerticalSolidList"/>
    <dgm:cxn modelId="{7B2358F7-89D7-41D6-AEDF-B0355EE474CE}" type="presParOf" srcId="{5E7CC139-8372-4217-B8F7-7EF0D845F605}" destId="{4C2DB492-96C0-45C6-8468-7A7829A40791}" srcOrd="3" destOrd="0" presId="urn:microsoft.com/office/officeart/2018/2/layout/IconVerticalSolidList"/>
    <dgm:cxn modelId="{E5E133FA-2A3D-4F7C-AF00-85C3937D7FA8}" type="presParOf" srcId="{5E7CC139-8372-4217-B8F7-7EF0D845F605}" destId="{34F74856-E192-4F7D-A167-85F7CF665CC2}" srcOrd="4" destOrd="0" presId="urn:microsoft.com/office/officeart/2018/2/layout/IconVerticalSolidList"/>
    <dgm:cxn modelId="{1B46439C-DDD9-4AD5-B9AA-457449A691FA}" type="presParOf" srcId="{34F74856-E192-4F7D-A167-85F7CF665CC2}" destId="{DBE51CAD-2AE3-45D4-A5C1-2069E2137E95}" srcOrd="0" destOrd="0" presId="urn:microsoft.com/office/officeart/2018/2/layout/IconVerticalSolidList"/>
    <dgm:cxn modelId="{7BB10BC9-50CE-437F-9C05-0A5681E866D0}" type="presParOf" srcId="{34F74856-E192-4F7D-A167-85F7CF665CC2}" destId="{42D20FD5-6571-48DE-86E8-E469A35C1663}" srcOrd="1" destOrd="0" presId="urn:microsoft.com/office/officeart/2018/2/layout/IconVerticalSolidList"/>
    <dgm:cxn modelId="{CD11F01E-BE0F-492E-A443-B25023BCC386}" type="presParOf" srcId="{34F74856-E192-4F7D-A167-85F7CF665CC2}" destId="{5D5500C1-E1A1-4C3A-98EE-A221C22619CD}" srcOrd="2" destOrd="0" presId="urn:microsoft.com/office/officeart/2018/2/layout/IconVerticalSolidList"/>
    <dgm:cxn modelId="{885E592A-85A2-43D7-AAC6-B25E9D86A8DC}" type="presParOf" srcId="{34F74856-E192-4F7D-A167-85F7CF665CC2}" destId="{3FA39348-AFC7-4DD6-BBEE-1B6DDC89AB13}" srcOrd="3" destOrd="0" presId="urn:microsoft.com/office/officeart/2018/2/layout/IconVerticalSolidList"/>
    <dgm:cxn modelId="{B4FAF004-DDC8-4EF3-BD2D-67CC7F7524C7}" type="presParOf" srcId="{5E7CC139-8372-4217-B8F7-7EF0D845F605}" destId="{184F1996-EA48-469A-9AEE-D63DA366FA92}" srcOrd="5" destOrd="0" presId="urn:microsoft.com/office/officeart/2018/2/layout/IconVerticalSolidList"/>
    <dgm:cxn modelId="{3FAFD2AA-4157-4E99-9B7B-A9F23DF6DDD5}" type="presParOf" srcId="{5E7CC139-8372-4217-B8F7-7EF0D845F605}" destId="{23915E0E-149C-4FDD-8324-135C25FCF6A2}" srcOrd="6" destOrd="0" presId="urn:microsoft.com/office/officeart/2018/2/layout/IconVerticalSolidList"/>
    <dgm:cxn modelId="{8AEDB787-6BE4-4BAF-A7CE-88F447A949C3}" type="presParOf" srcId="{23915E0E-149C-4FDD-8324-135C25FCF6A2}" destId="{5EB49529-CCB3-4354-8E54-FD031B485023}" srcOrd="0" destOrd="0" presId="urn:microsoft.com/office/officeart/2018/2/layout/IconVerticalSolidList"/>
    <dgm:cxn modelId="{E03FAAA6-A2C9-48B8-AA6F-DB22B124A09B}" type="presParOf" srcId="{23915E0E-149C-4FDD-8324-135C25FCF6A2}" destId="{E202E57C-C25A-44AF-A1B9-1C8E5B9AB105}" srcOrd="1" destOrd="0" presId="urn:microsoft.com/office/officeart/2018/2/layout/IconVerticalSolidList"/>
    <dgm:cxn modelId="{89BF0923-FDB1-49CA-B15F-DC9453052951}" type="presParOf" srcId="{23915E0E-149C-4FDD-8324-135C25FCF6A2}" destId="{887B7D01-8A20-42AA-9852-E411501A9750}" srcOrd="2" destOrd="0" presId="urn:microsoft.com/office/officeart/2018/2/layout/IconVerticalSolidList"/>
    <dgm:cxn modelId="{277AD48D-DEE2-4F54-94EC-08FDB09A29FC}" type="presParOf" srcId="{23915E0E-149C-4FDD-8324-135C25FCF6A2}" destId="{2898F4A1-1500-4FCC-A4A6-1259C0127EF1}" srcOrd="3" destOrd="0" presId="urn:microsoft.com/office/officeart/2018/2/layout/IconVerticalSolidList"/>
    <dgm:cxn modelId="{AEF84139-3365-4BAA-8527-5B21E74832F5}" type="presParOf" srcId="{5E7CC139-8372-4217-B8F7-7EF0D845F605}" destId="{B8EEE5D8-BB2A-4CA6-BE9A-8536E3C66377}" srcOrd="7" destOrd="0" presId="urn:microsoft.com/office/officeart/2018/2/layout/IconVerticalSolidList"/>
    <dgm:cxn modelId="{B6303C48-2A53-432C-8428-4F0CF58E0439}" type="presParOf" srcId="{5E7CC139-8372-4217-B8F7-7EF0D845F605}" destId="{4BD7F2D5-79B1-4CA4-A2E0-E662467D6CA8}" srcOrd="8" destOrd="0" presId="urn:microsoft.com/office/officeart/2018/2/layout/IconVerticalSolidList"/>
    <dgm:cxn modelId="{7FCAD505-DC94-486F-8045-B1233C3E486B}" type="presParOf" srcId="{4BD7F2D5-79B1-4CA4-A2E0-E662467D6CA8}" destId="{1CCE7A6D-7BAB-4152-942F-29F30BB87C9A}" srcOrd="0" destOrd="0" presId="urn:microsoft.com/office/officeart/2018/2/layout/IconVerticalSolidList"/>
    <dgm:cxn modelId="{6A7C5669-AAA4-4AF5-8A3D-2AA3B55D7249}" type="presParOf" srcId="{4BD7F2D5-79B1-4CA4-A2E0-E662467D6CA8}" destId="{25CE1EBB-C319-4693-9FAA-2937DA4107D2}" srcOrd="1" destOrd="0" presId="urn:microsoft.com/office/officeart/2018/2/layout/IconVerticalSolidList"/>
    <dgm:cxn modelId="{9959D85C-40A4-4662-9155-8558B9E47FC9}" type="presParOf" srcId="{4BD7F2D5-79B1-4CA4-A2E0-E662467D6CA8}" destId="{824C9848-F581-4C90-87E6-982E2241D543}" srcOrd="2" destOrd="0" presId="urn:microsoft.com/office/officeart/2018/2/layout/IconVerticalSolidList"/>
    <dgm:cxn modelId="{E52C9CC5-C13D-4FF0-8EFC-8689E6251FBD}" type="presParOf" srcId="{4BD7F2D5-79B1-4CA4-A2E0-E662467D6CA8}" destId="{0013C67A-0A84-47BD-A3CF-C222D6EF5E8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667EC1-6816-4D24-AA1A-80CE86695DB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120ECEC0-6715-48BD-9DF9-07B5FDCC858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MAGE sets the foundation for automated diverse malware generation for proactive defense in Windows environments</a:t>
          </a:r>
        </a:p>
      </dgm:t>
    </dgm:pt>
    <dgm:pt modelId="{1E2F7C06-C8A8-4FB8-92BD-D254AC761487}" type="parTrans" cxnId="{6A324553-9A5A-4D2F-B4BC-1DAC0580E187}">
      <dgm:prSet/>
      <dgm:spPr/>
      <dgm:t>
        <a:bodyPr/>
        <a:lstStyle/>
        <a:p>
          <a:endParaRPr lang="en-US"/>
        </a:p>
      </dgm:t>
    </dgm:pt>
    <dgm:pt modelId="{A18BF701-08C2-4F25-BACF-42860509CEC8}" type="sibTrans" cxnId="{6A324553-9A5A-4D2F-B4BC-1DAC0580E187}">
      <dgm:prSet/>
      <dgm:spPr/>
      <dgm:t>
        <a:bodyPr/>
        <a:lstStyle/>
        <a:p>
          <a:endParaRPr lang="en-US"/>
        </a:p>
      </dgm:t>
    </dgm:pt>
    <dgm:pt modelId="{0B699E20-742A-48B4-8A5C-5DDE05395A5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Showcases the potential of automated evolution to generate antigens for antivirus systems.  </a:t>
          </a:r>
          <a:br>
            <a:rPr lang="en-US"/>
          </a:br>
          <a:endParaRPr lang="en-US"/>
        </a:p>
      </dgm:t>
    </dgm:pt>
    <dgm:pt modelId="{DAD11107-BC43-41F6-AD3C-3A3A4ECE410E}" type="parTrans" cxnId="{51F145AF-F0DF-4E68-AA5E-498D0709A16F}">
      <dgm:prSet/>
      <dgm:spPr/>
      <dgm:t>
        <a:bodyPr/>
        <a:lstStyle/>
        <a:p>
          <a:endParaRPr lang="en-US"/>
        </a:p>
      </dgm:t>
    </dgm:pt>
    <dgm:pt modelId="{8646B072-5265-4802-9CF6-EFB432F222C3}" type="sibTrans" cxnId="{51F145AF-F0DF-4E68-AA5E-498D0709A16F}">
      <dgm:prSet/>
      <dgm:spPr/>
      <dgm:t>
        <a:bodyPr/>
        <a:lstStyle/>
        <a:p>
          <a:endParaRPr lang="en-US"/>
        </a:p>
      </dgm:t>
    </dgm:pt>
    <dgm:pt modelId="{91A41249-15ED-46C6-9C08-8A80FBEA6AC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Able to evolve complex code structures that are well beyond human capacity </a:t>
          </a:r>
          <a:br>
            <a:rPr lang="en-US"/>
          </a:br>
          <a:endParaRPr lang="en-US"/>
        </a:p>
      </dgm:t>
    </dgm:pt>
    <dgm:pt modelId="{DB409C0E-B76C-4CAE-9DDC-8D191604450C}" type="parTrans" cxnId="{C02051C0-65D7-4BA4-B01E-46C2E4F7396F}">
      <dgm:prSet/>
      <dgm:spPr/>
      <dgm:t>
        <a:bodyPr/>
        <a:lstStyle/>
        <a:p>
          <a:endParaRPr lang="en-US"/>
        </a:p>
      </dgm:t>
    </dgm:pt>
    <dgm:pt modelId="{8E9336DD-C498-4651-8862-9D89BCFFE8AA}" type="sibTrans" cxnId="{C02051C0-65D7-4BA4-B01E-46C2E4F7396F}">
      <dgm:prSet/>
      <dgm:spPr/>
      <dgm:t>
        <a:bodyPr/>
        <a:lstStyle/>
        <a:p>
          <a:endParaRPr lang="en-US"/>
        </a:p>
      </dgm:t>
    </dgm:pt>
    <dgm:pt modelId="{8CCF1D1D-DBDE-45E1-AFC0-618D0BE1D94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evolved malware variants (like biological antigens) have the potential to help improve adaptive antivirus engines to achieve </a:t>
          </a:r>
          <a:r>
            <a:rPr lang="en-US" u="sng"/>
            <a:t>active acquired immunity against unseen variants</a:t>
          </a:r>
          <a:r>
            <a:rPr lang="en-US"/>
            <a:t> of a given malware.</a:t>
          </a:r>
          <a:br>
            <a:rPr lang="en-US"/>
          </a:br>
          <a:endParaRPr lang="en-US"/>
        </a:p>
      </dgm:t>
    </dgm:pt>
    <dgm:pt modelId="{D3E057FF-50F3-461B-960B-37234A9BEC6E}" type="parTrans" cxnId="{4FF74933-0FC8-4965-B314-EA6D73D23343}">
      <dgm:prSet/>
      <dgm:spPr/>
      <dgm:t>
        <a:bodyPr/>
        <a:lstStyle/>
        <a:p>
          <a:endParaRPr lang="en-US"/>
        </a:p>
      </dgm:t>
    </dgm:pt>
    <dgm:pt modelId="{45E8CCDA-130B-4D7B-B318-04C0CA2837EF}" type="sibTrans" cxnId="{4FF74933-0FC8-4965-B314-EA6D73D23343}">
      <dgm:prSet/>
      <dgm:spPr/>
      <dgm:t>
        <a:bodyPr/>
        <a:lstStyle/>
        <a:p>
          <a:endParaRPr lang="en-US"/>
        </a:p>
      </dgm:t>
    </dgm:pt>
    <dgm:pt modelId="{F6AFC585-1A84-4993-AC55-49C2F615B1A5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Trebuchet MS" panose="020B0603020202020204"/>
            </a:rPr>
            <a:t>Modular</a:t>
          </a:r>
        </a:p>
      </dgm:t>
    </dgm:pt>
    <dgm:pt modelId="{6ECA15EB-E58D-4A89-A18A-3388AECE4738}" type="parTrans" cxnId="{7D63BDFF-D1ED-4644-A534-7FA8E99FBF39}">
      <dgm:prSet/>
      <dgm:spPr/>
    </dgm:pt>
    <dgm:pt modelId="{A4E4582A-CFD9-4037-8E9E-3359D19DFED5}" type="sibTrans" cxnId="{7D63BDFF-D1ED-4644-A534-7FA8E99FBF39}">
      <dgm:prSet/>
      <dgm:spPr/>
    </dgm:pt>
    <dgm:pt modelId="{43E112F8-FBAE-4CF4-B373-E20DF77A6BB2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Generating malware variant datasets.</a:t>
          </a:r>
          <a:r>
            <a:rPr lang="en-US">
              <a:latin typeface="Trebuchet MS" panose="020B0603020202020204"/>
            </a:rPr>
            <a:t> </a:t>
          </a:r>
        </a:p>
      </dgm:t>
    </dgm:pt>
    <dgm:pt modelId="{2FC40CCD-61A6-4C80-8DBB-C819CAF9E5BA}" type="parTrans" cxnId="{ED237B98-84FC-48BE-8049-A25383F35291}">
      <dgm:prSet/>
      <dgm:spPr/>
    </dgm:pt>
    <dgm:pt modelId="{98D48089-2692-4CFF-963E-38A7D4DEBC10}" type="sibTrans" cxnId="{ED237B98-84FC-48BE-8049-A25383F35291}">
      <dgm:prSet/>
      <dgm:spPr/>
    </dgm:pt>
    <dgm:pt modelId="{4A9ACB49-4152-460D-A732-1D7214227E82}" type="pres">
      <dgm:prSet presAssocID="{85667EC1-6816-4D24-AA1A-80CE86695DB2}" presName="root" presStyleCnt="0">
        <dgm:presLayoutVars>
          <dgm:dir/>
          <dgm:resizeHandles val="exact"/>
        </dgm:presLayoutVars>
      </dgm:prSet>
      <dgm:spPr/>
    </dgm:pt>
    <dgm:pt modelId="{0CEEFD74-5730-46E3-9E17-4BC597921C03}" type="pres">
      <dgm:prSet presAssocID="{120ECEC0-6715-48BD-9DF9-07B5FDCC8589}" presName="compNode" presStyleCnt="0"/>
      <dgm:spPr/>
    </dgm:pt>
    <dgm:pt modelId="{A62F2A2A-108D-409E-A611-9ED052733BC3}" type="pres">
      <dgm:prSet presAssocID="{120ECEC0-6715-48BD-9DF9-07B5FDCC8589}" presName="bgRect" presStyleLbl="bgShp" presStyleIdx="0" presStyleCnt="4"/>
      <dgm:spPr/>
    </dgm:pt>
    <dgm:pt modelId="{1B2D1EEC-1625-4E34-B222-1F3C7D6A5DC3}" type="pres">
      <dgm:prSet presAssocID="{120ECEC0-6715-48BD-9DF9-07B5FDCC858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F8CCB8FF-A6F7-4673-A893-6333371E8990}" type="pres">
      <dgm:prSet presAssocID="{120ECEC0-6715-48BD-9DF9-07B5FDCC8589}" presName="spaceRect" presStyleCnt="0"/>
      <dgm:spPr/>
    </dgm:pt>
    <dgm:pt modelId="{28F3D3EA-1E6F-4D58-81F8-D2851616A616}" type="pres">
      <dgm:prSet presAssocID="{120ECEC0-6715-48BD-9DF9-07B5FDCC8589}" presName="parTx" presStyleLbl="revTx" presStyleIdx="0" presStyleCnt="5">
        <dgm:presLayoutVars>
          <dgm:chMax val="0"/>
          <dgm:chPref val="0"/>
        </dgm:presLayoutVars>
      </dgm:prSet>
      <dgm:spPr/>
    </dgm:pt>
    <dgm:pt modelId="{4A67E329-4A63-4B4D-A83D-3C7719DD9690}" type="pres">
      <dgm:prSet presAssocID="{120ECEC0-6715-48BD-9DF9-07B5FDCC8589}" presName="desTx" presStyleLbl="revTx" presStyleIdx="1" presStyleCnt="5">
        <dgm:presLayoutVars/>
      </dgm:prSet>
      <dgm:spPr/>
    </dgm:pt>
    <dgm:pt modelId="{DAD97AA8-9130-4251-977A-CE12BB951DD8}" type="pres">
      <dgm:prSet presAssocID="{A18BF701-08C2-4F25-BACF-42860509CEC8}" presName="sibTrans" presStyleCnt="0"/>
      <dgm:spPr/>
    </dgm:pt>
    <dgm:pt modelId="{69A2B845-B26F-44D8-9D0E-9ADA4A82D043}" type="pres">
      <dgm:prSet presAssocID="{0B699E20-742A-48B4-8A5C-5DDE05395A50}" presName="compNode" presStyleCnt="0"/>
      <dgm:spPr/>
    </dgm:pt>
    <dgm:pt modelId="{909FD6FF-D999-42F4-803F-954722085466}" type="pres">
      <dgm:prSet presAssocID="{0B699E20-742A-48B4-8A5C-5DDE05395A50}" presName="bgRect" presStyleLbl="bgShp" presStyleIdx="1" presStyleCnt="4"/>
      <dgm:spPr/>
    </dgm:pt>
    <dgm:pt modelId="{5656FDAF-AA87-4716-99C8-BA57E322FA08}" type="pres">
      <dgm:prSet presAssocID="{0B699E20-742A-48B4-8A5C-5DDE05395A5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 Print"/>
        </a:ext>
      </dgm:extLst>
    </dgm:pt>
    <dgm:pt modelId="{A55832CA-2D43-4373-B3E3-7E1E2260DD31}" type="pres">
      <dgm:prSet presAssocID="{0B699E20-742A-48B4-8A5C-5DDE05395A50}" presName="spaceRect" presStyleCnt="0"/>
      <dgm:spPr/>
    </dgm:pt>
    <dgm:pt modelId="{9503A7A4-EA55-4F83-9914-52E1218EF956}" type="pres">
      <dgm:prSet presAssocID="{0B699E20-742A-48B4-8A5C-5DDE05395A50}" presName="parTx" presStyleLbl="revTx" presStyleIdx="2" presStyleCnt="5">
        <dgm:presLayoutVars>
          <dgm:chMax val="0"/>
          <dgm:chPref val="0"/>
        </dgm:presLayoutVars>
      </dgm:prSet>
      <dgm:spPr/>
    </dgm:pt>
    <dgm:pt modelId="{B4BA7B6A-13FD-4985-BAB3-82B7D5B77AEA}" type="pres">
      <dgm:prSet presAssocID="{8646B072-5265-4802-9CF6-EFB432F222C3}" presName="sibTrans" presStyleCnt="0"/>
      <dgm:spPr/>
    </dgm:pt>
    <dgm:pt modelId="{FBC8681B-9835-4FB7-9B63-18F37A997A30}" type="pres">
      <dgm:prSet presAssocID="{91A41249-15ED-46C6-9C08-8A80FBEA6ACE}" presName="compNode" presStyleCnt="0"/>
      <dgm:spPr/>
    </dgm:pt>
    <dgm:pt modelId="{A95C34E9-13B6-4DD7-A301-93D0B132F0BA}" type="pres">
      <dgm:prSet presAssocID="{91A41249-15ED-46C6-9C08-8A80FBEA6ACE}" presName="bgRect" presStyleLbl="bgShp" presStyleIdx="2" presStyleCnt="4"/>
      <dgm:spPr/>
    </dgm:pt>
    <dgm:pt modelId="{F51A9F03-B149-4CC1-AE6E-6DF61B9707EC}" type="pres">
      <dgm:prSet presAssocID="{91A41249-15ED-46C6-9C08-8A80FBEA6AC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E4AF897-05FD-4402-94EF-7F3A2FF9A04B}" type="pres">
      <dgm:prSet presAssocID="{91A41249-15ED-46C6-9C08-8A80FBEA6ACE}" presName="spaceRect" presStyleCnt="0"/>
      <dgm:spPr/>
    </dgm:pt>
    <dgm:pt modelId="{6B85C53C-1EB1-4FC3-BCAF-B157934BE087}" type="pres">
      <dgm:prSet presAssocID="{91A41249-15ED-46C6-9C08-8A80FBEA6ACE}" presName="parTx" presStyleLbl="revTx" presStyleIdx="3" presStyleCnt="5">
        <dgm:presLayoutVars>
          <dgm:chMax val="0"/>
          <dgm:chPref val="0"/>
        </dgm:presLayoutVars>
      </dgm:prSet>
      <dgm:spPr/>
    </dgm:pt>
    <dgm:pt modelId="{CC00D16C-F455-474C-BF24-474097C03786}" type="pres">
      <dgm:prSet presAssocID="{8E9336DD-C498-4651-8862-9D89BCFFE8AA}" presName="sibTrans" presStyleCnt="0"/>
      <dgm:spPr/>
    </dgm:pt>
    <dgm:pt modelId="{65745556-AA3D-4AF1-958F-2C1E113B0393}" type="pres">
      <dgm:prSet presAssocID="{8CCF1D1D-DBDE-45E1-AFC0-618D0BE1D941}" presName="compNode" presStyleCnt="0"/>
      <dgm:spPr/>
    </dgm:pt>
    <dgm:pt modelId="{03341A8B-5407-42E7-B5D6-35E375B861E3}" type="pres">
      <dgm:prSet presAssocID="{8CCF1D1D-DBDE-45E1-AFC0-618D0BE1D941}" presName="bgRect" presStyleLbl="bgShp" presStyleIdx="3" presStyleCnt="4"/>
      <dgm:spPr/>
    </dgm:pt>
    <dgm:pt modelId="{B3F555D8-15C1-4448-9326-9DEE6B49835E}" type="pres">
      <dgm:prSet presAssocID="{8CCF1D1D-DBDE-45E1-AFC0-618D0BE1D94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3CBFE037-8339-401B-95C0-94156794D86E}" type="pres">
      <dgm:prSet presAssocID="{8CCF1D1D-DBDE-45E1-AFC0-618D0BE1D941}" presName="spaceRect" presStyleCnt="0"/>
      <dgm:spPr/>
    </dgm:pt>
    <dgm:pt modelId="{2967F1FB-C792-412A-BECE-271A2AA7C59C}" type="pres">
      <dgm:prSet presAssocID="{8CCF1D1D-DBDE-45E1-AFC0-618D0BE1D94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B5E92E27-BDA8-415E-80E2-4B33CD8E1456}" type="presOf" srcId="{120ECEC0-6715-48BD-9DF9-07B5FDCC8589}" destId="{28F3D3EA-1E6F-4D58-81F8-D2851616A616}" srcOrd="0" destOrd="0" presId="urn:microsoft.com/office/officeart/2018/2/layout/IconVerticalSolidList"/>
    <dgm:cxn modelId="{4FF74933-0FC8-4965-B314-EA6D73D23343}" srcId="{85667EC1-6816-4D24-AA1A-80CE86695DB2}" destId="{8CCF1D1D-DBDE-45E1-AFC0-618D0BE1D941}" srcOrd="3" destOrd="0" parTransId="{D3E057FF-50F3-461B-960B-37234A9BEC6E}" sibTransId="{45E8CCDA-130B-4D7B-B318-04C0CA2837EF}"/>
    <dgm:cxn modelId="{7679A663-2391-44EA-84CB-33861D96B5F8}" type="presOf" srcId="{0B699E20-742A-48B4-8A5C-5DDE05395A50}" destId="{9503A7A4-EA55-4F83-9914-52E1218EF956}" srcOrd="0" destOrd="0" presId="urn:microsoft.com/office/officeart/2018/2/layout/IconVerticalSolidList"/>
    <dgm:cxn modelId="{6A324553-9A5A-4D2F-B4BC-1DAC0580E187}" srcId="{85667EC1-6816-4D24-AA1A-80CE86695DB2}" destId="{120ECEC0-6715-48BD-9DF9-07B5FDCC8589}" srcOrd="0" destOrd="0" parTransId="{1E2F7C06-C8A8-4FB8-92BD-D254AC761487}" sibTransId="{A18BF701-08C2-4F25-BACF-42860509CEC8}"/>
    <dgm:cxn modelId="{77250B55-91CD-40BE-97DB-81E522DE1200}" type="presOf" srcId="{85667EC1-6816-4D24-AA1A-80CE86695DB2}" destId="{4A9ACB49-4152-460D-A732-1D7214227E82}" srcOrd="0" destOrd="0" presId="urn:microsoft.com/office/officeart/2018/2/layout/IconVerticalSolidList"/>
    <dgm:cxn modelId="{DE913957-838B-4AEE-9037-BB192FFD0D7A}" type="presOf" srcId="{8CCF1D1D-DBDE-45E1-AFC0-618D0BE1D941}" destId="{2967F1FB-C792-412A-BECE-271A2AA7C59C}" srcOrd="0" destOrd="0" presId="urn:microsoft.com/office/officeart/2018/2/layout/IconVerticalSolidList"/>
    <dgm:cxn modelId="{6E019187-B25E-4F34-B370-58E8E633A44F}" type="presOf" srcId="{91A41249-15ED-46C6-9C08-8A80FBEA6ACE}" destId="{6B85C53C-1EB1-4FC3-BCAF-B157934BE087}" srcOrd="0" destOrd="0" presId="urn:microsoft.com/office/officeart/2018/2/layout/IconVerticalSolidList"/>
    <dgm:cxn modelId="{ED237B98-84FC-48BE-8049-A25383F35291}" srcId="{120ECEC0-6715-48BD-9DF9-07B5FDCC8589}" destId="{43E112F8-FBAE-4CF4-B373-E20DF77A6BB2}" srcOrd="1" destOrd="0" parTransId="{2FC40CCD-61A6-4C80-8DBB-C819CAF9E5BA}" sibTransId="{98D48089-2692-4CFF-963E-38A7D4DEBC10}"/>
    <dgm:cxn modelId="{51F145AF-F0DF-4E68-AA5E-498D0709A16F}" srcId="{85667EC1-6816-4D24-AA1A-80CE86695DB2}" destId="{0B699E20-742A-48B4-8A5C-5DDE05395A50}" srcOrd="1" destOrd="0" parTransId="{DAD11107-BC43-41F6-AD3C-3A3A4ECE410E}" sibTransId="{8646B072-5265-4802-9CF6-EFB432F222C3}"/>
    <dgm:cxn modelId="{C02051C0-65D7-4BA4-B01E-46C2E4F7396F}" srcId="{85667EC1-6816-4D24-AA1A-80CE86695DB2}" destId="{91A41249-15ED-46C6-9C08-8A80FBEA6ACE}" srcOrd="2" destOrd="0" parTransId="{DB409C0E-B76C-4CAE-9DDC-8D191604450C}" sibTransId="{8E9336DD-C498-4651-8862-9D89BCFFE8AA}"/>
    <dgm:cxn modelId="{8A01D5C6-D5AF-4930-9137-DB9CCF9F2C8F}" type="presOf" srcId="{F6AFC585-1A84-4993-AC55-49C2F615B1A5}" destId="{4A67E329-4A63-4B4D-A83D-3C7719DD9690}" srcOrd="0" destOrd="0" presId="urn:microsoft.com/office/officeart/2018/2/layout/IconVerticalSolidList"/>
    <dgm:cxn modelId="{A5C5B0E8-B527-4621-BC49-7B63298E2BD6}" type="presOf" srcId="{43E112F8-FBAE-4CF4-B373-E20DF77A6BB2}" destId="{4A67E329-4A63-4B4D-A83D-3C7719DD9690}" srcOrd="0" destOrd="1" presId="urn:microsoft.com/office/officeart/2018/2/layout/IconVerticalSolidList"/>
    <dgm:cxn modelId="{7D63BDFF-D1ED-4644-A534-7FA8E99FBF39}" srcId="{120ECEC0-6715-48BD-9DF9-07B5FDCC8589}" destId="{F6AFC585-1A84-4993-AC55-49C2F615B1A5}" srcOrd="0" destOrd="0" parTransId="{6ECA15EB-E58D-4A89-A18A-3388AECE4738}" sibTransId="{A4E4582A-CFD9-4037-8E9E-3359D19DFED5}"/>
    <dgm:cxn modelId="{FCF5C9C8-AB3C-4A73-8582-E0673932359E}" type="presParOf" srcId="{4A9ACB49-4152-460D-A732-1D7214227E82}" destId="{0CEEFD74-5730-46E3-9E17-4BC597921C03}" srcOrd="0" destOrd="0" presId="urn:microsoft.com/office/officeart/2018/2/layout/IconVerticalSolidList"/>
    <dgm:cxn modelId="{5B4F193F-00D1-4A2A-8630-4AA0D80D4B9F}" type="presParOf" srcId="{0CEEFD74-5730-46E3-9E17-4BC597921C03}" destId="{A62F2A2A-108D-409E-A611-9ED052733BC3}" srcOrd="0" destOrd="0" presId="urn:microsoft.com/office/officeart/2018/2/layout/IconVerticalSolidList"/>
    <dgm:cxn modelId="{F45C3E90-B224-429E-9EDE-9ED95E433F87}" type="presParOf" srcId="{0CEEFD74-5730-46E3-9E17-4BC597921C03}" destId="{1B2D1EEC-1625-4E34-B222-1F3C7D6A5DC3}" srcOrd="1" destOrd="0" presId="urn:microsoft.com/office/officeart/2018/2/layout/IconVerticalSolidList"/>
    <dgm:cxn modelId="{7DE4E4BD-ADF1-428B-AFF9-06AEC5284D4A}" type="presParOf" srcId="{0CEEFD74-5730-46E3-9E17-4BC597921C03}" destId="{F8CCB8FF-A6F7-4673-A893-6333371E8990}" srcOrd="2" destOrd="0" presId="urn:microsoft.com/office/officeart/2018/2/layout/IconVerticalSolidList"/>
    <dgm:cxn modelId="{1BF7532B-AC3C-4B86-8554-6DF3E5B0A42D}" type="presParOf" srcId="{0CEEFD74-5730-46E3-9E17-4BC597921C03}" destId="{28F3D3EA-1E6F-4D58-81F8-D2851616A616}" srcOrd="3" destOrd="0" presId="urn:microsoft.com/office/officeart/2018/2/layout/IconVerticalSolidList"/>
    <dgm:cxn modelId="{B1DDA2AA-50EB-4630-934F-7D24AC2D8EFF}" type="presParOf" srcId="{0CEEFD74-5730-46E3-9E17-4BC597921C03}" destId="{4A67E329-4A63-4B4D-A83D-3C7719DD9690}" srcOrd="4" destOrd="0" presId="urn:microsoft.com/office/officeart/2018/2/layout/IconVerticalSolidList"/>
    <dgm:cxn modelId="{88744B40-645A-4008-9EAD-5E7F0F0CAFA7}" type="presParOf" srcId="{4A9ACB49-4152-460D-A732-1D7214227E82}" destId="{DAD97AA8-9130-4251-977A-CE12BB951DD8}" srcOrd="1" destOrd="0" presId="urn:microsoft.com/office/officeart/2018/2/layout/IconVerticalSolidList"/>
    <dgm:cxn modelId="{D6FAFF93-BD8E-43CA-97C8-35EA1DABBD2A}" type="presParOf" srcId="{4A9ACB49-4152-460D-A732-1D7214227E82}" destId="{69A2B845-B26F-44D8-9D0E-9ADA4A82D043}" srcOrd="2" destOrd="0" presId="urn:microsoft.com/office/officeart/2018/2/layout/IconVerticalSolidList"/>
    <dgm:cxn modelId="{68DB130B-77FD-4571-B2AF-A323A033707C}" type="presParOf" srcId="{69A2B845-B26F-44D8-9D0E-9ADA4A82D043}" destId="{909FD6FF-D999-42F4-803F-954722085466}" srcOrd="0" destOrd="0" presId="urn:microsoft.com/office/officeart/2018/2/layout/IconVerticalSolidList"/>
    <dgm:cxn modelId="{D4FC0B2D-202A-42C4-87C7-F6D474C0C00E}" type="presParOf" srcId="{69A2B845-B26F-44D8-9D0E-9ADA4A82D043}" destId="{5656FDAF-AA87-4716-99C8-BA57E322FA08}" srcOrd="1" destOrd="0" presId="urn:microsoft.com/office/officeart/2018/2/layout/IconVerticalSolidList"/>
    <dgm:cxn modelId="{44089444-11B9-4D02-9CF2-00F98354604E}" type="presParOf" srcId="{69A2B845-B26F-44D8-9D0E-9ADA4A82D043}" destId="{A55832CA-2D43-4373-B3E3-7E1E2260DD31}" srcOrd="2" destOrd="0" presId="urn:microsoft.com/office/officeart/2018/2/layout/IconVerticalSolidList"/>
    <dgm:cxn modelId="{36B76E9C-B5A5-4DBF-BCB1-9DF6296E0447}" type="presParOf" srcId="{69A2B845-B26F-44D8-9D0E-9ADA4A82D043}" destId="{9503A7A4-EA55-4F83-9914-52E1218EF956}" srcOrd="3" destOrd="0" presId="urn:microsoft.com/office/officeart/2018/2/layout/IconVerticalSolidList"/>
    <dgm:cxn modelId="{B4CE8935-E876-4975-8333-5D9A638FB2C2}" type="presParOf" srcId="{4A9ACB49-4152-460D-A732-1D7214227E82}" destId="{B4BA7B6A-13FD-4985-BAB3-82B7D5B77AEA}" srcOrd="3" destOrd="0" presId="urn:microsoft.com/office/officeart/2018/2/layout/IconVerticalSolidList"/>
    <dgm:cxn modelId="{1B1D2D23-338C-4F57-8531-872C39E3C648}" type="presParOf" srcId="{4A9ACB49-4152-460D-A732-1D7214227E82}" destId="{FBC8681B-9835-4FB7-9B63-18F37A997A30}" srcOrd="4" destOrd="0" presId="urn:microsoft.com/office/officeart/2018/2/layout/IconVerticalSolidList"/>
    <dgm:cxn modelId="{510B1638-545A-44BB-A0BB-A40FD8CC146F}" type="presParOf" srcId="{FBC8681B-9835-4FB7-9B63-18F37A997A30}" destId="{A95C34E9-13B6-4DD7-A301-93D0B132F0BA}" srcOrd="0" destOrd="0" presId="urn:microsoft.com/office/officeart/2018/2/layout/IconVerticalSolidList"/>
    <dgm:cxn modelId="{65AB7C60-F07A-48C7-9DB5-1AB3F94709FA}" type="presParOf" srcId="{FBC8681B-9835-4FB7-9B63-18F37A997A30}" destId="{F51A9F03-B149-4CC1-AE6E-6DF61B9707EC}" srcOrd="1" destOrd="0" presId="urn:microsoft.com/office/officeart/2018/2/layout/IconVerticalSolidList"/>
    <dgm:cxn modelId="{71ECE2A4-F5D8-4007-BD88-4C0D37DA8488}" type="presParOf" srcId="{FBC8681B-9835-4FB7-9B63-18F37A997A30}" destId="{3E4AF897-05FD-4402-94EF-7F3A2FF9A04B}" srcOrd="2" destOrd="0" presId="urn:microsoft.com/office/officeart/2018/2/layout/IconVerticalSolidList"/>
    <dgm:cxn modelId="{C1DC7FF1-C9AC-4FF7-8BD5-69236E7601D8}" type="presParOf" srcId="{FBC8681B-9835-4FB7-9B63-18F37A997A30}" destId="{6B85C53C-1EB1-4FC3-BCAF-B157934BE087}" srcOrd="3" destOrd="0" presId="urn:microsoft.com/office/officeart/2018/2/layout/IconVerticalSolidList"/>
    <dgm:cxn modelId="{49E7A39D-5BC2-49E1-8B60-B5FF165A84B8}" type="presParOf" srcId="{4A9ACB49-4152-460D-A732-1D7214227E82}" destId="{CC00D16C-F455-474C-BF24-474097C03786}" srcOrd="5" destOrd="0" presId="urn:microsoft.com/office/officeart/2018/2/layout/IconVerticalSolidList"/>
    <dgm:cxn modelId="{A4379977-7085-4479-BA33-03882171AC61}" type="presParOf" srcId="{4A9ACB49-4152-460D-A732-1D7214227E82}" destId="{65745556-AA3D-4AF1-958F-2C1E113B0393}" srcOrd="6" destOrd="0" presId="urn:microsoft.com/office/officeart/2018/2/layout/IconVerticalSolidList"/>
    <dgm:cxn modelId="{DFA44B74-C3F2-4CD2-801D-DA73BED449E4}" type="presParOf" srcId="{65745556-AA3D-4AF1-958F-2C1E113B0393}" destId="{03341A8B-5407-42E7-B5D6-35E375B861E3}" srcOrd="0" destOrd="0" presId="urn:microsoft.com/office/officeart/2018/2/layout/IconVerticalSolidList"/>
    <dgm:cxn modelId="{37192BAA-B2A9-43E7-BA2C-49234B6B9F73}" type="presParOf" srcId="{65745556-AA3D-4AF1-958F-2C1E113B0393}" destId="{B3F555D8-15C1-4448-9326-9DEE6B49835E}" srcOrd="1" destOrd="0" presId="urn:microsoft.com/office/officeart/2018/2/layout/IconVerticalSolidList"/>
    <dgm:cxn modelId="{B434A009-0A8D-4EB1-905A-4BE813060CD5}" type="presParOf" srcId="{65745556-AA3D-4AF1-958F-2C1E113B0393}" destId="{3CBFE037-8339-401B-95C0-94156794D86E}" srcOrd="2" destOrd="0" presId="urn:microsoft.com/office/officeart/2018/2/layout/IconVerticalSolidList"/>
    <dgm:cxn modelId="{445F8674-5E41-4C02-B870-1F938A868AE5}" type="presParOf" srcId="{65745556-AA3D-4AF1-958F-2C1E113B0393}" destId="{2967F1FB-C792-412A-BECE-271A2AA7C59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1FB72-DEFA-4471-B9AE-8A86B1AC2AC5}">
      <dsp:nvSpPr>
        <dsp:cNvPr id="0" name=""/>
        <dsp:cNvSpPr/>
      </dsp:nvSpPr>
      <dsp:spPr>
        <a:xfrm>
          <a:off x="0" y="473"/>
          <a:ext cx="8596668" cy="110852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ED2F11-B17C-4F8B-866F-1696194FEDC0}">
      <dsp:nvSpPr>
        <dsp:cNvPr id="0" name=""/>
        <dsp:cNvSpPr/>
      </dsp:nvSpPr>
      <dsp:spPr>
        <a:xfrm>
          <a:off x="335327" y="249891"/>
          <a:ext cx="609686" cy="6096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BE3D2-8D8B-4EC1-8584-EF8ECC4E4E21}">
      <dsp:nvSpPr>
        <dsp:cNvPr id="0" name=""/>
        <dsp:cNvSpPr/>
      </dsp:nvSpPr>
      <dsp:spPr>
        <a:xfrm>
          <a:off x="1280342" y="473"/>
          <a:ext cx="7316325" cy="1108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19" tIns="117319" rIns="117319" bIns="117319" numCol="1" spcCol="1270" anchor="ctr" anchorCtr="0">
          <a:noAutofit/>
        </a:bodyPr>
        <a:lstStyle/>
        <a:p>
          <a:pPr marL="0" lvl="0" indent="0" algn="l" defTabSz="9779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Able to evolve variants successfully </a:t>
          </a:r>
          <a:r>
            <a:rPr lang="en-US" sz="2200" kern="1200">
              <a:latin typeface="Trebuchet MS" panose="020B0603020202020204"/>
            </a:rPr>
            <a:t>for over 1700</a:t>
          </a:r>
          <a:r>
            <a:rPr lang="en-US" sz="2200" kern="1200"/>
            <a:t> generations</a:t>
          </a:r>
        </a:p>
      </dsp:txBody>
      <dsp:txXfrm>
        <a:off x="1280342" y="473"/>
        <a:ext cx="7316325" cy="1108521"/>
      </dsp:txXfrm>
    </dsp:sp>
    <dsp:sp modelId="{4C325819-E736-4CDC-848A-355E8767B51B}">
      <dsp:nvSpPr>
        <dsp:cNvPr id="0" name=""/>
        <dsp:cNvSpPr/>
      </dsp:nvSpPr>
      <dsp:spPr>
        <a:xfrm>
          <a:off x="0" y="1386125"/>
          <a:ext cx="8596668" cy="110852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DC6839-0D74-49F6-ACF0-504D4BC33FE4}">
      <dsp:nvSpPr>
        <dsp:cNvPr id="0" name=""/>
        <dsp:cNvSpPr/>
      </dsp:nvSpPr>
      <dsp:spPr>
        <a:xfrm>
          <a:off x="335327" y="1635543"/>
          <a:ext cx="609686" cy="6096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C503E-26AB-4487-9D16-90F96CDFBF5E}">
      <dsp:nvSpPr>
        <dsp:cNvPr id="0" name=""/>
        <dsp:cNvSpPr/>
      </dsp:nvSpPr>
      <dsp:spPr>
        <a:xfrm>
          <a:off x="1280342" y="1386125"/>
          <a:ext cx="7316325" cy="1108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19" tIns="117319" rIns="117319" bIns="11731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At 20 candidates per generation, this implies </a:t>
          </a:r>
          <a:r>
            <a:rPr lang="en-US" sz="2200" b="1" kern="1200"/>
            <a:t>1721×20 = 34,420</a:t>
          </a:r>
          <a:r>
            <a:rPr lang="en-US" sz="2200" kern="1200"/>
            <a:t> valid malware executables.</a:t>
          </a:r>
        </a:p>
      </dsp:txBody>
      <dsp:txXfrm>
        <a:off x="1280342" y="1386125"/>
        <a:ext cx="7316325" cy="1108521"/>
      </dsp:txXfrm>
    </dsp:sp>
    <dsp:sp modelId="{8295CC9F-433D-49FC-8C83-100C89345E88}">
      <dsp:nvSpPr>
        <dsp:cNvPr id="0" name=""/>
        <dsp:cNvSpPr/>
      </dsp:nvSpPr>
      <dsp:spPr>
        <a:xfrm>
          <a:off x="0" y="2771777"/>
          <a:ext cx="8596668" cy="110852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05058C-7E89-4EC6-8572-6AFB49EE21D4}">
      <dsp:nvSpPr>
        <dsp:cNvPr id="0" name=""/>
        <dsp:cNvSpPr/>
      </dsp:nvSpPr>
      <dsp:spPr>
        <a:xfrm>
          <a:off x="335327" y="3021195"/>
          <a:ext cx="609686" cy="6096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1E191-921B-44B3-968C-EB00D9F7734D}">
      <dsp:nvSpPr>
        <dsp:cNvPr id="0" name=""/>
        <dsp:cNvSpPr/>
      </dsp:nvSpPr>
      <dsp:spPr>
        <a:xfrm>
          <a:off x="1280342" y="2771777"/>
          <a:ext cx="7316325" cy="1108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19" tIns="117319" rIns="117319" bIns="11731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500 generations in under 30 minutes</a:t>
          </a:r>
        </a:p>
      </dsp:txBody>
      <dsp:txXfrm>
        <a:off x="1280342" y="2771777"/>
        <a:ext cx="7316325" cy="11085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968B5-7C67-4556-B154-B70F1C9437FB}">
      <dsp:nvSpPr>
        <dsp:cNvPr id="0" name=""/>
        <dsp:cNvSpPr/>
      </dsp:nvSpPr>
      <dsp:spPr>
        <a:xfrm>
          <a:off x="0" y="3032"/>
          <a:ext cx="8596312" cy="6458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3C5F81-259A-48EE-8625-62416FF6BC1E}">
      <dsp:nvSpPr>
        <dsp:cNvPr id="0" name=""/>
        <dsp:cNvSpPr/>
      </dsp:nvSpPr>
      <dsp:spPr>
        <a:xfrm>
          <a:off x="195383" y="148358"/>
          <a:ext cx="355242" cy="3552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19BFF-A663-4D29-AC45-AC3766E0A726}">
      <dsp:nvSpPr>
        <dsp:cNvPr id="0" name=""/>
        <dsp:cNvSpPr/>
      </dsp:nvSpPr>
      <dsp:spPr>
        <a:xfrm>
          <a:off x="746009" y="3032"/>
          <a:ext cx="7850302" cy="645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357" tIns="68357" rIns="68357" bIns="6835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is equal to or better than a result that was accepted as a new scientific result at the time when it was published in a peer-reviewed scientific journal (B), </a:t>
          </a:r>
        </a:p>
      </dsp:txBody>
      <dsp:txXfrm>
        <a:off x="746009" y="3032"/>
        <a:ext cx="7850302" cy="645895"/>
      </dsp:txXfrm>
    </dsp:sp>
    <dsp:sp modelId="{4450E0E2-DBFC-4994-B7DE-6990F0C4FCF4}">
      <dsp:nvSpPr>
        <dsp:cNvPr id="0" name=""/>
        <dsp:cNvSpPr/>
      </dsp:nvSpPr>
      <dsp:spPr>
        <a:xfrm>
          <a:off x="0" y="810401"/>
          <a:ext cx="8596312" cy="6458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DCDD2-EBD2-48D8-A356-49C0AD3F5079}">
      <dsp:nvSpPr>
        <dsp:cNvPr id="0" name=""/>
        <dsp:cNvSpPr/>
      </dsp:nvSpPr>
      <dsp:spPr>
        <a:xfrm>
          <a:off x="195383" y="955728"/>
          <a:ext cx="355242" cy="3552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9C5C3-956B-43B8-A23A-14696D309E0A}">
      <dsp:nvSpPr>
        <dsp:cNvPr id="0" name=""/>
        <dsp:cNvSpPr/>
      </dsp:nvSpPr>
      <dsp:spPr>
        <a:xfrm>
          <a:off x="746009" y="810401"/>
          <a:ext cx="7850302" cy="645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357" tIns="68357" rIns="68357" bIns="6835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is publishable in its own right as a new scientific result — independent of the fact that the result was mechanically created (D),</a:t>
          </a:r>
        </a:p>
      </dsp:txBody>
      <dsp:txXfrm>
        <a:off x="746009" y="810401"/>
        <a:ext cx="7850302" cy="645895"/>
      </dsp:txXfrm>
    </dsp:sp>
    <dsp:sp modelId="{DBE51CAD-2AE3-45D4-A5C1-2069E2137E95}">
      <dsp:nvSpPr>
        <dsp:cNvPr id="0" name=""/>
        <dsp:cNvSpPr/>
      </dsp:nvSpPr>
      <dsp:spPr>
        <a:xfrm>
          <a:off x="0" y="1617770"/>
          <a:ext cx="8596312" cy="6458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D20FD5-6571-48DE-86E8-E469A35C1663}">
      <dsp:nvSpPr>
        <dsp:cNvPr id="0" name=""/>
        <dsp:cNvSpPr/>
      </dsp:nvSpPr>
      <dsp:spPr>
        <a:xfrm>
          <a:off x="195383" y="1763097"/>
          <a:ext cx="355242" cy="35524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A39348-AFC7-4DD6-BBEE-1B6DDC89AB13}">
      <dsp:nvSpPr>
        <dsp:cNvPr id="0" name=""/>
        <dsp:cNvSpPr/>
      </dsp:nvSpPr>
      <dsp:spPr>
        <a:xfrm>
          <a:off x="746009" y="1617770"/>
          <a:ext cx="7850302" cy="645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357" tIns="68357" rIns="68357" bIns="6835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is equal to or better than the most recent human-created solution to a long-standing problem (E), </a:t>
          </a:r>
        </a:p>
      </dsp:txBody>
      <dsp:txXfrm>
        <a:off x="746009" y="1617770"/>
        <a:ext cx="7850302" cy="645895"/>
      </dsp:txXfrm>
    </dsp:sp>
    <dsp:sp modelId="{5EB49529-CCB3-4354-8E54-FD031B485023}">
      <dsp:nvSpPr>
        <dsp:cNvPr id="0" name=""/>
        <dsp:cNvSpPr/>
      </dsp:nvSpPr>
      <dsp:spPr>
        <a:xfrm>
          <a:off x="0" y="2425140"/>
          <a:ext cx="8596312" cy="6458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02E57C-C25A-44AF-A1B9-1C8E5B9AB105}">
      <dsp:nvSpPr>
        <dsp:cNvPr id="0" name=""/>
        <dsp:cNvSpPr/>
      </dsp:nvSpPr>
      <dsp:spPr>
        <a:xfrm>
          <a:off x="195383" y="2570466"/>
          <a:ext cx="355242" cy="35524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8F4A1-1500-4FCC-A4A6-1259C0127EF1}">
      <dsp:nvSpPr>
        <dsp:cNvPr id="0" name=""/>
        <dsp:cNvSpPr/>
      </dsp:nvSpPr>
      <dsp:spPr>
        <a:xfrm>
          <a:off x="746009" y="2425140"/>
          <a:ext cx="7850302" cy="645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357" tIns="68357" rIns="68357" bIns="6835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Is equal to or better than a result that was considered an achievement in its field at the time it was first discovered (F), </a:t>
          </a:r>
        </a:p>
      </dsp:txBody>
      <dsp:txXfrm>
        <a:off x="746009" y="2425140"/>
        <a:ext cx="7850302" cy="645895"/>
      </dsp:txXfrm>
    </dsp:sp>
    <dsp:sp modelId="{1CCE7A6D-7BAB-4152-942F-29F30BB87C9A}">
      <dsp:nvSpPr>
        <dsp:cNvPr id="0" name=""/>
        <dsp:cNvSpPr/>
      </dsp:nvSpPr>
      <dsp:spPr>
        <a:xfrm>
          <a:off x="0" y="3232509"/>
          <a:ext cx="8596312" cy="64589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CE1EBB-C319-4693-9FAA-2937DA4107D2}">
      <dsp:nvSpPr>
        <dsp:cNvPr id="0" name=""/>
        <dsp:cNvSpPr/>
      </dsp:nvSpPr>
      <dsp:spPr>
        <a:xfrm>
          <a:off x="195383" y="3377835"/>
          <a:ext cx="355242" cy="35524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3C67A-0A84-47BD-A3CF-C222D6EF5E87}">
      <dsp:nvSpPr>
        <dsp:cNvPr id="0" name=""/>
        <dsp:cNvSpPr/>
      </dsp:nvSpPr>
      <dsp:spPr>
        <a:xfrm>
          <a:off x="746009" y="3232509"/>
          <a:ext cx="7850302" cy="645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357" tIns="68357" rIns="68357" bIns="6835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solves a problem of indisputable difficulty in its field (G). </a:t>
          </a:r>
        </a:p>
      </dsp:txBody>
      <dsp:txXfrm>
        <a:off x="746009" y="3232509"/>
        <a:ext cx="7850302" cy="6458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F2A2A-108D-409E-A611-9ED052733BC3}">
      <dsp:nvSpPr>
        <dsp:cNvPr id="0" name=""/>
        <dsp:cNvSpPr/>
      </dsp:nvSpPr>
      <dsp:spPr>
        <a:xfrm>
          <a:off x="0" y="4088"/>
          <a:ext cx="9618133" cy="8457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2D1EEC-1625-4E34-B222-1F3C7D6A5DC3}">
      <dsp:nvSpPr>
        <dsp:cNvPr id="0" name=""/>
        <dsp:cNvSpPr/>
      </dsp:nvSpPr>
      <dsp:spPr>
        <a:xfrm>
          <a:off x="255838" y="194381"/>
          <a:ext cx="465616" cy="4651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F3D3EA-1E6F-4D58-81F8-D2851616A616}">
      <dsp:nvSpPr>
        <dsp:cNvPr id="0" name=""/>
        <dsp:cNvSpPr/>
      </dsp:nvSpPr>
      <dsp:spPr>
        <a:xfrm>
          <a:off x="977294" y="4088"/>
          <a:ext cx="4328159" cy="951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697" tIns="100697" rIns="100697" bIns="10069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MAGE sets the foundation for automated diverse malware generation for proactive defense in Windows environments</a:t>
          </a:r>
        </a:p>
      </dsp:txBody>
      <dsp:txXfrm>
        <a:off x="977294" y="4088"/>
        <a:ext cx="4328159" cy="951466"/>
      </dsp:txXfrm>
    </dsp:sp>
    <dsp:sp modelId="{4A67E329-4A63-4B4D-A83D-3C7719DD9690}">
      <dsp:nvSpPr>
        <dsp:cNvPr id="0" name=""/>
        <dsp:cNvSpPr/>
      </dsp:nvSpPr>
      <dsp:spPr>
        <a:xfrm>
          <a:off x="5305453" y="4088"/>
          <a:ext cx="4253976" cy="951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697" tIns="100697" rIns="100697" bIns="100697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Trebuchet MS" panose="020B0603020202020204"/>
            </a:rPr>
            <a:t>Modular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Generating malware variant datasets.</a:t>
          </a:r>
          <a:r>
            <a:rPr lang="en-US" sz="1100" kern="1200">
              <a:latin typeface="Trebuchet MS" panose="020B0603020202020204"/>
            </a:rPr>
            <a:t> </a:t>
          </a:r>
        </a:p>
      </dsp:txBody>
      <dsp:txXfrm>
        <a:off x="5305453" y="4088"/>
        <a:ext cx="4253976" cy="951466"/>
      </dsp:txXfrm>
    </dsp:sp>
    <dsp:sp modelId="{909FD6FF-D999-42F4-803F-954722085466}">
      <dsp:nvSpPr>
        <dsp:cNvPr id="0" name=""/>
        <dsp:cNvSpPr/>
      </dsp:nvSpPr>
      <dsp:spPr>
        <a:xfrm>
          <a:off x="0" y="1193421"/>
          <a:ext cx="9618133" cy="8457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56FDAF-AA87-4716-99C8-BA57E322FA08}">
      <dsp:nvSpPr>
        <dsp:cNvPr id="0" name=""/>
        <dsp:cNvSpPr/>
      </dsp:nvSpPr>
      <dsp:spPr>
        <a:xfrm>
          <a:off x="255838" y="1383715"/>
          <a:ext cx="465616" cy="4651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3A7A4-EA55-4F83-9914-52E1218EF956}">
      <dsp:nvSpPr>
        <dsp:cNvPr id="0" name=""/>
        <dsp:cNvSpPr/>
      </dsp:nvSpPr>
      <dsp:spPr>
        <a:xfrm>
          <a:off x="977294" y="1193421"/>
          <a:ext cx="8582136" cy="951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697" tIns="100697" rIns="100697" bIns="10069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Showcases the potential of automated evolution to generate antigens for antivirus systems.  </a:t>
          </a:r>
          <a:br>
            <a:rPr lang="en-US" sz="1400" kern="1200"/>
          </a:br>
          <a:endParaRPr lang="en-US" sz="1400" kern="1200"/>
        </a:p>
      </dsp:txBody>
      <dsp:txXfrm>
        <a:off x="977294" y="1193421"/>
        <a:ext cx="8582136" cy="951466"/>
      </dsp:txXfrm>
    </dsp:sp>
    <dsp:sp modelId="{A95C34E9-13B6-4DD7-A301-93D0B132F0BA}">
      <dsp:nvSpPr>
        <dsp:cNvPr id="0" name=""/>
        <dsp:cNvSpPr/>
      </dsp:nvSpPr>
      <dsp:spPr>
        <a:xfrm>
          <a:off x="0" y="2382755"/>
          <a:ext cx="9618133" cy="8457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1A9F03-B149-4CC1-AE6E-6DF61B9707EC}">
      <dsp:nvSpPr>
        <dsp:cNvPr id="0" name=""/>
        <dsp:cNvSpPr/>
      </dsp:nvSpPr>
      <dsp:spPr>
        <a:xfrm>
          <a:off x="255838" y="2573048"/>
          <a:ext cx="465616" cy="4651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85C53C-1EB1-4FC3-BCAF-B157934BE087}">
      <dsp:nvSpPr>
        <dsp:cNvPr id="0" name=""/>
        <dsp:cNvSpPr/>
      </dsp:nvSpPr>
      <dsp:spPr>
        <a:xfrm>
          <a:off x="977294" y="2382755"/>
          <a:ext cx="8582136" cy="951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697" tIns="100697" rIns="100697" bIns="10069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Able to evolve complex code structures that are well beyond human capacity </a:t>
          </a:r>
          <a:br>
            <a:rPr lang="en-US" sz="1400" kern="1200"/>
          </a:br>
          <a:endParaRPr lang="en-US" sz="1400" kern="1200"/>
        </a:p>
      </dsp:txBody>
      <dsp:txXfrm>
        <a:off x="977294" y="2382755"/>
        <a:ext cx="8582136" cy="951466"/>
      </dsp:txXfrm>
    </dsp:sp>
    <dsp:sp modelId="{03341A8B-5407-42E7-B5D6-35E375B861E3}">
      <dsp:nvSpPr>
        <dsp:cNvPr id="0" name=""/>
        <dsp:cNvSpPr/>
      </dsp:nvSpPr>
      <dsp:spPr>
        <a:xfrm>
          <a:off x="0" y="3572089"/>
          <a:ext cx="9618133" cy="8457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F555D8-15C1-4448-9326-9DEE6B49835E}">
      <dsp:nvSpPr>
        <dsp:cNvPr id="0" name=""/>
        <dsp:cNvSpPr/>
      </dsp:nvSpPr>
      <dsp:spPr>
        <a:xfrm>
          <a:off x="256088" y="3762382"/>
          <a:ext cx="465616" cy="46516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67F1FB-C792-412A-BECE-271A2AA7C59C}">
      <dsp:nvSpPr>
        <dsp:cNvPr id="0" name=""/>
        <dsp:cNvSpPr/>
      </dsp:nvSpPr>
      <dsp:spPr>
        <a:xfrm>
          <a:off x="977794" y="3572089"/>
          <a:ext cx="8518114" cy="951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697" tIns="100697" rIns="100697" bIns="10069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 evolved malware variants (like biological antigens) have the potential to help improve adaptive antivirus engines to achieve </a:t>
          </a:r>
          <a:r>
            <a:rPr lang="en-US" sz="1400" u="sng" kern="1200"/>
            <a:t>active acquired immunity against unseen variants</a:t>
          </a:r>
          <a:r>
            <a:rPr lang="en-US" sz="1400" kern="1200"/>
            <a:t> of a given malware.</a:t>
          </a:r>
          <a:br>
            <a:rPr lang="en-US" sz="1400" kern="1200"/>
          </a:br>
          <a:endParaRPr lang="en-US" sz="1400" kern="1200"/>
        </a:p>
      </dsp:txBody>
      <dsp:txXfrm>
        <a:off x="977794" y="3572089"/>
        <a:ext cx="8518114" cy="951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30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1273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23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6847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54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13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1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5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06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9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50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6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96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07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9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457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www.av-test.org/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clipart, drawing, cartoon, illustration&#10;&#10;Description automatically generated">
            <a:extLst>
              <a:ext uri="{FF2B5EF4-FFF2-40B4-BE49-F238E27FC236}">
                <a16:creationId xmlns:a16="http://schemas.microsoft.com/office/drawing/2014/main" id="{6A5B70CD-2B6D-DF79-C6E7-2B98AD595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7838" y="109891"/>
            <a:ext cx="2107141" cy="18404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70067"/>
            <a:ext cx="9144000" cy="1625600"/>
          </a:xfrm>
        </p:spPr>
        <p:txBody>
          <a:bodyPr>
            <a:normAutofit/>
          </a:bodyPr>
          <a:lstStyle/>
          <a:p>
            <a:r>
              <a:rPr lang="en-US" sz="4800">
                <a:latin typeface="Calibri Light"/>
                <a:ea typeface="+mj-lt"/>
                <a:cs typeface="+mj-lt"/>
              </a:rPr>
              <a:t>Towards Evolving Malware Variants as Antigens for Antivirus Systems</a:t>
            </a:r>
            <a:endParaRPr lang="en-US" sz="4800">
              <a:latin typeface="Calibri Light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98186"/>
            <a:ext cx="9144000" cy="103487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2200" b="1">
                <a:latin typeface="Calibri Light"/>
                <a:ea typeface="+mn-lt"/>
                <a:cs typeface="+mn-lt"/>
              </a:rPr>
              <a:t>Ritwik Murali</a:t>
            </a:r>
            <a:r>
              <a:rPr lang="en-US" sz="2200">
                <a:latin typeface="Calibri Light"/>
                <a:ea typeface="+mn-lt"/>
                <a:cs typeface="+mn-lt"/>
              </a:rPr>
              <a:t> and C Shunmuga Velayutham </a:t>
            </a:r>
            <a:endParaRPr lang="en-US" sz="2200">
              <a:latin typeface="Calibri Light"/>
              <a:cs typeface="Calibri" panose="020F0502020204030204"/>
            </a:endParaRP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2200">
                <a:latin typeface="Calibri Light"/>
                <a:ea typeface="+mn-lt"/>
                <a:cs typeface="+mn-lt"/>
              </a:rPr>
              <a:t>Amrita Vishwa Vidyapeetham University, 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2200">
                <a:latin typeface="Calibri Light"/>
                <a:ea typeface="+mn-lt"/>
                <a:cs typeface="+mn-lt"/>
              </a:rPr>
              <a:t>Tamil Nadu, India</a:t>
            </a:r>
            <a:endParaRPr lang="en-US" sz="2200">
              <a:latin typeface="Calibri Light"/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9582E4-586A-3AF4-241F-7095DBE6B26E}"/>
              </a:ext>
            </a:extLst>
          </p:cNvPr>
          <p:cNvSpPr txBox="1"/>
          <p:nvPr/>
        </p:nvSpPr>
        <p:spPr>
          <a:xfrm>
            <a:off x="435257" y="5733814"/>
            <a:ext cx="1083903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>
                <a:ea typeface="+mn-lt"/>
                <a:cs typeface="+mn-lt"/>
              </a:rPr>
              <a:t>a: Evolving malware variants as antigens for antivirus systems,</a:t>
            </a:r>
            <a:r>
              <a:rPr lang="en-US" i="1">
                <a:ea typeface="+mn-lt"/>
                <a:cs typeface="+mn-lt"/>
              </a:rPr>
              <a:t> Expert Systems with Applications</a:t>
            </a:r>
            <a:r>
              <a:rPr lang="en-US">
                <a:ea typeface="+mn-lt"/>
                <a:cs typeface="+mn-lt"/>
              </a:rPr>
              <a:t>, 2023</a:t>
            </a:r>
            <a:endParaRPr lang="en-US">
              <a:cs typeface="Calibri"/>
            </a:endParaRPr>
          </a:p>
          <a:p>
            <a:pPr algn="just"/>
            <a:r>
              <a:rPr lang="en-US">
                <a:ea typeface="+mn-lt"/>
                <a:cs typeface="+mn-lt"/>
              </a:rPr>
              <a:t>b: Adapting novelty towards generating antigens for antivirus systems, </a:t>
            </a:r>
            <a:r>
              <a:rPr lang="en-US" i="1">
                <a:ea typeface="+mn-lt"/>
                <a:cs typeface="+mn-lt"/>
              </a:rPr>
              <a:t>GECCO</a:t>
            </a:r>
            <a:r>
              <a:rPr lang="en-US">
                <a:ea typeface="+mn-lt"/>
                <a:cs typeface="+mn-lt"/>
              </a:rPr>
              <a:t>, 2022</a:t>
            </a:r>
            <a:endParaRPr lang="en-US">
              <a:cs typeface="Calibri" panose="020F0502020204030204"/>
            </a:endParaRPr>
          </a:p>
        </p:txBody>
      </p:sp>
      <p:pic>
        <p:nvPicPr>
          <p:cNvPr id="5" name="Picture 5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9C02C0E3-0077-19CF-6B89-3F2ECE470D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584" r="-344" b="37457"/>
          <a:stretch/>
        </p:blipFill>
        <p:spPr>
          <a:xfrm>
            <a:off x="434622" y="589845"/>
            <a:ext cx="2752628" cy="8766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E47322-FD98-8D5D-D642-A931B078166A}"/>
              </a:ext>
            </a:extLst>
          </p:cNvPr>
          <p:cNvSpPr txBox="1"/>
          <p:nvPr/>
        </p:nvSpPr>
        <p:spPr>
          <a:xfrm>
            <a:off x="2617775" y="1622776"/>
            <a:ext cx="71701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latin typeface="Calibri Light"/>
                <a:ea typeface="+mn-lt"/>
                <a:cs typeface="+mn-lt"/>
              </a:rPr>
              <a:t>20th Annual </a:t>
            </a:r>
            <a:r>
              <a:rPr lang="en-US" sz="2800" err="1">
                <a:latin typeface="Calibri Light"/>
                <a:ea typeface="+mn-lt"/>
                <a:cs typeface="+mn-lt"/>
              </a:rPr>
              <a:t>Humies</a:t>
            </a:r>
            <a:r>
              <a:rPr lang="en-US" sz="2800">
                <a:latin typeface="Calibri Light"/>
                <a:ea typeface="+mn-lt"/>
                <a:cs typeface="+mn-lt"/>
              </a:rPr>
              <a:t> Awards, Lisbon, Portugal</a:t>
            </a:r>
            <a:endParaRPr lang="en-US" sz="2800">
              <a:latin typeface="Calibri Light"/>
              <a:cs typeface="Calibri" panose="020F0502020204030204"/>
            </a:endParaRPr>
          </a:p>
        </p:txBody>
      </p:sp>
      <p:pic>
        <p:nvPicPr>
          <p:cNvPr id="8" name="Picture 8" descr="A picture containing clipart, cartoon, drawing, illustration&#10;&#10;Description automatically generated">
            <a:extLst>
              <a:ext uri="{FF2B5EF4-FFF2-40B4-BE49-F238E27FC236}">
                <a16:creationId xmlns:a16="http://schemas.microsoft.com/office/drawing/2014/main" id="{F0F43439-9481-6542-6401-DD6EB6D90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955" y="256648"/>
            <a:ext cx="1539052" cy="107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31A7071-A1E3-4ABD-9E3C-984F3F9D1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450C65-F562-4A93-8E4C-2B1A1D6D1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F0563B9-ECBE-4965-97D7-9882F6A7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7E91126-5A58-4664-9FA6-5EC835C635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EF18AD9C-F20A-40DA-85EC-AE24CBA4C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5ED32872-350A-42F9-BACB-7E8FFE557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C409006C-800B-4ECA-9974-89CBD0498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AA88B005-7B82-4ACE-B3D5-1BAD7E2A5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DC68DADB-A002-4B49-8932-F71D25B3F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63238F89-5D1B-4101-8493-5A72E178B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D4094520-ACA0-47DD-8EB5-084BD92E8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29E6287E-AD72-4AD3-981F-086045BCA5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685F3B7-FC47-336D-AEAE-C54590E68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ea typeface="Calibri Light"/>
                <a:cs typeface="Calibri Light"/>
              </a:rPr>
              <a:t>Reason 4: MAGE </a:t>
            </a:r>
            <a:r>
              <a:rPr lang="en-US" sz="2800">
                <a:ea typeface="+mj-lt"/>
                <a:cs typeface="+mj-lt"/>
              </a:rPr>
              <a:t>Evolves malware variants (through code transformation functions) that result in a valid executable. </a:t>
            </a:r>
          </a:p>
          <a:p>
            <a:pPr>
              <a:lnSpc>
                <a:spcPct val="90000"/>
              </a:lnSpc>
            </a:pPr>
            <a:endParaRPr lang="en-US" sz="2800">
              <a:ea typeface="Calibri Light" panose="020F0302020204030204"/>
              <a:cs typeface="Calibri Light" panose="020F0302020204030204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E3B45AE-AD09-7E29-B75F-382425DD00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477670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899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ED2F11-B17C-4F8B-866F-1696194FE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54ED2F11-B17C-4F8B-866F-1696194FED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C1FB72-DEFA-4471-B9AE-8A86B1AC2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4FC1FB72-DEFA-4471-B9AE-8A86B1AC2A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6BE3D2-8D8B-4EC1-8584-EF8ECC4E4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996BE3D2-8D8B-4EC1-8584-EF8ECC4E4E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325819-E736-4CDC-848A-355E8767B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4C325819-E736-4CDC-848A-355E8767B5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DC6839-0D74-49F6-ACF0-504D4BC33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52DC6839-0D74-49F6-ACF0-504D4BC33F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1C503E-26AB-4487-9D16-90F96CDFB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graphicEl>
                                              <a:dgm id="{E81C503E-26AB-4487-9D16-90F96CDFBF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05058C-7E89-4EC6-8572-6AFB49EE2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dgm id="{4B05058C-7E89-4EC6-8572-6AFB49EE2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95CC9F-433D-49FC-8C83-100C89345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8295CC9F-433D-49FC-8C83-100C89345E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61E191-921B-44B3-968C-EB00D9F77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CC61E191-921B-44B3-968C-EB00D9F773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AD114-14D1-A1D4-1546-A34E464ED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Therefore, </a:t>
            </a:r>
            <a:r>
              <a:rPr lang="en-US">
                <a:ea typeface="+mj-lt"/>
                <a:cs typeface="+mj-lt"/>
              </a:rPr>
              <a:t>our result</a:t>
            </a:r>
            <a:r>
              <a:rPr lang="en-US">
                <a:cs typeface="Calibri Light"/>
              </a:rPr>
              <a:t>:</a:t>
            </a:r>
            <a:endParaRPr lang="en-US">
              <a:ea typeface="Calibri Light" panose="020F0302020204030204"/>
              <a:cs typeface="Calibri Light"/>
            </a:endParaRP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60E7B920-0A60-20DB-3F76-2E02E1C550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228111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5849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2EE4D-E6E8-DBF9-953E-3F5024A99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651" y="1122363"/>
            <a:ext cx="11034695" cy="3174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/>
              <a:t>In Conclusion</a:t>
            </a:r>
            <a:endParaRPr lang="en-US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10120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4D16F1A-5D78-4402-81FF-31A98AFD6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F0AAA5-DA0D-A9BB-5E0F-88F0FD83E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/>
              <a:t>Over and above what has been discussed so far</a:t>
            </a:r>
          </a:p>
          <a:p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1B2FB7F0-6A45-43E8-88A7-48E46E6D4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6BA9C607-662B-4FBB-A3F3-CF593AD73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4E98FC9-7FA5-E50E-155B-CD325D4705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1600044"/>
              </p:ext>
            </p:extLst>
          </p:nvPr>
        </p:nvGraphicFramePr>
        <p:xfrm>
          <a:off x="1286933" y="1948543"/>
          <a:ext cx="9618133" cy="4527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912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2F2A2A-108D-409E-A611-9ED052733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A62F2A2A-108D-409E-A611-9ED052733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A62F2A2A-108D-409E-A611-9ED052733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2D1EEC-1625-4E34-B222-1F3C7D6A5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1B2D1EEC-1625-4E34-B222-1F3C7D6A5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1B2D1EEC-1625-4E34-B222-1F3C7D6A5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F3D3EA-1E6F-4D58-81F8-D2851616A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28F3D3EA-1E6F-4D58-81F8-D2851616A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graphicEl>
                                              <a:dgm id="{28F3D3EA-1E6F-4D58-81F8-D2851616A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67E329-4A63-4B4D-A83D-3C7719DD9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4A67E329-4A63-4B4D-A83D-3C7719DD9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4A67E329-4A63-4B4D-A83D-3C7719DD9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9FD6FF-D999-42F4-803F-954722085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909FD6FF-D999-42F4-803F-954722085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909FD6FF-D999-42F4-803F-954722085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56FDAF-AA87-4716-99C8-BA57E322F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5656FDAF-AA87-4716-99C8-BA57E322F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5656FDAF-AA87-4716-99C8-BA57E322F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03A7A4-EA55-4F83-9914-52E1218EF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9503A7A4-EA55-4F83-9914-52E1218EF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9503A7A4-EA55-4F83-9914-52E1218EF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1A9F03-B149-4CC1-AE6E-6DF61B970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F51A9F03-B149-4CC1-AE6E-6DF61B970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F51A9F03-B149-4CC1-AE6E-6DF61B970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5C34E9-13B6-4DD7-A301-93D0B132F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graphicEl>
                                              <a:dgm id="{A95C34E9-13B6-4DD7-A301-93D0B132F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A95C34E9-13B6-4DD7-A301-93D0B132F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85C53C-1EB1-4FC3-BCAF-B157934BE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6B85C53C-1EB1-4FC3-BCAF-B157934BE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6B85C53C-1EB1-4FC3-BCAF-B157934BE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341A8B-5407-42E7-B5D6-35E375B86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03341A8B-5407-42E7-B5D6-35E375B86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03341A8B-5407-42E7-B5D6-35E375B86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F555D8-15C1-4448-9326-9DEE6B498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B3F555D8-15C1-4448-9326-9DEE6B498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B3F555D8-15C1-4448-9326-9DEE6B498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67F1FB-C792-412A-BECE-271A2AA7C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2967F1FB-C792-412A-BECE-271A2AA7C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graphicEl>
                                              <a:dgm id="{2967F1FB-C792-412A-BECE-271A2AA7C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E1738-E52B-3269-D227-37D0E199C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34" y="2769878"/>
            <a:ext cx="10515600" cy="1325563"/>
          </a:xfrm>
        </p:spPr>
        <p:txBody>
          <a:bodyPr/>
          <a:lstStyle/>
          <a:p>
            <a:r>
              <a:rPr lang="en-US" sz="5400">
                <a:cs typeface="Calibri Light"/>
              </a:rPr>
              <a:t>Thank you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06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52876-41FD-10E6-6E9B-64E3A79C9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06" y="609600"/>
            <a:ext cx="9048551" cy="771452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Motivation: Malware – Analysis - Detection</a:t>
            </a:r>
            <a:endParaRPr lang="en-US"/>
          </a:p>
        </p:txBody>
      </p:sp>
      <p:pic>
        <p:nvPicPr>
          <p:cNvPr id="7" name="Picture 7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D4139A88-3ECB-409D-7714-16AC357EA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850" y="1925403"/>
            <a:ext cx="4716303" cy="2949440"/>
          </a:xfrm>
        </p:spPr>
      </p:pic>
      <p:pic>
        <p:nvPicPr>
          <p:cNvPr id="8" name="Picture 8" descr="A picture containing screenshot, circle, colorfulness, graphics&#10;&#10;Description automatically generated">
            <a:extLst>
              <a:ext uri="{FF2B5EF4-FFF2-40B4-BE49-F238E27FC236}">
                <a16:creationId xmlns:a16="http://schemas.microsoft.com/office/drawing/2014/main" id="{9F8AF304-7036-56FA-3630-B90DF955C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956" y="4650414"/>
            <a:ext cx="2743200" cy="1752875"/>
          </a:xfrm>
          <a:prstGeom prst="rect">
            <a:avLst/>
          </a:prstGeom>
        </p:spPr>
      </p:pic>
      <p:pic>
        <p:nvPicPr>
          <p:cNvPr id="9" name="Picture 9" descr="A picture containing text, screenshot, diagram, cartoon&#10;&#10;Description automatically generated">
            <a:extLst>
              <a:ext uri="{FF2B5EF4-FFF2-40B4-BE49-F238E27FC236}">
                <a16:creationId xmlns:a16="http://schemas.microsoft.com/office/drawing/2014/main" id="{A724674A-4979-4D6C-7419-8ED728FDE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807" y="1627157"/>
            <a:ext cx="5054906" cy="4293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B16D90-801A-C967-5249-99C9904C2B4C}"/>
              </a:ext>
            </a:extLst>
          </p:cNvPr>
          <p:cNvSpPr txBox="1"/>
          <p:nvPr/>
        </p:nvSpPr>
        <p:spPr>
          <a:xfrm>
            <a:off x="948069" y="4997302"/>
            <a:ext cx="1812852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alibri Light"/>
                <a:cs typeface="Calibri Light"/>
              </a:rPr>
              <a:t>source: </a:t>
            </a:r>
            <a:r>
              <a:rPr lang="en-US" sz="1200">
                <a:latin typeface="Calibri Light"/>
                <a:cs typeface="Calibri Ligh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www.av-test.org/</a:t>
            </a:r>
            <a:endParaRPr lang="en-US"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48A9AEF-5CD0-4DB8-531D-4F4F0CAC82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844" y="5525121"/>
            <a:ext cx="1033132" cy="103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2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11303-8B31-2AE3-96AD-496800F6B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398821" cy="1502542"/>
          </a:xfrm>
        </p:spPr>
        <p:txBody>
          <a:bodyPr>
            <a:normAutofit/>
          </a:bodyPr>
          <a:lstStyle/>
          <a:p>
            <a:r>
              <a:rPr lang="en-US" sz="4000" b="1">
                <a:latin typeface="Times New Roman"/>
                <a:ea typeface="+mj-lt"/>
                <a:cs typeface="+mj-lt"/>
              </a:rPr>
              <a:t>M</a:t>
            </a:r>
            <a:r>
              <a:rPr lang="en-US" sz="4000">
                <a:latin typeface="Times New Roman"/>
                <a:ea typeface="+mj-lt"/>
                <a:cs typeface="+mj-lt"/>
              </a:rPr>
              <a:t>alware </a:t>
            </a:r>
            <a:r>
              <a:rPr lang="en-US" sz="4000" b="1">
                <a:latin typeface="Times New Roman"/>
                <a:ea typeface="+mj-lt"/>
                <a:cs typeface="+mj-lt"/>
              </a:rPr>
              <a:t>A</a:t>
            </a:r>
            <a:r>
              <a:rPr lang="en-US" sz="4000">
                <a:latin typeface="Times New Roman"/>
                <a:ea typeface="+mj-lt"/>
                <a:cs typeface="+mj-lt"/>
              </a:rPr>
              <a:t>ntigen </a:t>
            </a:r>
            <a:r>
              <a:rPr lang="en-US" sz="4000" b="1">
                <a:latin typeface="Times New Roman"/>
                <a:ea typeface="+mj-lt"/>
                <a:cs typeface="+mj-lt"/>
              </a:rPr>
              <a:t>G</a:t>
            </a:r>
            <a:r>
              <a:rPr lang="en-US" sz="4000">
                <a:latin typeface="Times New Roman"/>
                <a:ea typeface="+mj-lt"/>
                <a:cs typeface="+mj-lt"/>
              </a:rPr>
              <a:t>enerating </a:t>
            </a:r>
            <a:r>
              <a:rPr lang="en-US" sz="4000" b="1">
                <a:latin typeface="Times New Roman"/>
                <a:ea typeface="+mj-lt"/>
                <a:cs typeface="+mj-lt"/>
              </a:rPr>
              <a:t>E</a:t>
            </a:r>
            <a:r>
              <a:rPr lang="en-US" sz="4000">
                <a:latin typeface="Times New Roman"/>
                <a:ea typeface="+mj-lt"/>
                <a:cs typeface="+mj-lt"/>
              </a:rPr>
              <a:t>volutionary algorithm</a:t>
            </a:r>
            <a:endParaRPr lang="en-US" sz="4000">
              <a:latin typeface="Times New Roman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A1F95A67-43B2-E0DB-F31B-872CF6C45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854" y="2025387"/>
            <a:ext cx="5000210" cy="4568018"/>
          </a:xfrm>
        </p:spPr>
      </p:pic>
      <p:pic>
        <p:nvPicPr>
          <p:cNvPr id="5" name="Picture 20">
            <a:extLst>
              <a:ext uri="{FF2B5EF4-FFF2-40B4-BE49-F238E27FC236}">
                <a16:creationId xmlns:a16="http://schemas.microsoft.com/office/drawing/2014/main" id="{03AB20FC-7DEF-BE69-C0A0-DB85BB975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193" y="240084"/>
            <a:ext cx="4277118" cy="64731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B804EF2-F357-2705-B34D-6E9A10AA2FE1}"/>
              </a:ext>
            </a:extLst>
          </p:cNvPr>
          <p:cNvSpPr/>
          <p:nvPr/>
        </p:nvSpPr>
        <p:spPr>
          <a:xfrm>
            <a:off x="3557533" y="3424052"/>
            <a:ext cx="469603" cy="318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05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D9993-DFDD-AFB6-84F8-0C902BCFC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26" y="560055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Outcome</a:t>
            </a:r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AB624029-769A-6C6B-F3F6-AD605B91A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633" y="184135"/>
            <a:ext cx="6473455" cy="6392264"/>
          </a:xfrm>
          <a:prstGeom prst="rect">
            <a:avLst/>
          </a:prstGeom>
        </p:spPr>
      </p:pic>
      <p:pic>
        <p:nvPicPr>
          <p:cNvPr id="6" name="Picture 6" descr="A picture containing text, screenshot, line, plot&#10;&#10;Description automatically generated">
            <a:extLst>
              <a:ext uri="{FF2B5EF4-FFF2-40B4-BE49-F238E27FC236}">
                <a16:creationId xmlns:a16="http://schemas.microsoft.com/office/drawing/2014/main" id="{AFBF213A-723A-2B22-FA68-8603129FA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623" y="2539931"/>
            <a:ext cx="4182532" cy="35749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EB0B9B-47CD-2405-A89E-AFE657380F5F}"/>
              </a:ext>
            </a:extLst>
          </p:cNvPr>
          <p:cNvSpPr txBox="1"/>
          <p:nvPr/>
        </p:nvSpPr>
        <p:spPr>
          <a:xfrm>
            <a:off x="2046768" y="6406115"/>
            <a:ext cx="1006549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latin typeface="Calibri Light"/>
                <a:cs typeface="Calibri"/>
              </a:rPr>
              <a:t>Diversity</a:t>
            </a:r>
            <a:endParaRPr lang="en-US" b="1">
              <a:latin typeface="Calibri Light"/>
              <a:cs typeface="Calibri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521671-78D3-162D-5A9E-771D91EFB6CB}"/>
              </a:ext>
            </a:extLst>
          </p:cNvPr>
          <p:cNvSpPr txBox="1"/>
          <p:nvPr/>
        </p:nvSpPr>
        <p:spPr>
          <a:xfrm>
            <a:off x="9347790" y="6113719"/>
            <a:ext cx="148501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solidFill>
                  <a:schemeClr val="bg1"/>
                </a:solidFill>
                <a:latin typeface="Calibri Light"/>
                <a:cs typeface="Calibri"/>
              </a:rPr>
              <a:t>Maliciousness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EBFEF2-E1F9-2E77-437D-A42AF592D3A3}"/>
              </a:ext>
            </a:extLst>
          </p:cNvPr>
          <p:cNvSpPr txBox="1"/>
          <p:nvPr/>
        </p:nvSpPr>
        <p:spPr>
          <a:xfrm>
            <a:off x="5449186" y="1346789"/>
            <a:ext cx="131666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solidFill>
                  <a:schemeClr val="bg1"/>
                </a:solidFill>
                <a:latin typeface="Calibri Light"/>
                <a:cs typeface="Calibri"/>
              </a:rPr>
              <a:t>Complexity</a:t>
            </a:r>
            <a:endParaRPr lang="en-US" b="1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pic>
        <p:nvPicPr>
          <p:cNvPr id="4" name="Picture 4" descr="A picture containing text, line, plot, screenshot&#10;&#10;Description automatically generated">
            <a:extLst>
              <a:ext uri="{FF2B5EF4-FFF2-40B4-BE49-F238E27FC236}">
                <a16:creationId xmlns:a16="http://schemas.microsoft.com/office/drawing/2014/main" id="{D4CF435E-B584-2452-FCB4-34738C45FC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85828" y="2260456"/>
            <a:ext cx="4294889" cy="4142489"/>
          </a:xfrm>
        </p:spPr>
      </p:pic>
    </p:spTree>
    <p:extLst>
      <p:ext uri="{BB962C8B-B14F-4D97-AF65-F5344CB8AC3E}">
        <p14:creationId xmlns:p14="http://schemas.microsoft.com/office/powerpoint/2010/main" val="426581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85472B9-B7E3-C723-4A68-F1DC057CF645}"/>
              </a:ext>
            </a:extLst>
          </p:cNvPr>
          <p:cNvSpPr/>
          <p:nvPr/>
        </p:nvSpPr>
        <p:spPr>
          <a:xfrm>
            <a:off x="5085797" y="225778"/>
            <a:ext cx="3000962" cy="2314223"/>
          </a:xfrm>
          <a:prstGeom prst="roundRect">
            <a:avLst/>
          </a:prstGeom>
          <a:solidFill>
            <a:schemeClr val="tx1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C58DF-D57B-FD7B-2C5C-935C8C97E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19" y="365125"/>
            <a:ext cx="4524503" cy="620008"/>
          </a:xfrm>
        </p:spPr>
        <p:txBody>
          <a:bodyPr>
            <a:noAutofit/>
          </a:bodyPr>
          <a:lstStyle/>
          <a:p>
            <a:r>
              <a:rPr lang="en-US" sz="2800" b="1">
                <a:cs typeface="Calibri Light"/>
              </a:rPr>
              <a:t>Summary of our Approach</a:t>
            </a:r>
          </a:p>
        </p:txBody>
      </p:sp>
      <p:pic>
        <p:nvPicPr>
          <p:cNvPr id="4" name="Picture 4" descr="A picture containing text, screenshot, diagram, cartoon&#10;&#10;Description automatically generated">
            <a:extLst>
              <a:ext uri="{FF2B5EF4-FFF2-40B4-BE49-F238E27FC236}">
                <a16:creationId xmlns:a16="http://schemas.microsoft.com/office/drawing/2014/main" id="{53C08E1B-D95C-1434-7E9D-995B61437D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115" y="943354"/>
            <a:ext cx="2920681" cy="2470098"/>
          </a:xfrm>
        </p:spPr>
      </p:pic>
      <p:pic>
        <p:nvPicPr>
          <p:cNvPr id="5" name="Picture 5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33935471-568A-D439-18A1-3B69924BB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17" y="3670599"/>
            <a:ext cx="3843984" cy="1931223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A129E720-C40B-F8C6-5676-0D93317E8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5156" y="492067"/>
            <a:ext cx="1321506" cy="2045054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382D145D-70A7-6B30-2790-18500ADA9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3177" y="650229"/>
            <a:ext cx="892646" cy="1766359"/>
          </a:xfrm>
          <a:prstGeom prst="rect">
            <a:avLst/>
          </a:prstGeom>
        </p:spPr>
      </p:pic>
      <p:pic>
        <p:nvPicPr>
          <p:cNvPr id="9" name="Picture 9" descr="A picture containing text, screenshot, rectangle, line&#10;&#10;Description automatically generated">
            <a:extLst>
              <a:ext uri="{FF2B5EF4-FFF2-40B4-BE49-F238E27FC236}">
                <a16:creationId xmlns:a16="http://schemas.microsoft.com/office/drawing/2014/main" id="{442A4EB7-FD93-A541-8E60-08C16A19E0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5364" y="3860362"/>
            <a:ext cx="2504472" cy="286997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36879AC-770A-954D-EE93-D2CB875B9E31}"/>
              </a:ext>
            </a:extLst>
          </p:cNvPr>
          <p:cNvSpPr/>
          <p:nvPr/>
        </p:nvSpPr>
        <p:spPr>
          <a:xfrm>
            <a:off x="3288981" y="4176889"/>
            <a:ext cx="790223" cy="291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783417-AA2C-7B9C-A663-042756761978}"/>
              </a:ext>
            </a:extLst>
          </p:cNvPr>
          <p:cNvSpPr txBox="1"/>
          <p:nvPr/>
        </p:nvSpPr>
        <p:spPr>
          <a:xfrm rot="16200000">
            <a:off x="4521353" y="1284110"/>
            <a:ext cx="153340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>
                <a:latin typeface="Calibri Light"/>
                <a:ea typeface="Calibri"/>
                <a:cs typeface="Calibri"/>
              </a:rPr>
              <a:t>Representation</a:t>
            </a:r>
            <a:endParaRPr lang="en-US" sz="16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17422F-ABD1-0DAE-5A05-81D309B2FA6E}"/>
              </a:ext>
            </a:extLst>
          </p:cNvPr>
          <p:cNvSpPr txBox="1"/>
          <p:nvPr/>
        </p:nvSpPr>
        <p:spPr>
          <a:xfrm>
            <a:off x="6948464" y="225778"/>
            <a:ext cx="68673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latin typeface="Calibri Light"/>
                <a:ea typeface="Calibri"/>
                <a:cs typeface="Calibri"/>
              </a:rPr>
              <a:t>Graph</a:t>
            </a:r>
            <a:endParaRPr lang="en-US" sz="1400"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F77289-444A-C3F9-A898-2E475B67A75F}"/>
              </a:ext>
            </a:extLst>
          </p:cNvPr>
          <p:cNvSpPr txBox="1"/>
          <p:nvPr/>
        </p:nvSpPr>
        <p:spPr>
          <a:xfrm>
            <a:off x="5537353" y="357482"/>
            <a:ext cx="68673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latin typeface="Calibri Light"/>
                <a:ea typeface="Calibri"/>
                <a:cs typeface="Calibri"/>
              </a:rPr>
              <a:t>Linear</a:t>
            </a:r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E9D4EE26-8FA3-7641-2C8D-7BD9A89C16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0492" y="2669230"/>
            <a:ext cx="2809051" cy="4144206"/>
          </a:xfrm>
          <a:prstGeom prst="rect">
            <a:avLst/>
          </a:prstGeom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0739C841-934F-7D9D-9A66-CD2B977342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3541" y="45154"/>
            <a:ext cx="2434142" cy="3682060"/>
          </a:xfrm>
          <a:prstGeom prst="rect">
            <a:avLst/>
          </a:prstGeom>
        </p:spPr>
      </p:pic>
      <p:pic>
        <p:nvPicPr>
          <p:cNvPr id="3" name="Picture 5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C65FFFD1-5BC8-8FDD-C815-F2DAB0DC4C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9337" y="5292134"/>
            <a:ext cx="1723582" cy="1439383"/>
          </a:xfrm>
          <a:prstGeom prst="rect">
            <a:avLst/>
          </a:prstGeom>
        </p:spPr>
      </p:pic>
      <p:pic>
        <p:nvPicPr>
          <p:cNvPr id="6" name="Picture 17">
            <a:extLst>
              <a:ext uri="{FF2B5EF4-FFF2-40B4-BE49-F238E27FC236}">
                <a16:creationId xmlns:a16="http://schemas.microsoft.com/office/drawing/2014/main" id="{5D6EF053-7512-6FB3-8196-82DA3005CC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18729" y="84396"/>
            <a:ext cx="343123" cy="362837"/>
          </a:xfrm>
          <a:prstGeom prst="rect">
            <a:avLst/>
          </a:prstGeom>
        </p:spPr>
      </p:pic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2F1C1DC2-C20B-8C91-AF0B-3AEDD9DA8FE8}"/>
              </a:ext>
            </a:extLst>
          </p:cNvPr>
          <p:cNvCxnSpPr/>
          <p:nvPr/>
        </p:nvCxnSpPr>
        <p:spPr>
          <a:xfrm flipV="1">
            <a:off x="4055424" y="1352797"/>
            <a:ext cx="1033153" cy="2954976"/>
          </a:xfrm>
          <a:prstGeom prst="curved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DCAB885-A3EC-5658-C5EE-426CE0F068C3}"/>
              </a:ext>
            </a:extLst>
          </p:cNvPr>
          <p:cNvCxnSpPr/>
          <p:nvPr/>
        </p:nvCxnSpPr>
        <p:spPr>
          <a:xfrm flipV="1">
            <a:off x="8047882" y="812841"/>
            <a:ext cx="1428998" cy="12469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4B26C07-7B32-6ADF-FDA8-525A8353A33D}"/>
              </a:ext>
            </a:extLst>
          </p:cNvPr>
          <p:cNvCxnSpPr/>
          <p:nvPr/>
        </p:nvCxnSpPr>
        <p:spPr>
          <a:xfrm flipH="1">
            <a:off x="7763617" y="2529567"/>
            <a:ext cx="1836717" cy="498763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CBAD689E-E6BB-E488-E251-226F053714A9}"/>
              </a:ext>
            </a:extLst>
          </p:cNvPr>
          <p:cNvCxnSpPr>
            <a:cxnSpLocks/>
          </p:cNvCxnSpPr>
          <p:nvPr/>
        </p:nvCxnSpPr>
        <p:spPr>
          <a:xfrm>
            <a:off x="10418618" y="1714994"/>
            <a:ext cx="637307" cy="2141514"/>
          </a:xfrm>
          <a:prstGeom prst="curvedConnector3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56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AB93B-FAE8-B34C-535F-20FF3B282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8" y="1442172"/>
            <a:ext cx="8582025" cy="217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 our entry is Unique!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F42A5-9A7E-78FB-6DD2-1146EEACC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6988" y="3962400"/>
            <a:ext cx="7058025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There are 4 reasons</a:t>
            </a:r>
          </a:p>
        </p:txBody>
      </p:sp>
    </p:spTree>
    <p:extLst>
      <p:ext uri="{BB962C8B-B14F-4D97-AF65-F5344CB8AC3E}">
        <p14:creationId xmlns:p14="http://schemas.microsoft.com/office/powerpoint/2010/main" val="2904691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5145D-BD0F-0508-C9D7-1961C7CE9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055" y="23746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>
                <a:cs typeface="Calibri Light"/>
              </a:rPr>
              <a:t>Reason 1: MAGE automatically</a:t>
            </a:r>
            <a:r>
              <a:rPr lang="en-US">
                <a:ea typeface="+mj-lt"/>
                <a:cs typeface="+mj-lt"/>
              </a:rPr>
              <a:t> evolves structurally diverse yet behaviorally intact malware variants</a:t>
            </a:r>
            <a:endParaRPr lang="en-US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09855511-395B-88C9-6D84-0FA0330BF9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579748"/>
              </p:ext>
            </p:extLst>
          </p:nvPr>
        </p:nvGraphicFramePr>
        <p:xfrm>
          <a:off x="838200" y="2211573"/>
          <a:ext cx="4791471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194">
                  <a:extLst>
                    <a:ext uri="{9D8B030D-6E8A-4147-A177-3AD203B41FA5}">
                      <a16:colId xmlns:a16="http://schemas.microsoft.com/office/drawing/2014/main" val="670645415"/>
                    </a:ext>
                  </a:extLst>
                </a:gridCol>
                <a:gridCol w="1177636">
                  <a:extLst>
                    <a:ext uri="{9D8B030D-6E8A-4147-A177-3AD203B41FA5}">
                      <a16:colId xmlns:a16="http://schemas.microsoft.com/office/drawing/2014/main" val="2889174380"/>
                    </a:ext>
                  </a:extLst>
                </a:gridCol>
                <a:gridCol w="1138051">
                  <a:extLst>
                    <a:ext uri="{9D8B030D-6E8A-4147-A177-3AD203B41FA5}">
                      <a16:colId xmlns:a16="http://schemas.microsoft.com/office/drawing/2014/main" val="1431519293"/>
                    </a:ext>
                  </a:extLst>
                </a:gridCol>
                <a:gridCol w="1446590">
                  <a:extLst>
                    <a:ext uri="{9D8B030D-6E8A-4147-A177-3AD203B41FA5}">
                      <a16:colId xmlns:a16="http://schemas.microsoft.com/office/drawing/2014/main" val="23197444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latin typeface="Calibri Light"/>
                        </a:rPr>
                        <a:t>Fitness Measure</a:t>
                      </a:r>
                      <a:endParaRPr lang="en-US">
                        <a:latin typeface="Calibri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latin typeface="Calibri Light"/>
                        </a:rPr>
                        <a:t>Mean Similarity</a:t>
                      </a:r>
                      <a:br>
                        <a:rPr lang="en-US" sz="1800" b="0" i="0" u="none" strike="noStrike" noProof="0">
                          <a:latin typeface="Calibri Light"/>
                        </a:rPr>
                      </a:br>
                      <a:r>
                        <a:rPr lang="en-US" sz="1100" b="0" i="0" u="none" strike="noStrike" noProof="0">
                          <a:latin typeface="Calibri Light"/>
                        </a:rPr>
                        <a:t>(smaller is better)</a:t>
                      </a:r>
                      <a:endParaRPr lang="en-US">
                        <a:latin typeface="Calibri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latin typeface="Calibri Light"/>
                        </a:rPr>
                        <a:t>Mean Entropy</a:t>
                      </a:r>
                      <a:br>
                        <a:rPr lang="en-US" sz="1800" b="0" i="0" u="none" strike="noStrike" noProof="0">
                          <a:latin typeface="Calibri Light"/>
                        </a:rPr>
                      </a:br>
                      <a:r>
                        <a:rPr lang="en-US" sz="1100" b="0" i="0" u="none" strike="noStrike" noProof="0">
                          <a:solidFill>
                            <a:srgbClr val="FFFFFF"/>
                          </a:solidFill>
                          <a:latin typeface="Calibri Light"/>
                        </a:rPr>
                        <a:t>(larger is better)</a:t>
                      </a:r>
                      <a:endParaRPr lang="en-US">
                        <a:latin typeface="Calibri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latin typeface="Calibri Light"/>
                        </a:rPr>
                        <a:t>Mann Whitney</a:t>
                      </a:r>
                      <a:endParaRPr lang="en-US">
                        <a:latin typeface="Calibri Ligh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latin typeface="Calibri Light"/>
                        </a:rPr>
                        <a:t>U Test Result</a:t>
                      </a:r>
                      <a:endParaRPr lang="en-US">
                        <a:latin typeface="Calibri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457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 Light"/>
                        </a:rPr>
                        <a:t>α</a:t>
                      </a:r>
                      <a:r>
                        <a:rPr lang="en-US" sz="1800" b="0" i="0" u="none" strike="noStrike" baseline="30000" noProof="0">
                          <a:solidFill>
                            <a:srgbClr val="000000"/>
                          </a:solidFill>
                          <a:latin typeface="Calibri Light"/>
                        </a:rPr>
                        <a:t>*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latin typeface="Calibri Light"/>
                        </a:rPr>
                        <a:t>0.923645</a:t>
                      </a:r>
                      <a:endParaRPr lang="en-US">
                        <a:latin typeface="Calibri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latin typeface="Calibri Light"/>
                        </a:rPr>
                        <a:t>0.077785</a:t>
                      </a:r>
                      <a:endParaRPr lang="en-US">
                        <a:latin typeface="Calibri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Calibri Light"/>
                        </a:rPr>
                        <a:t>Same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077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Calibri Light"/>
                        </a:rPr>
                        <a:t>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noProof="0">
                          <a:latin typeface="Calibri Light"/>
                        </a:rPr>
                        <a:t>0.271541</a:t>
                      </a:r>
                      <a:endParaRPr lang="en-US" b="1">
                        <a:latin typeface="Calibri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noProof="0">
                          <a:latin typeface="Calibri Light"/>
                        </a:rPr>
                        <a:t>0.319802</a:t>
                      </a:r>
                      <a:endParaRPr lang="en-US" b="1">
                        <a:latin typeface="Calibri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Calibri Light"/>
                        </a:rPr>
                        <a:t>Diverse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333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 Light"/>
                        </a:rPr>
                        <a:t>γ</a:t>
                      </a:r>
                      <a:endParaRPr lang="en-US">
                        <a:latin typeface="Calibri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latin typeface="Calibri Light"/>
                        </a:rPr>
                        <a:t>0.280414</a:t>
                      </a:r>
                      <a:endParaRPr lang="en-US">
                        <a:latin typeface="Calibri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latin typeface="Calibri Light"/>
                        </a:rPr>
                        <a:t>0.298603</a:t>
                      </a:r>
                      <a:endParaRPr lang="en-US">
                        <a:latin typeface="Calibri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Calibri Light"/>
                        </a:rPr>
                        <a:t>Diverse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293583"/>
                  </a:ext>
                </a:extLst>
              </a:tr>
            </a:tbl>
          </a:graphicData>
        </a:graphic>
      </p:graphicFrame>
      <p:pic>
        <p:nvPicPr>
          <p:cNvPr id="10" name="Picture 10" descr="A picture containing text, screenshot, line, plot&#10;&#10;Description automatically generated">
            <a:extLst>
              <a:ext uri="{FF2B5EF4-FFF2-40B4-BE49-F238E27FC236}">
                <a16:creationId xmlns:a16="http://schemas.microsoft.com/office/drawing/2014/main" id="{10114704-171B-8CDA-B6BC-152084EAC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971" y="1828965"/>
            <a:ext cx="5801096" cy="42688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5437D2-A39D-DFD1-397F-F0F80E70A547}"/>
              </a:ext>
            </a:extLst>
          </p:cNvPr>
          <p:cNvSpPr txBox="1"/>
          <p:nvPr/>
        </p:nvSpPr>
        <p:spPr>
          <a:xfrm>
            <a:off x="1108364" y="4255324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 Light"/>
                <a:ea typeface="+mn-lt"/>
                <a:cs typeface="+mn-lt"/>
              </a:rPr>
              <a:t>*Adapted from (Castro et al., 2019)</a:t>
            </a:r>
            <a:endParaRPr lang="en-US" sz="1400">
              <a:latin typeface="Calibri Light"/>
              <a:cs typeface="Calibri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0828BB-442E-178C-106E-D89699949494}"/>
              </a:ext>
            </a:extLst>
          </p:cNvPr>
          <p:cNvSpPr txBox="1"/>
          <p:nvPr/>
        </p:nvSpPr>
        <p:spPr>
          <a:xfrm>
            <a:off x="1425038" y="5670467"/>
            <a:ext cx="3738102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Over </a:t>
            </a:r>
            <a:r>
              <a:rPr lang="en-US">
                <a:ea typeface="+mn-lt"/>
                <a:cs typeface="+mn-lt"/>
              </a:rPr>
              <a:t>34,420 successful virus variants generated in under 2 hours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222927-6D2E-BECE-63E5-6CA3C8F04F54}"/>
              </a:ext>
            </a:extLst>
          </p:cNvPr>
          <p:cNvSpPr txBox="1"/>
          <p:nvPr/>
        </p:nvSpPr>
        <p:spPr>
          <a:xfrm>
            <a:off x="1138050" y="4938155"/>
            <a:ext cx="4156364" cy="36933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 Light"/>
                <a:cs typeface="Calibri"/>
              </a:rPr>
              <a:t>Novelty search-based approach is optimal </a:t>
            </a:r>
            <a:endParaRPr lang="en-US">
              <a:latin typeface="Calibri Light"/>
              <a:cs typeface="Calibri Light"/>
            </a:endParaRPr>
          </a:p>
        </p:txBody>
      </p:sp>
      <p:sp>
        <p:nvSpPr>
          <p:cNvPr id="15" name="Arrow: Curved Left 14">
            <a:extLst>
              <a:ext uri="{FF2B5EF4-FFF2-40B4-BE49-F238E27FC236}">
                <a16:creationId xmlns:a16="http://schemas.microsoft.com/office/drawing/2014/main" id="{B136CAEB-7D84-0A75-A8BC-97366567FCAF}"/>
              </a:ext>
            </a:extLst>
          </p:cNvPr>
          <p:cNvSpPr/>
          <p:nvPr/>
        </p:nvSpPr>
        <p:spPr>
          <a:xfrm rot="10800000">
            <a:off x="629184" y="3626259"/>
            <a:ext cx="504701" cy="1504208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F74A06-76B1-AF9F-6CC4-D587ED5E5CE2}"/>
              </a:ext>
            </a:extLst>
          </p:cNvPr>
          <p:cNvSpPr txBox="1"/>
          <p:nvPr/>
        </p:nvSpPr>
        <p:spPr>
          <a:xfrm>
            <a:off x="1138050" y="1830778"/>
            <a:ext cx="4156364" cy="36933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 Light"/>
                <a:cs typeface="Calibri"/>
              </a:rPr>
              <a:t>Comparision of Fitness Measures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2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5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A2959-FF23-36C4-DF37-73EC09787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18" y="326065"/>
            <a:ext cx="9713086" cy="1320800"/>
          </a:xfrm>
        </p:spPr>
        <p:txBody>
          <a:bodyPr>
            <a:normAutofit fontScale="90000"/>
          </a:bodyPr>
          <a:lstStyle/>
          <a:p>
            <a:r>
              <a:rPr lang="en-US">
                <a:cs typeface="Calibri Light"/>
              </a:rPr>
              <a:t>Reason 2: MAGE </a:t>
            </a:r>
            <a:r>
              <a:rPr lang="en-US">
                <a:ea typeface="+mj-lt"/>
                <a:cs typeface="+mj-lt"/>
              </a:rPr>
              <a:t>Evolves complex code structures that are well beyond human capacity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6C423E3-71B5-21A1-CB7F-9236C94FE2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1518" y="1593518"/>
            <a:ext cx="4739350" cy="4847227"/>
          </a:xfr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3020B0ED-43D2-3750-02A1-84C92D396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32" y="1646111"/>
            <a:ext cx="4781106" cy="4726497"/>
          </a:xfrm>
          <a:prstGeom prst="rect">
            <a:avLst/>
          </a:prstGeom>
        </p:spPr>
      </p:pic>
      <p:pic>
        <p:nvPicPr>
          <p:cNvPr id="7" name="Picture 7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B0EECAAD-EA3D-1466-15B8-2D33432AC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436" y="4264317"/>
            <a:ext cx="2069805" cy="1835117"/>
          </a:xfrm>
          <a:prstGeom prst="rect">
            <a:avLst/>
          </a:prstGeom>
        </p:spPr>
      </p:pic>
      <p:pic>
        <p:nvPicPr>
          <p:cNvPr id="8" name="Picture 8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0AB22C12-9F1D-F9E2-D9EB-9D065C9CA0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631" y="4126846"/>
            <a:ext cx="2220433" cy="18826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5AE8EDF-F972-12DF-9C18-3E0B7D8F2165}"/>
              </a:ext>
            </a:extLst>
          </p:cNvPr>
          <p:cNvSpPr/>
          <p:nvPr/>
        </p:nvSpPr>
        <p:spPr>
          <a:xfrm>
            <a:off x="2206256" y="5821325"/>
            <a:ext cx="318976" cy="1329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7DE30D-6283-8A2C-B18C-177648F07340}"/>
              </a:ext>
            </a:extLst>
          </p:cNvPr>
          <p:cNvSpPr/>
          <p:nvPr/>
        </p:nvSpPr>
        <p:spPr>
          <a:xfrm>
            <a:off x="1928134" y="5808855"/>
            <a:ext cx="157682" cy="1366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7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B0DC9-3724-594F-6F2F-E8F3583EB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962" y="237460"/>
            <a:ext cx="9110574" cy="1320800"/>
          </a:xfrm>
        </p:spPr>
        <p:txBody>
          <a:bodyPr>
            <a:normAutofit fontScale="90000"/>
          </a:bodyPr>
          <a:lstStyle/>
          <a:p>
            <a:r>
              <a:rPr lang="en-US">
                <a:cs typeface="Calibri Light"/>
              </a:rPr>
              <a:t>Reason 3: Evolved</a:t>
            </a:r>
            <a:r>
              <a:rPr lang="en-US">
                <a:ea typeface="+mj-lt"/>
                <a:cs typeface="+mj-lt"/>
              </a:rPr>
              <a:t> divergent variants which were misclassified by the antivirus scanners</a:t>
            </a:r>
            <a:r>
              <a:rPr lang="en-US">
                <a:cs typeface="Calibri Light"/>
              </a:rPr>
              <a:t> 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8A1020C-53F5-B990-E768-CD71481F1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973" y="1408726"/>
            <a:ext cx="4138664" cy="529251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5D0C08B-F24E-C52A-1765-2F1DD91AB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257" y="1832682"/>
            <a:ext cx="4564082" cy="465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Facet</vt:lpstr>
      <vt:lpstr>Towards Evolving Malware Variants as Antigens for Antivirus Systems</vt:lpstr>
      <vt:lpstr>Motivation: Malware – Analysis - Detection</vt:lpstr>
      <vt:lpstr>Malware Antigen Generating Evolutionary algorithm</vt:lpstr>
      <vt:lpstr>Outcome</vt:lpstr>
      <vt:lpstr>Summary of our Approach</vt:lpstr>
      <vt:lpstr>Why our entry is Unique!</vt:lpstr>
      <vt:lpstr>Reason 1: MAGE automatically evolves structurally diverse yet behaviorally intact malware variants</vt:lpstr>
      <vt:lpstr>Reason 2: MAGE Evolves complex code structures that are well beyond human capacity</vt:lpstr>
      <vt:lpstr>Reason 3: Evolved divergent variants which were misclassified by the antivirus scanners </vt:lpstr>
      <vt:lpstr>Reason 4: MAGE Evolves malware variants (through code transformation functions) that result in a valid executable.  </vt:lpstr>
      <vt:lpstr>Therefore, our result:</vt:lpstr>
      <vt:lpstr>In Conclusion</vt:lpstr>
      <vt:lpstr>Over and above what has been discussed so far 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2023-06-28T06:13:08Z</dcterms:created>
  <dcterms:modified xsi:type="dcterms:W3CDTF">2023-06-30T11:36:17Z</dcterms:modified>
</cp:coreProperties>
</file>